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4"/>
  </p:notesMasterIdLst>
  <p:sldIdLst>
    <p:sldId id="256" r:id="rId2"/>
    <p:sldId id="257" r:id="rId3"/>
    <p:sldId id="258" r:id="rId4"/>
    <p:sldId id="266" r:id="rId5"/>
    <p:sldId id="282" r:id="rId6"/>
    <p:sldId id="268" r:id="rId7"/>
    <p:sldId id="283" r:id="rId8"/>
    <p:sldId id="286" r:id="rId9"/>
    <p:sldId id="269" r:id="rId10"/>
    <p:sldId id="287" r:id="rId11"/>
    <p:sldId id="270" r:id="rId12"/>
    <p:sldId id="271" r:id="rId13"/>
    <p:sldId id="272" r:id="rId14"/>
    <p:sldId id="273" r:id="rId15"/>
    <p:sldId id="274" r:id="rId16"/>
    <p:sldId id="279" r:id="rId17"/>
    <p:sldId id="306" r:id="rId18"/>
    <p:sldId id="630" r:id="rId19"/>
    <p:sldId id="329" r:id="rId20"/>
    <p:sldId id="311" r:id="rId21"/>
    <p:sldId id="312" r:id="rId22"/>
    <p:sldId id="330" r:id="rId23"/>
    <p:sldId id="331" r:id="rId24"/>
    <p:sldId id="328" r:id="rId25"/>
    <p:sldId id="317" r:id="rId26"/>
    <p:sldId id="303" r:id="rId27"/>
    <p:sldId id="321" r:id="rId28"/>
    <p:sldId id="322" r:id="rId29"/>
    <p:sldId id="314" r:id="rId30"/>
    <p:sldId id="323" r:id="rId31"/>
    <p:sldId id="327" r:id="rId32"/>
    <p:sldId id="259" r:id="rId33"/>
    <p:sldId id="632" r:id="rId34"/>
    <p:sldId id="332" r:id="rId35"/>
    <p:sldId id="633" r:id="rId36"/>
    <p:sldId id="648" r:id="rId37"/>
    <p:sldId id="260" r:id="rId38"/>
    <p:sldId id="639" r:id="rId39"/>
    <p:sldId id="643" r:id="rId40"/>
    <p:sldId id="550" r:id="rId41"/>
    <p:sldId id="640" r:id="rId42"/>
    <p:sldId id="642" r:id="rId43"/>
    <p:sldId id="610" r:id="rId44"/>
    <p:sldId id="646" r:id="rId45"/>
    <p:sldId id="647" r:id="rId46"/>
    <p:sldId id="624" r:id="rId47"/>
    <p:sldId id="617" r:id="rId48"/>
    <p:sldId id="627" r:id="rId49"/>
    <p:sldId id="628" r:id="rId50"/>
    <p:sldId id="629" r:id="rId51"/>
    <p:sldId id="262" r:id="rId52"/>
    <p:sldId id="649" r:id="rId53"/>
    <p:sldId id="650" r:id="rId54"/>
    <p:sldId id="634" r:id="rId55"/>
    <p:sldId id="635" r:id="rId56"/>
    <p:sldId id="636" r:id="rId57"/>
    <p:sldId id="637" r:id="rId58"/>
    <p:sldId id="638" r:id="rId59"/>
    <p:sldId id="645" r:id="rId60"/>
    <p:sldId id="644" r:id="rId61"/>
    <p:sldId id="263" r:id="rId62"/>
    <p:sldId id="264" r:id="rId6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93e/a3+DQfR1MwXC1UQEk0YpM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22" autoAdjust="0"/>
  </p:normalViewPr>
  <p:slideViewPr>
    <p:cSldViewPr snapToGrid="0">
      <p:cViewPr varScale="1">
        <p:scale>
          <a:sx n="77" d="100"/>
          <a:sy n="77" d="100"/>
        </p:scale>
        <p:origin x="1794" y="90"/>
      </p:cViewPr>
      <p:guideLst>
        <p:guide orient="horz" pos="2160"/>
        <p:guide pos="3840"/>
      </p:guideLst>
    </p:cSldViewPr>
  </p:slideViewPr>
  <p:notesTextViewPr>
    <p:cViewPr>
      <p:scale>
        <a:sx n="1" d="1"/>
        <a:sy n="1" d="1"/>
      </p:scale>
      <p:origin x="0" y="0"/>
    </p:cViewPr>
  </p:notesTextViewPr>
  <p:sorterViewPr>
    <p:cViewPr>
      <p:scale>
        <a:sx n="100" d="100"/>
        <a:sy n="100" d="100"/>
      </p:scale>
      <p:origin x="0" y="-109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58381-2DE9-4A50-8B88-868B3EA87A89}"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CA"/>
        </a:p>
      </dgm:t>
    </dgm:pt>
    <dgm:pt modelId="{0C2193E4-553B-4C80-9EF2-677BDCB6BD6E}">
      <dgm:prSet phldrT="[Text]"/>
      <dgm:spPr>
        <a:solidFill>
          <a:srgbClr val="660000"/>
        </a:solidFill>
        <a:ln>
          <a:solidFill>
            <a:schemeClr val="bg1"/>
          </a:solidFill>
        </a:ln>
      </dgm:spPr>
      <dgm:t>
        <a:bodyPr/>
        <a:lstStyle/>
        <a:p>
          <a:pPr algn="ctr"/>
          <a:r>
            <a:rPr lang="en-CA" dirty="0"/>
            <a:t>Engage with Others</a:t>
          </a:r>
        </a:p>
      </dgm:t>
    </dgm:pt>
    <dgm:pt modelId="{8B666CFE-1DFF-4204-9194-27C32727947C}" type="parTrans" cxnId="{F81C6B2C-74A9-4900-9251-4AE1291E1DAC}">
      <dgm:prSet/>
      <dgm:spPr/>
      <dgm:t>
        <a:bodyPr/>
        <a:lstStyle/>
        <a:p>
          <a:pPr algn="ctr"/>
          <a:endParaRPr lang="en-CA"/>
        </a:p>
      </dgm:t>
    </dgm:pt>
    <dgm:pt modelId="{258377CB-A89B-4486-9E6B-304640CDC604}" type="sibTrans" cxnId="{F81C6B2C-74A9-4900-9251-4AE1291E1DAC}">
      <dgm:prSet/>
      <dgm:spPr>
        <a:solidFill>
          <a:srgbClr val="660000"/>
        </a:solidFill>
      </dgm:spPr>
      <dgm:t>
        <a:bodyPr/>
        <a:lstStyle/>
        <a:p>
          <a:pPr algn="ctr"/>
          <a:endParaRPr lang="en-CA"/>
        </a:p>
      </dgm:t>
    </dgm:pt>
    <dgm:pt modelId="{A488F3B5-8774-4917-8E67-805940B1F984}">
      <dgm:prSet phldrT="[Text]"/>
      <dgm:spPr>
        <a:solidFill>
          <a:srgbClr val="0099CC"/>
        </a:solidFill>
      </dgm:spPr>
      <dgm:t>
        <a:bodyPr/>
        <a:lstStyle/>
        <a:p>
          <a:pPr algn="ctr"/>
          <a:r>
            <a:rPr lang="en-CA" dirty="0"/>
            <a:t>Find and Use Information</a:t>
          </a:r>
        </a:p>
      </dgm:t>
    </dgm:pt>
    <dgm:pt modelId="{EFD5A4A8-C571-45CB-B791-8731458BDE88}" type="parTrans" cxnId="{10847B83-3D6D-45E1-B3DF-C7F7C4E9B84E}">
      <dgm:prSet/>
      <dgm:spPr/>
      <dgm:t>
        <a:bodyPr/>
        <a:lstStyle/>
        <a:p>
          <a:pPr algn="ctr"/>
          <a:endParaRPr lang="en-CA"/>
        </a:p>
      </dgm:t>
    </dgm:pt>
    <dgm:pt modelId="{9523B9A5-DAEE-4C5B-B50D-E3874721F4B1}" type="sibTrans" cxnId="{10847B83-3D6D-45E1-B3DF-C7F7C4E9B84E}">
      <dgm:prSet/>
      <dgm:spPr>
        <a:solidFill>
          <a:srgbClr val="0099CC"/>
        </a:solidFill>
      </dgm:spPr>
      <dgm:t>
        <a:bodyPr/>
        <a:lstStyle/>
        <a:p>
          <a:pPr algn="ctr"/>
          <a:endParaRPr lang="en-CA"/>
        </a:p>
      </dgm:t>
    </dgm:pt>
    <dgm:pt modelId="{14FA0EEA-4A3E-4979-B801-86B2E30F0068}">
      <dgm:prSet phldrT="[Text]"/>
      <dgm:spPr>
        <a:solidFill>
          <a:srgbClr val="CC6600"/>
        </a:solidFill>
      </dgm:spPr>
      <dgm:t>
        <a:bodyPr/>
        <a:lstStyle/>
        <a:p>
          <a:pPr algn="ctr"/>
          <a:r>
            <a:rPr lang="en-CA" dirty="0"/>
            <a:t>Understand and Use Numbers</a:t>
          </a:r>
        </a:p>
      </dgm:t>
    </dgm:pt>
    <dgm:pt modelId="{B6351D0F-34D0-4ED4-9258-B73C5FDD6271}" type="parTrans" cxnId="{A10A6A3E-0D83-4264-B0EA-9102A6F5C47E}">
      <dgm:prSet/>
      <dgm:spPr/>
      <dgm:t>
        <a:bodyPr/>
        <a:lstStyle/>
        <a:p>
          <a:pPr algn="ctr"/>
          <a:endParaRPr lang="en-CA"/>
        </a:p>
      </dgm:t>
    </dgm:pt>
    <dgm:pt modelId="{18880DD6-99AF-4E25-BF7D-661A41BE5E4A}" type="sibTrans" cxnId="{A10A6A3E-0D83-4264-B0EA-9102A6F5C47E}">
      <dgm:prSet/>
      <dgm:spPr>
        <a:solidFill>
          <a:srgbClr val="CC6600"/>
        </a:solidFill>
      </dgm:spPr>
      <dgm:t>
        <a:bodyPr/>
        <a:lstStyle/>
        <a:p>
          <a:pPr algn="ctr"/>
          <a:endParaRPr lang="en-CA"/>
        </a:p>
      </dgm:t>
    </dgm:pt>
    <dgm:pt modelId="{4523A298-27F9-427C-B4E5-B799C2360B94}">
      <dgm:prSet phldrT="[Text]"/>
      <dgm:spPr>
        <a:solidFill>
          <a:srgbClr val="FF3399"/>
        </a:solidFill>
      </dgm:spPr>
      <dgm:t>
        <a:bodyPr/>
        <a:lstStyle/>
        <a:p>
          <a:pPr algn="ctr"/>
          <a:r>
            <a:rPr lang="en-CA" dirty="0"/>
            <a:t>Communicate Ideas and Information</a:t>
          </a:r>
        </a:p>
      </dgm:t>
    </dgm:pt>
    <dgm:pt modelId="{2B60C38D-8AA3-4D9A-BC6E-6E3C94567EC7}" type="parTrans" cxnId="{03B2EF8E-4485-426D-BBEB-499D396E9BF4}">
      <dgm:prSet/>
      <dgm:spPr/>
      <dgm:t>
        <a:bodyPr/>
        <a:lstStyle/>
        <a:p>
          <a:pPr algn="ctr"/>
          <a:endParaRPr lang="en-CA"/>
        </a:p>
      </dgm:t>
    </dgm:pt>
    <dgm:pt modelId="{1642E662-3712-419F-B92A-1C3F0E0BEC64}" type="sibTrans" cxnId="{03B2EF8E-4485-426D-BBEB-499D396E9BF4}">
      <dgm:prSet/>
      <dgm:spPr>
        <a:solidFill>
          <a:srgbClr val="FF3399"/>
        </a:solidFill>
      </dgm:spPr>
      <dgm:t>
        <a:bodyPr/>
        <a:lstStyle/>
        <a:p>
          <a:pPr algn="ctr"/>
          <a:endParaRPr lang="en-CA"/>
        </a:p>
      </dgm:t>
    </dgm:pt>
    <dgm:pt modelId="{56ADC415-1336-4B2C-A41B-B3AB6C41E56F}">
      <dgm:prSet phldrT="[Text]"/>
      <dgm:spPr>
        <a:solidFill>
          <a:schemeClr val="tx1"/>
        </a:solidFill>
        <a:ln>
          <a:solidFill>
            <a:schemeClr val="tx1"/>
          </a:solidFill>
        </a:ln>
      </dgm:spPr>
      <dgm:t>
        <a:bodyPr/>
        <a:lstStyle/>
        <a:p>
          <a:pPr algn="ctr"/>
          <a:r>
            <a:rPr lang="en-CA" dirty="0"/>
            <a:t>OALCF</a:t>
          </a:r>
        </a:p>
      </dgm:t>
    </dgm:pt>
    <dgm:pt modelId="{98248CDE-14F1-44EA-BE3D-3765ACE9B831}" type="sibTrans" cxnId="{33AEBCBC-BA6E-4F02-AB64-02B6CC0158B1}">
      <dgm:prSet/>
      <dgm:spPr/>
      <dgm:t>
        <a:bodyPr/>
        <a:lstStyle/>
        <a:p>
          <a:pPr algn="ctr"/>
          <a:endParaRPr lang="en-CA"/>
        </a:p>
      </dgm:t>
    </dgm:pt>
    <dgm:pt modelId="{5B6206E4-13B8-437F-BF4C-A813C1B9F8F5}" type="parTrans" cxnId="{33AEBCBC-BA6E-4F02-AB64-02B6CC0158B1}">
      <dgm:prSet/>
      <dgm:spPr/>
      <dgm:t>
        <a:bodyPr/>
        <a:lstStyle/>
        <a:p>
          <a:pPr algn="ctr"/>
          <a:endParaRPr lang="en-CA"/>
        </a:p>
      </dgm:t>
    </dgm:pt>
    <dgm:pt modelId="{7E7C4EBA-C212-47B5-835D-7E905307AECA}">
      <dgm:prSet/>
      <dgm:spPr>
        <a:solidFill>
          <a:srgbClr val="669900"/>
        </a:solidFill>
      </dgm:spPr>
      <dgm:t>
        <a:bodyPr/>
        <a:lstStyle/>
        <a:p>
          <a:pPr algn="ctr"/>
          <a:r>
            <a:rPr lang="en-CA" dirty="0"/>
            <a:t>Manage Learning</a:t>
          </a:r>
        </a:p>
      </dgm:t>
    </dgm:pt>
    <dgm:pt modelId="{17D28623-5C63-4611-A85A-78BC343895C5}" type="parTrans" cxnId="{14030C76-BF08-4934-89CF-BE1C4D1C58D6}">
      <dgm:prSet/>
      <dgm:spPr/>
      <dgm:t>
        <a:bodyPr/>
        <a:lstStyle/>
        <a:p>
          <a:pPr algn="ctr"/>
          <a:endParaRPr lang="en-CA"/>
        </a:p>
      </dgm:t>
    </dgm:pt>
    <dgm:pt modelId="{A7ED370A-1C3A-4084-B7F3-2697A2436AD9}" type="sibTrans" cxnId="{14030C76-BF08-4934-89CF-BE1C4D1C58D6}">
      <dgm:prSet/>
      <dgm:spPr>
        <a:solidFill>
          <a:srgbClr val="669900"/>
        </a:solidFill>
      </dgm:spPr>
      <dgm:t>
        <a:bodyPr/>
        <a:lstStyle/>
        <a:p>
          <a:pPr algn="ctr"/>
          <a:endParaRPr lang="en-CA"/>
        </a:p>
      </dgm:t>
    </dgm:pt>
    <dgm:pt modelId="{36EC6173-64D1-4D58-AB75-B71CCA2C1B96}">
      <dgm:prSet/>
      <dgm:spPr>
        <a:solidFill>
          <a:srgbClr val="6666CC"/>
        </a:solidFill>
      </dgm:spPr>
      <dgm:t>
        <a:bodyPr/>
        <a:lstStyle/>
        <a:p>
          <a:pPr algn="ctr"/>
          <a:r>
            <a:rPr lang="en-CA" dirty="0"/>
            <a:t>Use Digital Technology</a:t>
          </a:r>
        </a:p>
      </dgm:t>
    </dgm:pt>
    <dgm:pt modelId="{60FC31F2-F688-4E41-930B-59645BC21470}" type="parTrans" cxnId="{615B0D5B-274E-4EA7-A535-94CF5B3CA5CD}">
      <dgm:prSet/>
      <dgm:spPr/>
      <dgm:t>
        <a:bodyPr/>
        <a:lstStyle/>
        <a:p>
          <a:pPr algn="ctr"/>
          <a:endParaRPr lang="en-CA"/>
        </a:p>
      </dgm:t>
    </dgm:pt>
    <dgm:pt modelId="{386070DF-F06E-45D9-B0FA-A61FDD3E8948}" type="sibTrans" cxnId="{615B0D5B-274E-4EA7-A535-94CF5B3CA5CD}">
      <dgm:prSet/>
      <dgm:spPr>
        <a:solidFill>
          <a:srgbClr val="6666CC"/>
        </a:solidFill>
      </dgm:spPr>
      <dgm:t>
        <a:bodyPr/>
        <a:lstStyle/>
        <a:p>
          <a:pPr algn="ctr"/>
          <a:endParaRPr lang="en-CA"/>
        </a:p>
      </dgm:t>
    </dgm:pt>
    <dgm:pt modelId="{21E1302B-D7B7-4ADB-9032-F865A67F4DA6}" type="pres">
      <dgm:prSet presAssocID="{AFB58381-2DE9-4A50-8B88-868B3EA87A89}" presName="Name0" presStyleCnt="0">
        <dgm:presLayoutVars>
          <dgm:chMax val="1"/>
          <dgm:dir/>
          <dgm:animLvl val="ctr"/>
          <dgm:resizeHandles val="exact"/>
        </dgm:presLayoutVars>
      </dgm:prSet>
      <dgm:spPr/>
    </dgm:pt>
    <dgm:pt modelId="{3111B85B-F24B-4FC1-931B-30095C3EFC28}" type="pres">
      <dgm:prSet presAssocID="{56ADC415-1336-4B2C-A41B-B3AB6C41E56F}" presName="centerShape" presStyleLbl="node0" presStyleIdx="0" presStyleCnt="1" custScaleX="85176" custScaleY="86297" custLinFactNeighborX="262"/>
      <dgm:spPr/>
    </dgm:pt>
    <dgm:pt modelId="{1422FC07-C353-402E-A2FF-1632396C78C1}" type="pres">
      <dgm:prSet presAssocID="{0C2193E4-553B-4C80-9EF2-677BDCB6BD6E}" presName="node" presStyleLbl="node1" presStyleIdx="0" presStyleCnt="6">
        <dgm:presLayoutVars>
          <dgm:bulletEnabled val="1"/>
        </dgm:presLayoutVars>
      </dgm:prSet>
      <dgm:spPr/>
    </dgm:pt>
    <dgm:pt modelId="{E9F4A5A1-4E10-43EE-B164-2B4DDAC1DAA5}" type="pres">
      <dgm:prSet presAssocID="{0C2193E4-553B-4C80-9EF2-677BDCB6BD6E}" presName="dummy" presStyleCnt="0"/>
      <dgm:spPr/>
    </dgm:pt>
    <dgm:pt modelId="{7CD83A8C-118D-4C87-842A-E503A47CE5CA}" type="pres">
      <dgm:prSet presAssocID="{258377CB-A89B-4486-9E6B-304640CDC604}" presName="sibTrans" presStyleLbl="sibTrans2D1" presStyleIdx="0" presStyleCnt="6"/>
      <dgm:spPr/>
    </dgm:pt>
    <dgm:pt modelId="{5401B46D-F534-4D03-879E-ECC5D8D6B82D}" type="pres">
      <dgm:prSet presAssocID="{7E7C4EBA-C212-47B5-835D-7E905307AECA}" presName="node" presStyleLbl="node1" presStyleIdx="1" presStyleCnt="6">
        <dgm:presLayoutVars>
          <dgm:bulletEnabled val="1"/>
        </dgm:presLayoutVars>
      </dgm:prSet>
      <dgm:spPr/>
    </dgm:pt>
    <dgm:pt modelId="{7763EA19-8730-44B2-853E-BB41B25188F9}" type="pres">
      <dgm:prSet presAssocID="{7E7C4EBA-C212-47B5-835D-7E905307AECA}" presName="dummy" presStyleCnt="0"/>
      <dgm:spPr/>
    </dgm:pt>
    <dgm:pt modelId="{83D8F0E3-476F-4696-9A3F-349EFB444782}" type="pres">
      <dgm:prSet presAssocID="{A7ED370A-1C3A-4084-B7F3-2697A2436AD9}" presName="sibTrans" presStyleLbl="sibTrans2D1" presStyleIdx="1" presStyleCnt="6"/>
      <dgm:spPr/>
    </dgm:pt>
    <dgm:pt modelId="{EB56CEAA-2E03-4AA7-B75F-4EA104B0BAAF}" type="pres">
      <dgm:prSet presAssocID="{36EC6173-64D1-4D58-AB75-B71CCA2C1B96}" presName="node" presStyleLbl="node1" presStyleIdx="2" presStyleCnt="6">
        <dgm:presLayoutVars>
          <dgm:bulletEnabled val="1"/>
        </dgm:presLayoutVars>
      </dgm:prSet>
      <dgm:spPr/>
    </dgm:pt>
    <dgm:pt modelId="{17488638-A0A4-4447-8797-E38DCAF1D9CF}" type="pres">
      <dgm:prSet presAssocID="{36EC6173-64D1-4D58-AB75-B71CCA2C1B96}" presName="dummy" presStyleCnt="0"/>
      <dgm:spPr/>
    </dgm:pt>
    <dgm:pt modelId="{B1922F12-C1A0-4223-BB1F-26C6DC1F7904}" type="pres">
      <dgm:prSet presAssocID="{386070DF-F06E-45D9-B0FA-A61FDD3E8948}" presName="sibTrans" presStyleLbl="sibTrans2D1" presStyleIdx="2" presStyleCnt="6"/>
      <dgm:spPr/>
    </dgm:pt>
    <dgm:pt modelId="{6A2E0972-C427-4C9A-ABE9-B2EECE286D5B}" type="pres">
      <dgm:prSet presAssocID="{A488F3B5-8774-4917-8E67-805940B1F984}" presName="node" presStyleLbl="node1" presStyleIdx="3" presStyleCnt="6">
        <dgm:presLayoutVars>
          <dgm:bulletEnabled val="1"/>
        </dgm:presLayoutVars>
      </dgm:prSet>
      <dgm:spPr/>
    </dgm:pt>
    <dgm:pt modelId="{1495A263-97D6-4A09-A42D-33C2E067BF15}" type="pres">
      <dgm:prSet presAssocID="{A488F3B5-8774-4917-8E67-805940B1F984}" presName="dummy" presStyleCnt="0"/>
      <dgm:spPr/>
    </dgm:pt>
    <dgm:pt modelId="{8E733BCD-87F7-474B-A1C9-E0611933BA55}" type="pres">
      <dgm:prSet presAssocID="{9523B9A5-DAEE-4C5B-B50D-E3874721F4B1}" presName="sibTrans" presStyleLbl="sibTrans2D1" presStyleIdx="3" presStyleCnt="6"/>
      <dgm:spPr/>
    </dgm:pt>
    <dgm:pt modelId="{2F2B8DA0-B4FA-4BDC-A04D-269CD6E009ED}" type="pres">
      <dgm:prSet presAssocID="{14FA0EEA-4A3E-4979-B801-86B2E30F0068}" presName="node" presStyleLbl="node1" presStyleIdx="4" presStyleCnt="6">
        <dgm:presLayoutVars>
          <dgm:bulletEnabled val="1"/>
        </dgm:presLayoutVars>
      </dgm:prSet>
      <dgm:spPr/>
    </dgm:pt>
    <dgm:pt modelId="{5553A328-81D6-4EC2-909E-419A19115333}" type="pres">
      <dgm:prSet presAssocID="{14FA0EEA-4A3E-4979-B801-86B2E30F0068}" presName="dummy" presStyleCnt="0"/>
      <dgm:spPr/>
    </dgm:pt>
    <dgm:pt modelId="{3173B029-9E07-40C4-96D9-E11756C66A36}" type="pres">
      <dgm:prSet presAssocID="{18880DD6-99AF-4E25-BF7D-661A41BE5E4A}" presName="sibTrans" presStyleLbl="sibTrans2D1" presStyleIdx="4" presStyleCnt="6"/>
      <dgm:spPr/>
    </dgm:pt>
    <dgm:pt modelId="{E20CF4F5-A33B-4CF5-869D-3B59B1349CE9}" type="pres">
      <dgm:prSet presAssocID="{4523A298-27F9-427C-B4E5-B799C2360B94}" presName="node" presStyleLbl="node1" presStyleIdx="5" presStyleCnt="6">
        <dgm:presLayoutVars>
          <dgm:bulletEnabled val="1"/>
        </dgm:presLayoutVars>
      </dgm:prSet>
      <dgm:spPr/>
    </dgm:pt>
    <dgm:pt modelId="{3CFE7A51-09B2-470B-BDD6-EE814BF0B60A}" type="pres">
      <dgm:prSet presAssocID="{4523A298-27F9-427C-B4E5-B799C2360B94}" presName="dummy" presStyleCnt="0"/>
      <dgm:spPr/>
    </dgm:pt>
    <dgm:pt modelId="{005F9DCC-7CD3-4DBF-A756-0A41EEA44025}" type="pres">
      <dgm:prSet presAssocID="{1642E662-3712-419F-B92A-1C3F0E0BEC64}" presName="sibTrans" presStyleLbl="sibTrans2D1" presStyleIdx="5" presStyleCnt="6"/>
      <dgm:spPr/>
    </dgm:pt>
  </dgm:ptLst>
  <dgm:cxnLst>
    <dgm:cxn modelId="{C2199102-9BCE-42A1-88AC-189B18065A8F}" type="presOf" srcId="{A7ED370A-1C3A-4084-B7F3-2697A2436AD9}" destId="{83D8F0E3-476F-4696-9A3F-349EFB444782}" srcOrd="0" destOrd="0" presId="urn:microsoft.com/office/officeart/2005/8/layout/radial6"/>
    <dgm:cxn modelId="{588E0D2B-4AE7-488E-91F3-599E4FA68B7D}" type="presOf" srcId="{258377CB-A89B-4486-9E6B-304640CDC604}" destId="{7CD83A8C-118D-4C87-842A-E503A47CE5CA}" srcOrd="0" destOrd="0" presId="urn:microsoft.com/office/officeart/2005/8/layout/radial6"/>
    <dgm:cxn modelId="{F81C6B2C-74A9-4900-9251-4AE1291E1DAC}" srcId="{56ADC415-1336-4B2C-A41B-B3AB6C41E56F}" destId="{0C2193E4-553B-4C80-9EF2-677BDCB6BD6E}" srcOrd="0" destOrd="0" parTransId="{8B666CFE-1DFF-4204-9194-27C32727947C}" sibTransId="{258377CB-A89B-4486-9E6B-304640CDC604}"/>
    <dgm:cxn modelId="{857FC538-5BB2-46C8-9204-D6A9020800A0}" type="presOf" srcId="{A488F3B5-8774-4917-8E67-805940B1F984}" destId="{6A2E0972-C427-4C9A-ABE9-B2EECE286D5B}" srcOrd="0" destOrd="0" presId="urn:microsoft.com/office/officeart/2005/8/layout/radial6"/>
    <dgm:cxn modelId="{212F3B3D-BE4D-4942-80B2-67B45363768E}" type="presOf" srcId="{1642E662-3712-419F-B92A-1C3F0E0BEC64}" destId="{005F9DCC-7CD3-4DBF-A756-0A41EEA44025}" srcOrd="0" destOrd="0" presId="urn:microsoft.com/office/officeart/2005/8/layout/radial6"/>
    <dgm:cxn modelId="{A10A6A3E-0D83-4264-B0EA-9102A6F5C47E}" srcId="{56ADC415-1336-4B2C-A41B-B3AB6C41E56F}" destId="{14FA0EEA-4A3E-4979-B801-86B2E30F0068}" srcOrd="4" destOrd="0" parTransId="{B6351D0F-34D0-4ED4-9258-B73C5FDD6271}" sibTransId="{18880DD6-99AF-4E25-BF7D-661A41BE5E4A}"/>
    <dgm:cxn modelId="{615B0D5B-274E-4EA7-A535-94CF5B3CA5CD}" srcId="{56ADC415-1336-4B2C-A41B-B3AB6C41E56F}" destId="{36EC6173-64D1-4D58-AB75-B71CCA2C1B96}" srcOrd="2" destOrd="0" parTransId="{60FC31F2-F688-4E41-930B-59645BC21470}" sibTransId="{386070DF-F06E-45D9-B0FA-A61FDD3E8948}"/>
    <dgm:cxn modelId="{8F62824E-73F2-4FC2-BFCC-5B2B86F72C5F}" type="presOf" srcId="{9523B9A5-DAEE-4C5B-B50D-E3874721F4B1}" destId="{8E733BCD-87F7-474B-A1C9-E0611933BA55}" srcOrd="0" destOrd="0" presId="urn:microsoft.com/office/officeart/2005/8/layout/radial6"/>
    <dgm:cxn modelId="{CFF49B71-EC65-4E42-A2DC-B0F86BB8F2A9}" type="presOf" srcId="{36EC6173-64D1-4D58-AB75-B71CCA2C1B96}" destId="{EB56CEAA-2E03-4AA7-B75F-4EA104B0BAAF}" srcOrd="0" destOrd="0" presId="urn:microsoft.com/office/officeart/2005/8/layout/radial6"/>
    <dgm:cxn modelId="{82DB4752-4B40-4814-BEFD-C6A67A398ED9}" type="presOf" srcId="{0C2193E4-553B-4C80-9EF2-677BDCB6BD6E}" destId="{1422FC07-C353-402E-A2FF-1632396C78C1}" srcOrd="0" destOrd="0" presId="urn:microsoft.com/office/officeart/2005/8/layout/radial6"/>
    <dgm:cxn modelId="{14030C76-BF08-4934-89CF-BE1C4D1C58D6}" srcId="{56ADC415-1336-4B2C-A41B-B3AB6C41E56F}" destId="{7E7C4EBA-C212-47B5-835D-7E905307AECA}" srcOrd="1" destOrd="0" parTransId="{17D28623-5C63-4611-A85A-78BC343895C5}" sibTransId="{A7ED370A-1C3A-4084-B7F3-2697A2436AD9}"/>
    <dgm:cxn modelId="{A5A38B56-8AC7-4E6F-9D5B-D766E72EB4E3}" type="presOf" srcId="{14FA0EEA-4A3E-4979-B801-86B2E30F0068}" destId="{2F2B8DA0-B4FA-4BDC-A04D-269CD6E009ED}" srcOrd="0" destOrd="0" presId="urn:microsoft.com/office/officeart/2005/8/layout/radial6"/>
    <dgm:cxn modelId="{FA287257-E322-4328-8E0E-B6EB6923449A}" type="presOf" srcId="{AFB58381-2DE9-4A50-8B88-868B3EA87A89}" destId="{21E1302B-D7B7-4ADB-9032-F865A67F4DA6}" srcOrd="0" destOrd="0" presId="urn:microsoft.com/office/officeart/2005/8/layout/radial6"/>
    <dgm:cxn modelId="{4E67F257-46F5-46AB-8D87-A9C3EDEED863}" type="presOf" srcId="{7E7C4EBA-C212-47B5-835D-7E905307AECA}" destId="{5401B46D-F534-4D03-879E-ECC5D8D6B82D}" srcOrd="0" destOrd="0" presId="urn:microsoft.com/office/officeart/2005/8/layout/radial6"/>
    <dgm:cxn modelId="{10847B83-3D6D-45E1-B3DF-C7F7C4E9B84E}" srcId="{56ADC415-1336-4B2C-A41B-B3AB6C41E56F}" destId="{A488F3B5-8774-4917-8E67-805940B1F984}" srcOrd="3" destOrd="0" parTransId="{EFD5A4A8-C571-45CB-B791-8731458BDE88}" sibTransId="{9523B9A5-DAEE-4C5B-B50D-E3874721F4B1}"/>
    <dgm:cxn modelId="{54E35084-B45D-4A73-9543-028F92D64AB2}" type="presOf" srcId="{56ADC415-1336-4B2C-A41B-B3AB6C41E56F}" destId="{3111B85B-F24B-4FC1-931B-30095C3EFC28}" srcOrd="0" destOrd="0" presId="urn:microsoft.com/office/officeart/2005/8/layout/radial6"/>
    <dgm:cxn modelId="{03B2EF8E-4485-426D-BBEB-499D396E9BF4}" srcId="{56ADC415-1336-4B2C-A41B-B3AB6C41E56F}" destId="{4523A298-27F9-427C-B4E5-B799C2360B94}" srcOrd="5" destOrd="0" parTransId="{2B60C38D-8AA3-4D9A-BC6E-6E3C94567EC7}" sibTransId="{1642E662-3712-419F-B92A-1C3F0E0BEC64}"/>
    <dgm:cxn modelId="{8E067FA2-DB00-4DFA-AE66-40E50B1668B3}" type="presOf" srcId="{386070DF-F06E-45D9-B0FA-A61FDD3E8948}" destId="{B1922F12-C1A0-4223-BB1F-26C6DC1F7904}" srcOrd="0" destOrd="0" presId="urn:microsoft.com/office/officeart/2005/8/layout/radial6"/>
    <dgm:cxn modelId="{F37C9CA5-FC15-4A88-952D-2322EDE41FB2}" type="presOf" srcId="{18880DD6-99AF-4E25-BF7D-661A41BE5E4A}" destId="{3173B029-9E07-40C4-96D9-E11756C66A36}" srcOrd="0" destOrd="0" presId="urn:microsoft.com/office/officeart/2005/8/layout/radial6"/>
    <dgm:cxn modelId="{03E474AA-DFFD-4D75-B9E1-C379787684D4}" type="presOf" srcId="{4523A298-27F9-427C-B4E5-B799C2360B94}" destId="{E20CF4F5-A33B-4CF5-869D-3B59B1349CE9}" srcOrd="0" destOrd="0" presId="urn:microsoft.com/office/officeart/2005/8/layout/radial6"/>
    <dgm:cxn modelId="{33AEBCBC-BA6E-4F02-AB64-02B6CC0158B1}" srcId="{AFB58381-2DE9-4A50-8B88-868B3EA87A89}" destId="{56ADC415-1336-4B2C-A41B-B3AB6C41E56F}" srcOrd="0" destOrd="0" parTransId="{5B6206E4-13B8-437F-BF4C-A813C1B9F8F5}" sibTransId="{98248CDE-14F1-44EA-BE3D-3765ACE9B831}"/>
    <dgm:cxn modelId="{DA75CF65-42E6-40C4-9249-FE927A84C0E8}" type="presParOf" srcId="{21E1302B-D7B7-4ADB-9032-F865A67F4DA6}" destId="{3111B85B-F24B-4FC1-931B-30095C3EFC28}" srcOrd="0" destOrd="0" presId="urn:microsoft.com/office/officeart/2005/8/layout/radial6"/>
    <dgm:cxn modelId="{88D1F6EA-AEFE-426C-B458-A315CC58A628}" type="presParOf" srcId="{21E1302B-D7B7-4ADB-9032-F865A67F4DA6}" destId="{1422FC07-C353-402E-A2FF-1632396C78C1}" srcOrd="1" destOrd="0" presId="urn:microsoft.com/office/officeart/2005/8/layout/radial6"/>
    <dgm:cxn modelId="{A5963326-BC9A-4BC0-8792-B7051C337ADE}" type="presParOf" srcId="{21E1302B-D7B7-4ADB-9032-F865A67F4DA6}" destId="{E9F4A5A1-4E10-43EE-B164-2B4DDAC1DAA5}" srcOrd="2" destOrd="0" presId="urn:microsoft.com/office/officeart/2005/8/layout/radial6"/>
    <dgm:cxn modelId="{157F910A-CB1F-438C-B16A-120F8E38C49D}" type="presParOf" srcId="{21E1302B-D7B7-4ADB-9032-F865A67F4DA6}" destId="{7CD83A8C-118D-4C87-842A-E503A47CE5CA}" srcOrd="3" destOrd="0" presId="urn:microsoft.com/office/officeart/2005/8/layout/radial6"/>
    <dgm:cxn modelId="{366FB46B-185C-4E39-A047-CC83961DD154}" type="presParOf" srcId="{21E1302B-D7B7-4ADB-9032-F865A67F4DA6}" destId="{5401B46D-F534-4D03-879E-ECC5D8D6B82D}" srcOrd="4" destOrd="0" presId="urn:microsoft.com/office/officeart/2005/8/layout/radial6"/>
    <dgm:cxn modelId="{06FD2C6F-E458-47CA-888D-EC7CE1446592}" type="presParOf" srcId="{21E1302B-D7B7-4ADB-9032-F865A67F4DA6}" destId="{7763EA19-8730-44B2-853E-BB41B25188F9}" srcOrd="5" destOrd="0" presId="urn:microsoft.com/office/officeart/2005/8/layout/radial6"/>
    <dgm:cxn modelId="{FD939614-8C21-420D-A71D-A82E898E96F9}" type="presParOf" srcId="{21E1302B-D7B7-4ADB-9032-F865A67F4DA6}" destId="{83D8F0E3-476F-4696-9A3F-349EFB444782}" srcOrd="6" destOrd="0" presId="urn:microsoft.com/office/officeart/2005/8/layout/radial6"/>
    <dgm:cxn modelId="{4F23E9B3-C2A6-4F3E-929E-60CF88667CB0}" type="presParOf" srcId="{21E1302B-D7B7-4ADB-9032-F865A67F4DA6}" destId="{EB56CEAA-2E03-4AA7-B75F-4EA104B0BAAF}" srcOrd="7" destOrd="0" presId="urn:microsoft.com/office/officeart/2005/8/layout/radial6"/>
    <dgm:cxn modelId="{3BFADC45-E4BA-4C0F-82E0-BA9ECA561F20}" type="presParOf" srcId="{21E1302B-D7B7-4ADB-9032-F865A67F4DA6}" destId="{17488638-A0A4-4447-8797-E38DCAF1D9CF}" srcOrd="8" destOrd="0" presId="urn:microsoft.com/office/officeart/2005/8/layout/radial6"/>
    <dgm:cxn modelId="{D2AB71C1-A184-4B1B-8617-A5E664E55CDE}" type="presParOf" srcId="{21E1302B-D7B7-4ADB-9032-F865A67F4DA6}" destId="{B1922F12-C1A0-4223-BB1F-26C6DC1F7904}" srcOrd="9" destOrd="0" presId="urn:microsoft.com/office/officeart/2005/8/layout/radial6"/>
    <dgm:cxn modelId="{2E92EE74-A044-469F-8C6D-E280198C6039}" type="presParOf" srcId="{21E1302B-D7B7-4ADB-9032-F865A67F4DA6}" destId="{6A2E0972-C427-4C9A-ABE9-B2EECE286D5B}" srcOrd="10" destOrd="0" presId="urn:microsoft.com/office/officeart/2005/8/layout/radial6"/>
    <dgm:cxn modelId="{BF2B08D2-E895-4AC0-9276-65DDEB1108B0}" type="presParOf" srcId="{21E1302B-D7B7-4ADB-9032-F865A67F4DA6}" destId="{1495A263-97D6-4A09-A42D-33C2E067BF15}" srcOrd="11" destOrd="0" presId="urn:microsoft.com/office/officeart/2005/8/layout/radial6"/>
    <dgm:cxn modelId="{29F94C49-E0BF-4040-B92F-35326935A89B}" type="presParOf" srcId="{21E1302B-D7B7-4ADB-9032-F865A67F4DA6}" destId="{8E733BCD-87F7-474B-A1C9-E0611933BA55}" srcOrd="12" destOrd="0" presId="urn:microsoft.com/office/officeart/2005/8/layout/radial6"/>
    <dgm:cxn modelId="{E166499F-10E7-429E-A3F2-66760A76773F}" type="presParOf" srcId="{21E1302B-D7B7-4ADB-9032-F865A67F4DA6}" destId="{2F2B8DA0-B4FA-4BDC-A04D-269CD6E009ED}" srcOrd="13" destOrd="0" presId="urn:microsoft.com/office/officeart/2005/8/layout/radial6"/>
    <dgm:cxn modelId="{FA815B7B-C12C-4CA8-83F1-12F1CB01A6ED}" type="presParOf" srcId="{21E1302B-D7B7-4ADB-9032-F865A67F4DA6}" destId="{5553A328-81D6-4EC2-909E-419A19115333}" srcOrd="14" destOrd="0" presId="urn:microsoft.com/office/officeart/2005/8/layout/radial6"/>
    <dgm:cxn modelId="{FC59A3A9-237D-46BC-88BD-AC8246E9E52D}" type="presParOf" srcId="{21E1302B-D7B7-4ADB-9032-F865A67F4DA6}" destId="{3173B029-9E07-40C4-96D9-E11756C66A36}" srcOrd="15" destOrd="0" presId="urn:microsoft.com/office/officeart/2005/8/layout/radial6"/>
    <dgm:cxn modelId="{3B4CE152-216B-477D-8F80-45A74D826269}" type="presParOf" srcId="{21E1302B-D7B7-4ADB-9032-F865A67F4DA6}" destId="{E20CF4F5-A33B-4CF5-869D-3B59B1349CE9}" srcOrd="16" destOrd="0" presId="urn:microsoft.com/office/officeart/2005/8/layout/radial6"/>
    <dgm:cxn modelId="{89637C22-0457-495D-A229-0E429F454F8A}" type="presParOf" srcId="{21E1302B-D7B7-4ADB-9032-F865A67F4DA6}" destId="{3CFE7A51-09B2-470B-BDD6-EE814BF0B60A}" srcOrd="17" destOrd="0" presId="urn:microsoft.com/office/officeart/2005/8/layout/radial6"/>
    <dgm:cxn modelId="{F420A230-3EF4-498A-ADB3-851BFCF26F3F}" type="presParOf" srcId="{21E1302B-D7B7-4ADB-9032-F865A67F4DA6}" destId="{005F9DCC-7CD3-4DBF-A756-0A41EEA4402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54EE176F-B1EB-4D79-BC72-21F4AFD9E825}">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Communication</a:t>
          </a:r>
        </a:p>
      </dgm:t>
    </dgm:pt>
    <dgm:pt modelId="{0C505D7D-159F-4425-BA63-487DFB3CF7CA}" type="parTrans" cxnId="{87C7DC04-C5CB-456A-B9D9-BAE7A162E5CE}">
      <dgm:prSet/>
      <dgm:spPr/>
      <dgm:t>
        <a:bodyPr/>
        <a:lstStyle/>
        <a:p>
          <a:endParaRPr lang="en-CA"/>
        </a:p>
      </dgm:t>
    </dgm:pt>
    <dgm:pt modelId="{D497C97E-3DE3-4647-A84B-8D4256876854}" type="sibTrans" cxnId="{87C7DC04-C5CB-456A-B9D9-BAE7A162E5CE}">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7"/>
      <dgm:spPr/>
    </dgm:pt>
    <dgm:pt modelId="{3CDB0659-8000-49AB-80D1-FAA9A9CCB90A}" type="pres">
      <dgm:prSet presAssocID="{9630C61F-6A0C-4D3D-95A7-BFE2ABC38CB9}" presName="visible" presStyleLbl="node1" presStyleIdx="0" presStyleCnt="7" custScaleX="236880" custScaleY="187751" custLinFactNeighborX="-19652" custLinFactNeighborY="-1245"/>
      <dgm:spPr>
        <a:solidFill>
          <a:srgbClr val="A94D2D"/>
        </a:solidFill>
      </dgm:spPr>
    </dgm:pt>
    <dgm:pt modelId="{DDEEAFEC-3FDA-42CD-BC32-121083F38249}" type="pres">
      <dgm:prSet presAssocID="{4EBD9307-88DB-4020-8AEC-445A64C02058}" presName="Name25" presStyleLbl="parChTrans1D1" presStyleIdx="0" presStyleCnt="6"/>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7" custScaleX="200550" custScaleY="200039" custLinFactNeighborX="-61707" custLinFactNeighborY="7446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6"/>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7" custScaleX="180947" custScaleY="169064" custLinFactX="90776" custLinFactNeighborX="100000" custLinFactNeighborY="-41395">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6"/>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7" custScaleX="166652" custScaleY="159036" custLinFactNeighborX="74485" custLinFactNeighborY="847">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6"/>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7" custScaleX="213036" custScaleY="226026" custLinFactX="100000" custLinFactNeighborX="147906" custLinFactNeighborY="-20796">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6"/>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7" custScaleX="206210" custScaleY="211415" custLinFactX="7859" custLinFactNeighborX="100000" custLinFactNeighborY="-23095">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3FFC854D-F0B6-494A-99CB-284C19119D6A}" type="pres">
      <dgm:prSet presAssocID="{0C505D7D-159F-4425-BA63-487DFB3CF7CA}" presName="Name25" presStyleLbl="parChTrans1D1" presStyleIdx="5" presStyleCnt="6"/>
      <dgm:spPr/>
    </dgm:pt>
    <dgm:pt modelId="{A75BA07B-7AAF-43C0-91CD-823FBA6A3025}" type="pres">
      <dgm:prSet presAssocID="{54EE176F-B1EB-4D79-BC72-21F4AFD9E825}" presName="node" presStyleCnt="0"/>
      <dgm:spPr/>
    </dgm:pt>
    <dgm:pt modelId="{1BEB6989-948A-42B8-8228-316E0B1842FF}" type="pres">
      <dgm:prSet presAssocID="{54EE176F-B1EB-4D79-BC72-21F4AFD9E825}" presName="parentNode" presStyleLbl="node1" presStyleIdx="6" presStyleCnt="7" custScaleX="260809" custScaleY="262235" custLinFactNeighborX="-36692" custLinFactNeighborY="-62730">
        <dgm:presLayoutVars>
          <dgm:chMax val="1"/>
          <dgm:bulletEnabled val="1"/>
        </dgm:presLayoutVars>
      </dgm:prSet>
      <dgm:spPr>
        <a:prstGeom prst="ellipse">
          <a:avLst/>
        </a:prstGeom>
      </dgm:spPr>
    </dgm:pt>
    <dgm:pt modelId="{9D6A15A2-1367-4720-9C13-223A9D1FB120}" type="pres">
      <dgm:prSet presAssocID="{54EE176F-B1EB-4D79-BC72-21F4AFD9E825}"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87C7DC04-C5CB-456A-B9D9-BAE7A162E5CE}" srcId="{9630C61F-6A0C-4D3D-95A7-BFE2ABC38CB9}" destId="{54EE176F-B1EB-4D79-BC72-21F4AFD9E825}" srcOrd="5" destOrd="0" parTransId="{0C505D7D-159F-4425-BA63-487DFB3CF7CA}" sibTransId="{D497C97E-3DE3-4647-A84B-8D4256876854}"/>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8A06E33F-4D9F-4EBF-AF19-F59A63A8C93F}" type="presOf" srcId="{54EE176F-B1EB-4D79-BC72-21F4AFD9E825}" destId="{1BEB6989-948A-42B8-8228-316E0B1842FF}"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3650CE7F-B4B2-4788-9A0E-725A237AB6A3}" type="presOf" srcId="{0C505D7D-159F-4425-BA63-487DFB3CF7CA}" destId="{3FFC854D-F0B6-494A-99CB-284C19119D6A}" srcOrd="0" destOrd="0" presId="urn:microsoft.com/office/officeart/2005/8/layout/radial2"/>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84BC527B-2D9C-497C-B019-C8D5CD723045}" type="presParOf" srcId="{22C227E2-06F7-4990-BC4E-47DD7C8756CB}" destId="{3FFC854D-F0B6-494A-99CB-284C19119D6A}" srcOrd="11" destOrd="0" presId="urn:microsoft.com/office/officeart/2005/8/layout/radial2"/>
    <dgm:cxn modelId="{40790CB1-3D3C-44D6-BD6A-C41FEE05C55B}" type="presParOf" srcId="{22C227E2-06F7-4990-BC4E-47DD7C8756CB}" destId="{A75BA07B-7AAF-43C0-91CD-823FBA6A3025}" srcOrd="12" destOrd="0" presId="urn:microsoft.com/office/officeart/2005/8/layout/radial2"/>
    <dgm:cxn modelId="{EB3B302E-7310-4E01-B777-E372C102D971}" type="presParOf" srcId="{A75BA07B-7AAF-43C0-91CD-823FBA6A3025}" destId="{1BEB6989-948A-42B8-8228-316E0B1842FF}" srcOrd="0" destOrd="0" presId="urn:microsoft.com/office/officeart/2005/8/layout/radial2"/>
    <dgm:cxn modelId="{E1D97533-6722-413F-AF0C-AB6B15C69C77}" type="presParOf" srcId="{A75BA07B-7AAF-43C0-91CD-823FBA6A3025}" destId="{9D6A15A2-1367-4720-9C13-223A9D1FB120}"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Problem Solving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2000" dirty="0">
              <a:solidFill>
                <a:srgbClr val="FFFFFF"/>
              </a:solidFill>
              <a:latin typeface="Arial"/>
              <a:ea typeface="+mn-ea"/>
              <a:cs typeface="+mn-cs"/>
            </a:rPr>
            <a:t>Collaboration</a:t>
          </a:r>
          <a:endParaRPr lang="en-CA" sz="16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AFC92099-4F29-4756-B2DD-17FD2839DB3C}">
      <dgm:prSet phldrT="[Text]"/>
      <dgm:spPr>
        <a:solidFill>
          <a:schemeClr val="accent6">
            <a:lumMod val="75000"/>
          </a:schemeClr>
        </a:solidFill>
      </dgm:spPr>
      <dgm:t>
        <a:bodyPr/>
        <a:lstStyle/>
        <a:p>
          <a:r>
            <a:rPr lang="en-CA" dirty="0"/>
            <a:t>Writing</a:t>
          </a:r>
        </a:p>
      </dgm:t>
    </dgm:pt>
    <dgm:pt modelId="{89694CA0-4DCD-463F-930B-D3F255DDCE2B}" type="parTrans" cxnId="{73591D06-71C8-4F18-A285-979094CC7FAD}">
      <dgm:prSet/>
      <dgm:spPr/>
      <dgm:t>
        <a:bodyPr/>
        <a:lstStyle/>
        <a:p>
          <a:endParaRPr lang="en-CA"/>
        </a:p>
      </dgm:t>
    </dgm:pt>
    <dgm:pt modelId="{C86A80C2-D415-44A4-9F7A-C8E7C4C8FC36}" type="sibTrans" cxnId="{73591D06-71C8-4F18-A285-979094CC7FAD}">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7"/>
      <dgm:spPr/>
    </dgm:pt>
    <dgm:pt modelId="{3CDB0659-8000-49AB-80D1-FAA9A9CCB90A}" type="pres">
      <dgm:prSet presAssocID="{9630C61F-6A0C-4D3D-95A7-BFE2ABC38CB9}" presName="visible" presStyleLbl="node1" presStyleIdx="0" presStyleCnt="7" custScaleX="235180" custScaleY="215427" custLinFactNeighborX="-59287" custLinFactNeighborY="-933"/>
      <dgm:spPr>
        <a:solidFill>
          <a:srgbClr val="A94D2D"/>
        </a:solidFill>
      </dgm:spPr>
    </dgm:pt>
    <dgm:pt modelId="{DDEEAFEC-3FDA-42CD-BC32-121083F38249}" type="pres">
      <dgm:prSet presAssocID="{4EBD9307-88DB-4020-8AEC-445A64C02058}" presName="Name25" presStyleLbl="parChTrans1D1" presStyleIdx="0" presStyleCnt="6"/>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7" custScaleX="191208" custScaleY="178309" custLinFactNeighborX="-97651" custLinFactNeighborY="4188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6"/>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7" custScaleX="197466" custScaleY="172484" custLinFactNeighborX="74477" custLinFactNeighborY="-57005">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6"/>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7" custScaleX="161422" custScaleY="163621" custLinFactNeighborX="-45883" custLinFactNeighborY="-20462">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6"/>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7" custScaleX="223423" custScaleY="218647" custLinFactX="100000" custLinFactNeighborX="144020" custLinFactNeighborY="-64317">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6"/>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7" custScaleX="254388" custScaleY="248422" custLinFactX="6305" custLinFactNeighborX="100000" custLinFactNeighborY="-10368">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8A9E422D-64F5-4E0A-BFCA-2FE1009942BE}" type="pres">
      <dgm:prSet presAssocID="{89694CA0-4DCD-463F-930B-D3F255DDCE2B}" presName="Name25" presStyleLbl="parChTrans1D1" presStyleIdx="5" presStyleCnt="6"/>
      <dgm:spPr/>
    </dgm:pt>
    <dgm:pt modelId="{448A1D2F-F536-4D35-AAE8-F0FDEBA48E60}" type="pres">
      <dgm:prSet presAssocID="{AFC92099-4F29-4756-B2DD-17FD2839DB3C}" presName="node" presStyleCnt="0"/>
      <dgm:spPr/>
    </dgm:pt>
    <dgm:pt modelId="{F33DCAF1-D2BE-4B60-AFA3-98F185AB0E47}" type="pres">
      <dgm:prSet presAssocID="{AFC92099-4F29-4756-B2DD-17FD2839DB3C}" presName="parentNode" presStyleLbl="node1" presStyleIdx="6" presStyleCnt="7" custScaleX="154503" custScaleY="149569" custLinFactNeighborX="-73846" custLinFactNeighborY="-73053">
        <dgm:presLayoutVars>
          <dgm:chMax val="1"/>
          <dgm:bulletEnabled val="1"/>
        </dgm:presLayoutVars>
      </dgm:prSet>
      <dgm:spPr/>
    </dgm:pt>
    <dgm:pt modelId="{F0D606F5-E526-43ED-AEB6-FF12D2B44727}" type="pres">
      <dgm:prSet presAssocID="{AFC92099-4F29-4756-B2DD-17FD2839DB3C}"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73591D06-71C8-4F18-A285-979094CC7FAD}" srcId="{9630C61F-6A0C-4D3D-95A7-BFE2ABC38CB9}" destId="{AFC92099-4F29-4756-B2DD-17FD2839DB3C}" srcOrd="5" destOrd="0" parTransId="{89694CA0-4DCD-463F-930B-D3F255DDCE2B}" sibTransId="{C86A80C2-D415-44A4-9F7A-C8E7C4C8FC36}"/>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6649FC73-5BF1-4772-809F-918289035B5F}" type="presOf" srcId="{AFC92099-4F29-4756-B2DD-17FD2839DB3C}" destId="{F33DCAF1-D2BE-4B60-AFA3-98F185AB0E47}"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E5EC49CE-A83B-40AB-8EC9-7667135DBA5C}" type="presOf" srcId="{89694CA0-4DCD-463F-930B-D3F255DDCE2B}" destId="{8A9E422D-64F5-4E0A-BFCA-2FE1009942BE}"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2DF9E5C7-6D6A-4CD2-8A74-9A75D5938F35}" type="presParOf" srcId="{22C227E2-06F7-4990-BC4E-47DD7C8756CB}" destId="{8A9E422D-64F5-4E0A-BFCA-2FE1009942BE}" srcOrd="11" destOrd="0" presId="urn:microsoft.com/office/officeart/2005/8/layout/radial2"/>
    <dgm:cxn modelId="{8FB861AB-8DD9-493C-8314-67B833497147}" type="presParOf" srcId="{22C227E2-06F7-4990-BC4E-47DD7C8756CB}" destId="{448A1D2F-F536-4D35-AAE8-F0FDEBA48E60}" srcOrd="12" destOrd="0" presId="urn:microsoft.com/office/officeart/2005/8/layout/radial2"/>
    <dgm:cxn modelId="{914B43AB-0755-4839-AB12-92FE33809EA0}" type="presParOf" srcId="{448A1D2F-F536-4D35-AAE8-F0FDEBA48E60}" destId="{F33DCAF1-D2BE-4B60-AFA3-98F185AB0E47}" srcOrd="0" destOrd="0" presId="urn:microsoft.com/office/officeart/2005/8/layout/radial2"/>
    <dgm:cxn modelId="{33A15247-D36E-4E2D-B938-770AAE9F877A}" type="presParOf" srcId="{448A1D2F-F536-4D35-AAE8-F0FDEBA48E60}" destId="{F0D606F5-E526-43ED-AEB6-FF12D2B44727}"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FDA8307E-353B-4165-A674-8EB39EB6E174}">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Numeracy</a:t>
          </a:r>
        </a:p>
      </dgm:t>
    </dgm:pt>
    <dgm:pt modelId="{50A43C7E-7D9C-49C9-AF23-8CC3EAC462CB}" type="parTrans" cxnId="{DE210046-EBFA-4521-9751-A2CE42084700}">
      <dgm:prSet/>
      <dgm:spPr/>
      <dgm:t>
        <a:bodyPr/>
        <a:lstStyle/>
        <a:p>
          <a:endParaRPr lang="en-CA"/>
        </a:p>
      </dgm:t>
    </dgm:pt>
    <dgm:pt modelId="{62D16255-A721-4D53-A50D-7235E41F46BA}" type="sibTrans" cxnId="{DE210046-EBFA-4521-9751-A2CE42084700}">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9"/>
      <dgm:spPr/>
    </dgm:pt>
    <dgm:pt modelId="{3CDB0659-8000-49AB-80D1-FAA9A9CCB90A}" type="pres">
      <dgm:prSet presAssocID="{9630C61F-6A0C-4D3D-95A7-BFE2ABC38CB9}" presName="visible" presStyleLbl="node1" presStyleIdx="0" presStyleCnt="9" custScaleX="255123" custScaleY="243201" custLinFactNeighborX="-89726" custLinFactNeighborY="5029"/>
      <dgm:spPr>
        <a:solidFill>
          <a:srgbClr val="A94D2D"/>
        </a:solidFill>
      </dgm:spPr>
    </dgm:pt>
    <dgm:pt modelId="{DDEEAFEC-3FDA-42CD-BC32-121083F38249}" type="pres">
      <dgm:prSet presAssocID="{4EBD9307-88DB-4020-8AEC-445A64C02058}" presName="Name25" presStyleLbl="parChTrans1D1" presStyleIdx="0" presStyleCnt="8"/>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9" custScaleX="265804" custScaleY="256083" custLinFactNeighborX="-74972" custLinFactNeighborY="74269">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8"/>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9" custScaleX="232792" custScaleY="208731" custLinFactX="60824" custLinFactNeighborX="100000" custLinFactNeighborY="-37840">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8"/>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9" custScaleX="244359" custScaleY="236285" custLinFactNeighborX="-7370" custLinFactNeighborY="86751">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8"/>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9" custScaleX="275157" custScaleY="261928" custLinFactX="100000" custLinFactNeighborX="121324" custLinFactNeighborY="82518">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8"/>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9" custScaleX="291720" custScaleY="281149" custLinFactY="27336" custLinFactNeighborX="-52819" custLinFactNeighborY="100000">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8"/>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9" custScaleX="316994" custScaleY="262173" custLinFactX="-300000" custLinFactY="-260922" custLinFactNeighborX="-324601"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8"/>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9" custScaleX="257578" custScaleY="238490" custLinFactX="-100000" custLinFactNeighborX="-171094" custLinFactNeighborY="-2051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 modelId="{6C6CF3B7-70D8-42BA-A989-96E784D22303}" type="pres">
      <dgm:prSet presAssocID="{50A43C7E-7D9C-49C9-AF23-8CC3EAC462CB}" presName="Name25" presStyleLbl="parChTrans1D1" presStyleIdx="7" presStyleCnt="8"/>
      <dgm:spPr/>
    </dgm:pt>
    <dgm:pt modelId="{23645B0E-6F46-45E4-8A0A-F180A7E56299}" type="pres">
      <dgm:prSet presAssocID="{FDA8307E-353B-4165-A674-8EB39EB6E174}" presName="node" presStyleCnt="0"/>
      <dgm:spPr/>
    </dgm:pt>
    <dgm:pt modelId="{0333D7D0-47D0-4F99-B1C9-92120638712A}" type="pres">
      <dgm:prSet presAssocID="{FDA8307E-353B-4165-A674-8EB39EB6E174}" presName="parentNode" presStyleLbl="node1" presStyleIdx="8" presStyleCnt="9" custScaleX="278841" custScaleY="241268" custLinFactX="-259693" custLinFactNeighborX="-300000" custLinFactNeighborY="-90251">
        <dgm:presLayoutVars>
          <dgm:chMax val="1"/>
          <dgm:bulletEnabled val="1"/>
        </dgm:presLayoutVars>
      </dgm:prSet>
      <dgm:spPr>
        <a:prstGeom prst="ellipse">
          <a:avLst/>
        </a:prstGeom>
      </dgm:spPr>
    </dgm:pt>
    <dgm:pt modelId="{B185EF40-989A-4A95-AB1C-53E8EEA6FA3A}" type="pres">
      <dgm:prSet presAssocID="{FDA8307E-353B-4165-A674-8EB39EB6E174}"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91019443-4F09-4E75-97C5-20F17D3D8B6A}" type="presOf" srcId="{FDA8307E-353B-4165-A674-8EB39EB6E174}" destId="{0333D7D0-47D0-4F99-B1C9-92120638712A}"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DE210046-EBFA-4521-9751-A2CE42084700}" srcId="{9630C61F-6A0C-4D3D-95A7-BFE2ABC38CB9}" destId="{FDA8307E-353B-4165-A674-8EB39EB6E174}" srcOrd="7" destOrd="0" parTransId="{50A43C7E-7D9C-49C9-AF23-8CC3EAC462CB}" sibTransId="{62D16255-A721-4D53-A50D-7235E41F46BA}"/>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DA62CFB8-195C-4DA8-9EF8-FA9C572E59D4}" type="presOf" srcId="{50A43C7E-7D9C-49C9-AF23-8CC3EAC462CB}" destId="{6C6CF3B7-70D8-42BA-A989-96E784D22303}"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 modelId="{CC3C0D49-05D5-472D-9132-CF02C97D8869}" type="presParOf" srcId="{22C227E2-06F7-4990-BC4E-47DD7C8756CB}" destId="{6C6CF3B7-70D8-42BA-A989-96E784D22303}" srcOrd="15" destOrd="0" presId="urn:microsoft.com/office/officeart/2005/8/layout/radial2"/>
    <dgm:cxn modelId="{7DBA5675-11D2-4F8C-92B2-D2F490AF05F1}" type="presParOf" srcId="{22C227E2-06F7-4990-BC4E-47DD7C8756CB}" destId="{23645B0E-6F46-45E4-8A0A-F180A7E56299}" srcOrd="16" destOrd="0" presId="urn:microsoft.com/office/officeart/2005/8/layout/radial2"/>
    <dgm:cxn modelId="{F61F9747-F052-4337-9C3E-BA65CAC28B39}" type="presParOf" srcId="{23645B0E-6F46-45E4-8A0A-F180A7E56299}" destId="{0333D7D0-47D0-4F99-B1C9-92120638712A}" srcOrd="0" destOrd="0" presId="urn:microsoft.com/office/officeart/2005/8/layout/radial2"/>
    <dgm:cxn modelId="{0F6CB538-30D1-4048-82F2-1776B53D93ED}" type="presParOf" srcId="{23645B0E-6F46-45E4-8A0A-F180A7E56299}" destId="{B185EF40-989A-4A95-AB1C-53E8EEA6FA3A}"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8"/>
      <dgm:spPr/>
    </dgm:pt>
    <dgm:pt modelId="{3CDB0659-8000-49AB-80D1-FAA9A9CCB90A}" type="pres">
      <dgm:prSet presAssocID="{9630C61F-6A0C-4D3D-95A7-BFE2ABC38CB9}" presName="visible" presStyleLbl="node1" presStyleIdx="0" presStyleCnt="8" custScaleX="208798" custScaleY="188539" custLinFactNeighborX="-19652" custLinFactNeighborY="-1422"/>
      <dgm:spPr>
        <a:solidFill>
          <a:srgbClr val="A94D2D"/>
        </a:solidFill>
      </dgm:spPr>
    </dgm:pt>
    <dgm:pt modelId="{DDEEAFEC-3FDA-42CD-BC32-121083F38249}" type="pres">
      <dgm:prSet presAssocID="{4EBD9307-88DB-4020-8AEC-445A64C02058}" presName="Name25" presStyleLbl="parChTrans1D1" presStyleIdx="0" presStyleCnt="7"/>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8" custScaleX="230992" custScaleY="231939" custLinFactNeighborX="-38259" custLinFactNeighborY="74077">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7"/>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8" custScaleX="215897" custScaleY="184460" custLinFactX="20055" custLinFactNeighborX="100000" custLinFactNeighborY="-28184">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7"/>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8" custScaleX="218174" custScaleY="206725" custLinFactNeighborX="10869" custLinFactNeighborY="52137">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7"/>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8" custScaleX="246851" custScaleY="228107" custLinFactX="88065" custLinFactNeighborX="100000" custLinFactNeighborY="76772">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7"/>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8" custScaleX="248102" custScaleY="246276" custLinFactNeighborX="-36726" custLinFactNeighborY="66183">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7"/>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8" custScaleX="271250" custScaleY="247637" custLinFactX="-200000" custLinFactY="-270321" custLinFactNeighborX="-258585"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7"/>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8" custScaleX="232031" custScaleY="196823" custLinFactX="-77755" custLinFactNeighborX="-100000" custLinFactNeighborY="-7308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1600" dirty="0"/>
            <a:t>Communication</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8"/>
      <dgm:spPr/>
    </dgm:pt>
    <dgm:pt modelId="{3CDB0659-8000-49AB-80D1-FAA9A9CCB90A}" type="pres">
      <dgm:prSet presAssocID="{9630C61F-6A0C-4D3D-95A7-BFE2ABC38CB9}" presName="visible" presStyleLbl="node1" presStyleIdx="0" presStyleCnt="8" custScaleX="218488" custScaleY="204346" custLinFactNeighborX="-19652" custLinFactNeighborY="-2532"/>
      <dgm:spPr>
        <a:solidFill>
          <a:srgbClr val="A94D2D"/>
        </a:solidFill>
      </dgm:spPr>
    </dgm:pt>
    <dgm:pt modelId="{DDEEAFEC-3FDA-42CD-BC32-121083F38249}" type="pres">
      <dgm:prSet presAssocID="{4EBD9307-88DB-4020-8AEC-445A64C02058}" presName="Name25" presStyleLbl="parChTrans1D1" presStyleIdx="0" presStyleCnt="7"/>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8" custScaleX="230992" custScaleY="231939" custLinFactNeighborX="-44418" custLinFactNeighborY="7642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7"/>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8" custScaleX="284059" custScaleY="264705" custLinFactX="100000" custLinFactNeighborX="189351" custLinFactNeighborY="-23680">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7"/>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8" custScaleX="218174" custScaleY="206725" custLinFactNeighborX="16420" custLinFactNeighborY="69252">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7"/>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8" custScaleX="246851" custScaleY="228107" custLinFactX="100000" custLinFactY="797" custLinFactNeighborX="125995" custLinFactNeighborY="100000">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7"/>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8" custScaleX="248102" custScaleY="246276" custLinFactNeighborX="-13598" custLinFactNeighborY="85560">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7"/>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8" custScaleX="271250" custScaleY="247637" custLinFactX="-239070" custLinFactY="-264770" custLinFactNeighborX="-300000"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7"/>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8" custScaleX="232031" custScaleY="196823" custLinFactX="-77755" custLinFactNeighborX="-100000" custLinFactNeighborY="-7308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64BC1-2C0F-49ED-B16A-086858D466A0}" type="doc">
      <dgm:prSet loTypeId="urn:microsoft.com/office/officeart/2005/8/layout/cycle3" loCatId="cycle" qsTypeId="urn:microsoft.com/office/officeart/2005/8/quickstyle/simple2" qsCatId="simple" csTypeId="urn:microsoft.com/office/officeart/2005/8/colors/accent6_1" csCatId="accent6" phldr="1"/>
      <dgm:spPr/>
      <dgm:t>
        <a:bodyPr/>
        <a:lstStyle/>
        <a:p>
          <a:endParaRPr lang="en-US"/>
        </a:p>
      </dgm:t>
    </dgm:pt>
    <dgm:pt modelId="{41BE5194-BBEA-4B51-B670-B957B6F3D08D}">
      <dgm:prSet/>
      <dgm:spPr/>
      <dgm:t>
        <a:bodyPr/>
        <a:lstStyle/>
        <a:p>
          <a:r>
            <a:rPr lang="en-US" dirty="0"/>
            <a:t>Reading</a:t>
          </a:r>
        </a:p>
      </dgm:t>
    </dgm:pt>
    <dgm:pt modelId="{DEE18D67-0BAA-497D-BCE8-A6F1E1DA762E}" type="parTrans" cxnId="{91E11C44-2625-4743-8E3B-CCB1494712AD}">
      <dgm:prSet/>
      <dgm:spPr/>
      <dgm:t>
        <a:bodyPr/>
        <a:lstStyle/>
        <a:p>
          <a:endParaRPr lang="en-US"/>
        </a:p>
      </dgm:t>
    </dgm:pt>
    <dgm:pt modelId="{A7633321-ACFE-4B55-AF8C-72CD71E034B9}" type="sibTrans" cxnId="{91E11C44-2625-4743-8E3B-CCB1494712AD}">
      <dgm:prSet/>
      <dgm:spPr/>
      <dgm:t>
        <a:bodyPr/>
        <a:lstStyle/>
        <a:p>
          <a:endParaRPr lang="en-US"/>
        </a:p>
      </dgm:t>
    </dgm:pt>
    <dgm:pt modelId="{C943D36C-E243-46DE-85CE-711C9A0112BD}">
      <dgm:prSet/>
      <dgm:spPr/>
      <dgm:t>
        <a:bodyPr/>
        <a:lstStyle/>
        <a:p>
          <a:r>
            <a:rPr lang="en-US" dirty="0"/>
            <a:t>Document use</a:t>
          </a:r>
        </a:p>
      </dgm:t>
    </dgm:pt>
    <dgm:pt modelId="{119DCD47-EA07-4FFF-BFD0-23481CB47CB7}" type="parTrans" cxnId="{EBECCA4A-2612-485E-AC86-F98DCD5D7615}">
      <dgm:prSet/>
      <dgm:spPr/>
      <dgm:t>
        <a:bodyPr/>
        <a:lstStyle/>
        <a:p>
          <a:endParaRPr lang="en-US"/>
        </a:p>
      </dgm:t>
    </dgm:pt>
    <dgm:pt modelId="{7D0160E0-5390-4C3F-AC3F-9FC5B7EBECC7}" type="sibTrans" cxnId="{EBECCA4A-2612-485E-AC86-F98DCD5D7615}">
      <dgm:prSet/>
      <dgm:spPr/>
      <dgm:t>
        <a:bodyPr/>
        <a:lstStyle/>
        <a:p>
          <a:endParaRPr lang="en-US"/>
        </a:p>
      </dgm:t>
    </dgm:pt>
    <dgm:pt modelId="{48335307-1CEA-4D2E-B58D-EE55DB21CA8E}">
      <dgm:prSet/>
      <dgm:spPr/>
      <dgm:t>
        <a:bodyPr/>
        <a:lstStyle/>
        <a:p>
          <a:r>
            <a:rPr lang="en-US" dirty="0"/>
            <a:t>Writing</a:t>
          </a:r>
        </a:p>
      </dgm:t>
    </dgm:pt>
    <dgm:pt modelId="{9723BD5D-F555-4CB7-9B82-61E9EAF727BC}" type="parTrans" cxnId="{A4239E0E-19EA-4CBF-9F2D-7942A02F3F54}">
      <dgm:prSet/>
      <dgm:spPr/>
      <dgm:t>
        <a:bodyPr/>
        <a:lstStyle/>
        <a:p>
          <a:endParaRPr lang="en-US"/>
        </a:p>
      </dgm:t>
    </dgm:pt>
    <dgm:pt modelId="{813E5DD5-6C06-4706-B68A-50F1D6C93435}" type="sibTrans" cxnId="{A4239E0E-19EA-4CBF-9F2D-7942A02F3F54}">
      <dgm:prSet/>
      <dgm:spPr/>
      <dgm:t>
        <a:bodyPr/>
        <a:lstStyle/>
        <a:p>
          <a:endParaRPr lang="en-US"/>
        </a:p>
      </dgm:t>
    </dgm:pt>
    <dgm:pt modelId="{480F3030-CA73-4BA7-BEE2-54D0794F85E5}">
      <dgm:prSet/>
      <dgm:spPr/>
      <dgm:t>
        <a:bodyPr/>
        <a:lstStyle/>
        <a:p>
          <a:r>
            <a:rPr lang="en-US" dirty="0"/>
            <a:t>Numeracy</a:t>
          </a:r>
        </a:p>
      </dgm:t>
    </dgm:pt>
    <dgm:pt modelId="{552872C4-DAFF-423B-80CA-3FF7748708BE}" type="parTrans" cxnId="{A2972513-4567-459C-AD94-6DA2797AD542}">
      <dgm:prSet/>
      <dgm:spPr/>
      <dgm:t>
        <a:bodyPr/>
        <a:lstStyle/>
        <a:p>
          <a:endParaRPr lang="en-US"/>
        </a:p>
      </dgm:t>
    </dgm:pt>
    <dgm:pt modelId="{888F94DB-4D5D-43EA-8C47-5BC2AECF5952}" type="sibTrans" cxnId="{A2972513-4567-459C-AD94-6DA2797AD542}">
      <dgm:prSet/>
      <dgm:spPr/>
      <dgm:t>
        <a:bodyPr/>
        <a:lstStyle/>
        <a:p>
          <a:endParaRPr lang="en-US"/>
        </a:p>
      </dgm:t>
    </dgm:pt>
    <dgm:pt modelId="{57E0FFEB-770B-4FA6-9B5E-E6073C4E9695}">
      <dgm:prSet/>
      <dgm:spPr/>
      <dgm:t>
        <a:bodyPr/>
        <a:lstStyle/>
        <a:p>
          <a:r>
            <a:rPr lang="en-US" dirty="0"/>
            <a:t>Oral communication</a:t>
          </a:r>
        </a:p>
      </dgm:t>
    </dgm:pt>
    <dgm:pt modelId="{C3DF7DF2-AEA3-4437-A224-0F00B87B845F}" type="parTrans" cxnId="{2565A0B2-5018-4121-8A2D-B23E0B583F80}">
      <dgm:prSet/>
      <dgm:spPr/>
      <dgm:t>
        <a:bodyPr/>
        <a:lstStyle/>
        <a:p>
          <a:endParaRPr lang="en-US"/>
        </a:p>
      </dgm:t>
    </dgm:pt>
    <dgm:pt modelId="{0745557D-C44C-47FB-AFB6-B1E74BA6BC3C}" type="sibTrans" cxnId="{2565A0B2-5018-4121-8A2D-B23E0B583F80}">
      <dgm:prSet/>
      <dgm:spPr/>
      <dgm:t>
        <a:bodyPr/>
        <a:lstStyle/>
        <a:p>
          <a:endParaRPr lang="en-US"/>
        </a:p>
      </dgm:t>
    </dgm:pt>
    <dgm:pt modelId="{D056BB29-17BD-4D94-9262-D8AEDC3F7A9A}">
      <dgm:prSet/>
      <dgm:spPr/>
      <dgm:t>
        <a:bodyPr/>
        <a:lstStyle/>
        <a:p>
          <a:r>
            <a:rPr lang="en-US" dirty="0"/>
            <a:t>Working with others</a:t>
          </a:r>
        </a:p>
      </dgm:t>
    </dgm:pt>
    <dgm:pt modelId="{EB50F1D1-E58C-4E05-AFC8-C15CFC66817C}" type="parTrans" cxnId="{409B78D3-1FD5-49E6-883B-7D9D39BC3ADF}">
      <dgm:prSet/>
      <dgm:spPr/>
      <dgm:t>
        <a:bodyPr/>
        <a:lstStyle/>
        <a:p>
          <a:endParaRPr lang="en-US"/>
        </a:p>
      </dgm:t>
    </dgm:pt>
    <dgm:pt modelId="{0A2A5B57-64F1-4EB9-95B9-D02EA86F1AFF}" type="sibTrans" cxnId="{409B78D3-1FD5-49E6-883B-7D9D39BC3ADF}">
      <dgm:prSet/>
      <dgm:spPr/>
      <dgm:t>
        <a:bodyPr/>
        <a:lstStyle/>
        <a:p>
          <a:endParaRPr lang="en-US"/>
        </a:p>
      </dgm:t>
    </dgm:pt>
    <dgm:pt modelId="{13D92049-1A73-4C54-87D2-5C2A5117FDEC}">
      <dgm:prSet/>
      <dgm:spPr/>
      <dgm:t>
        <a:bodyPr/>
        <a:lstStyle/>
        <a:p>
          <a:r>
            <a:rPr lang="en-US" dirty="0"/>
            <a:t>Thinking</a:t>
          </a:r>
        </a:p>
      </dgm:t>
    </dgm:pt>
    <dgm:pt modelId="{BD69CB6F-BBB1-46F2-8B2C-2176E681A703}" type="parTrans" cxnId="{81FACEAF-66EB-4153-BD5E-2407AC575E0F}">
      <dgm:prSet/>
      <dgm:spPr/>
      <dgm:t>
        <a:bodyPr/>
        <a:lstStyle/>
        <a:p>
          <a:endParaRPr lang="en-US"/>
        </a:p>
      </dgm:t>
    </dgm:pt>
    <dgm:pt modelId="{7C66616B-9BB2-4984-8D36-F6981A05AB93}" type="sibTrans" cxnId="{81FACEAF-66EB-4153-BD5E-2407AC575E0F}">
      <dgm:prSet/>
      <dgm:spPr/>
      <dgm:t>
        <a:bodyPr/>
        <a:lstStyle/>
        <a:p>
          <a:endParaRPr lang="en-US"/>
        </a:p>
      </dgm:t>
    </dgm:pt>
    <dgm:pt modelId="{48618409-5C49-4B52-B2C9-E44FD460FB67}">
      <dgm:prSet/>
      <dgm:spPr/>
      <dgm:t>
        <a:bodyPr/>
        <a:lstStyle/>
        <a:p>
          <a:r>
            <a:rPr lang="en-US" dirty="0"/>
            <a:t>Computer Use</a:t>
          </a:r>
        </a:p>
      </dgm:t>
    </dgm:pt>
    <dgm:pt modelId="{6C201A99-22FD-4BE5-8713-F3C9C5005103}" type="parTrans" cxnId="{108F4FE8-34E4-41DF-B25E-8CD22113EABB}">
      <dgm:prSet/>
      <dgm:spPr/>
      <dgm:t>
        <a:bodyPr/>
        <a:lstStyle/>
        <a:p>
          <a:endParaRPr lang="en-US"/>
        </a:p>
      </dgm:t>
    </dgm:pt>
    <dgm:pt modelId="{B05E1AFB-C2D9-4579-8314-2F4BC260F286}" type="sibTrans" cxnId="{108F4FE8-34E4-41DF-B25E-8CD22113EABB}">
      <dgm:prSet/>
      <dgm:spPr/>
      <dgm:t>
        <a:bodyPr/>
        <a:lstStyle/>
        <a:p>
          <a:endParaRPr lang="en-US"/>
        </a:p>
      </dgm:t>
    </dgm:pt>
    <dgm:pt modelId="{C1377209-158D-4741-AFCB-74EC639213D8}">
      <dgm:prSet/>
      <dgm:spPr/>
      <dgm:t>
        <a:bodyPr/>
        <a:lstStyle/>
        <a:p>
          <a:r>
            <a:rPr lang="en-US" dirty="0"/>
            <a:t>Continuous learning</a:t>
          </a:r>
        </a:p>
      </dgm:t>
    </dgm:pt>
    <dgm:pt modelId="{4C8F4212-0B3E-452B-BC29-DF106C1F463F}" type="parTrans" cxnId="{1078A495-B6E5-4899-BF53-BE7D0BE1E327}">
      <dgm:prSet/>
      <dgm:spPr/>
      <dgm:t>
        <a:bodyPr/>
        <a:lstStyle/>
        <a:p>
          <a:endParaRPr lang="en-US"/>
        </a:p>
      </dgm:t>
    </dgm:pt>
    <dgm:pt modelId="{2DAE4B26-57C3-4FC9-9F92-2DF9A375AA3C}" type="sibTrans" cxnId="{1078A495-B6E5-4899-BF53-BE7D0BE1E327}">
      <dgm:prSet/>
      <dgm:spPr/>
      <dgm:t>
        <a:bodyPr/>
        <a:lstStyle/>
        <a:p>
          <a:endParaRPr lang="en-US"/>
        </a:p>
      </dgm:t>
    </dgm:pt>
    <dgm:pt modelId="{7B19F006-C640-4B16-B019-66F756F42426}" type="pres">
      <dgm:prSet presAssocID="{D1664BC1-2C0F-49ED-B16A-086858D466A0}" presName="Name0" presStyleCnt="0">
        <dgm:presLayoutVars>
          <dgm:dir/>
          <dgm:resizeHandles val="exact"/>
        </dgm:presLayoutVars>
      </dgm:prSet>
      <dgm:spPr/>
    </dgm:pt>
    <dgm:pt modelId="{30378319-E65A-41CF-9757-9509D6D84031}" type="pres">
      <dgm:prSet presAssocID="{D1664BC1-2C0F-49ED-B16A-086858D466A0}" presName="cycle" presStyleCnt="0"/>
      <dgm:spPr/>
    </dgm:pt>
    <dgm:pt modelId="{4934B0A7-F0FA-413C-8E60-6C55130181C8}" type="pres">
      <dgm:prSet presAssocID="{41BE5194-BBEA-4B51-B670-B957B6F3D08D}" presName="nodeFirstNode" presStyleLbl="node1" presStyleIdx="0" presStyleCnt="9">
        <dgm:presLayoutVars>
          <dgm:bulletEnabled val="1"/>
        </dgm:presLayoutVars>
      </dgm:prSet>
      <dgm:spPr/>
    </dgm:pt>
    <dgm:pt modelId="{9C5F3485-C49D-47FA-ABA6-6AD091463285}" type="pres">
      <dgm:prSet presAssocID="{A7633321-ACFE-4B55-AF8C-72CD71E034B9}" presName="sibTransFirstNode" presStyleLbl="bgShp" presStyleIdx="0" presStyleCnt="1"/>
      <dgm:spPr/>
    </dgm:pt>
    <dgm:pt modelId="{A8C8E517-C0CB-45DC-BAD2-6BBA26D2DE40}" type="pres">
      <dgm:prSet presAssocID="{C943D36C-E243-46DE-85CE-711C9A0112BD}" presName="nodeFollowingNodes" presStyleLbl="node1" presStyleIdx="1" presStyleCnt="9">
        <dgm:presLayoutVars>
          <dgm:bulletEnabled val="1"/>
        </dgm:presLayoutVars>
      </dgm:prSet>
      <dgm:spPr/>
    </dgm:pt>
    <dgm:pt modelId="{13C5CDC4-8FFB-43BB-86F0-2AB9108438BF}" type="pres">
      <dgm:prSet presAssocID="{48335307-1CEA-4D2E-B58D-EE55DB21CA8E}" presName="nodeFollowingNodes" presStyleLbl="node1" presStyleIdx="2" presStyleCnt="9">
        <dgm:presLayoutVars>
          <dgm:bulletEnabled val="1"/>
        </dgm:presLayoutVars>
      </dgm:prSet>
      <dgm:spPr/>
    </dgm:pt>
    <dgm:pt modelId="{D4D2D5C8-6CA2-42BE-8463-1F3FAAABF21C}" type="pres">
      <dgm:prSet presAssocID="{480F3030-CA73-4BA7-BEE2-54D0794F85E5}" presName="nodeFollowingNodes" presStyleLbl="node1" presStyleIdx="3" presStyleCnt="9">
        <dgm:presLayoutVars>
          <dgm:bulletEnabled val="1"/>
        </dgm:presLayoutVars>
      </dgm:prSet>
      <dgm:spPr/>
    </dgm:pt>
    <dgm:pt modelId="{31AB98F6-F636-40F0-A934-F5299EAB3B43}" type="pres">
      <dgm:prSet presAssocID="{57E0FFEB-770B-4FA6-9B5E-E6073C4E9695}" presName="nodeFollowingNodes" presStyleLbl="node1" presStyleIdx="4" presStyleCnt="9">
        <dgm:presLayoutVars>
          <dgm:bulletEnabled val="1"/>
        </dgm:presLayoutVars>
      </dgm:prSet>
      <dgm:spPr/>
    </dgm:pt>
    <dgm:pt modelId="{6C89C6C4-BC62-41C5-BE24-69AA054F5E12}" type="pres">
      <dgm:prSet presAssocID="{D056BB29-17BD-4D94-9262-D8AEDC3F7A9A}" presName="nodeFollowingNodes" presStyleLbl="node1" presStyleIdx="5" presStyleCnt="9">
        <dgm:presLayoutVars>
          <dgm:bulletEnabled val="1"/>
        </dgm:presLayoutVars>
      </dgm:prSet>
      <dgm:spPr/>
    </dgm:pt>
    <dgm:pt modelId="{172D28AD-248F-439F-B876-84A44FAAFB8E}" type="pres">
      <dgm:prSet presAssocID="{13D92049-1A73-4C54-87D2-5C2A5117FDEC}" presName="nodeFollowingNodes" presStyleLbl="node1" presStyleIdx="6" presStyleCnt="9">
        <dgm:presLayoutVars>
          <dgm:bulletEnabled val="1"/>
        </dgm:presLayoutVars>
      </dgm:prSet>
      <dgm:spPr/>
    </dgm:pt>
    <dgm:pt modelId="{A2971559-DA7A-4965-850B-AD6BCC101C60}" type="pres">
      <dgm:prSet presAssocID="{48618409-5C49-4B52-B2C9-E44FD460FB67}" presName="nodeFollowingNodes" presStyleLbl="node1" presStyleIdx="7" presStyleCnt="9" custRadScaleRad="100625" custRadScaleInc="691">
        <dgm:presLayoutVars>
          <dgm:bulletEnabled val="1"/>
        </dgm:presLayoutVars>
      </dgm:prSet>
      <dgm:spPr/>
    </dgm:pt>
    <dgm:pt modelId="{90B50308-4D0D-489E-A2A1-4A72A7A2ED97}" type="pres">
      <dgm:prSet presAssocID="{C1377209-158D-4741-AFCB-74EC639213D8}" presName="nodeFollowingNodes" presStyleLbl="node1" presStyleIdx="8" presStyleCnt="9">
        <dgm:presLayoutVars>
          <dgm:bulletEnabled val="1"/>
        </dgm:presLayoutVars>
      </dgm:prSet>
      <dgm:spPr/>
    </dgm:pt>
  </dgm:ptLst>
  <dgm:cxnLst>
    <dgm:cxn modelId="{65B71F03-AF26-4BCE-BF99-253038AF5A61}" type="presOf" srcId="{13D92049-1A73-4C54-87D2-5C2A5117FDEC}" destId="{172D28AD-248F-439F-B876-84A44FAAFB8E}" srcOrd="0" destOrd="0" presId="urn:microsoft.com/office/officeart/2005/8/layout/cycle3"/>
    <dgm:cxn modelId="{A4239E0E-19EA-4CBF-9F2D-7942A02F3F54}" srcId="{D1664BC1-2C0F-49ED-B16A-086858D466A0}" destId="{48335307-1CEA-4D2E-B58D-EE55DB21CA8E}" srcOrd="2" destOrd="0" parTransId="{9723BD5D-F555-4CB7-9B82-61E9EAF727BC}" sibTransId="{813E5DD5-6C06-4706-B68A-50F1D6C93435}"/>
    <dgm:cxn modelId="{D1420213-AE44-4865-98AF-DF63B7BFC844}" type="presOf" srcId="{D1664BC1-2C0F-49ED-B16A-086858D466A0}" destId="{7B19F006-C640-4B16-B019-66F756F42426}" srcOrd="0" destOrd="0" presId="urn:microsoft.com/office/officeart/2005/8/layout/cycle3"/>
    <dgm:cxn modelId="{A2972513-4567-459C-AD94-6DA2797AD542}" srcId="{D1664BC1-2C0F-49ED-B16A-086858D466A0}" destId="{480F3030-CA73-4BA7-BEE2-54D0794F85E5}" srcOrd="3" destOrd="0" parTransId="{552872C4-DAFF-423B-80CA-3FF7748708BE}" sibTransId="{888F94DB-4D5D-43EA-8C47-5BC2AECF5952}"/>
    <dgm:cxn modelId="{3F4C6D19-AB51-45E2-BE25-897DD272589D}" type="presOf" srcId="{480F3030-CA73-4BA7-BEE2-54D0794F85E5}" destId="{D4D2D5C8-6CA2-42BE-8463-1F3FAAABF21C}" srcOrd="0" destOrd="0" presId="urn:microsoft.com/office/officeart/2005/8/layout/cycle3"/>
    <dgm:cxn modelId="{8FE6C61B-38CF-4AD6-897F-D2AD96A8C3A9}" type="presOf" srcId="{D056BB29-17BD-4D94-9262-D8AEDC3F7A9A}" destId="{6C89C6C4-BC62-41C5-BE24-69AA054F5E12}" srcOrd="0" destOrd="0" presId="urn:microsoft.com/office/officeart/2005/8/layout/cycle3"/>
    <dgm:cxn modelId="{C06B3021-9A7F-4013-8026-D17398A07AED}" type="presOf" srcId="{48618409-5C49-4B52-B2C9-E44FD460FB67}" destId="{A2971559-DA7A-4965-850B-AD6BCC101C60}" srcOrd="0" destOrd="0" presId="urn:microsoft.com/office/officeart/2005/8/layout/cycle3"/>
    <dgm:cxn modelId="{71F2FE22-BF54-4F7A-AC12-557800FD8D22}" type="presOf" srcId="{A7633321-ACFE-4B55-AF8C-72CD71E034B9}" destId="{9C5F3485-C49D-47FA-ABA6-6AD091463285}" srcOrd="0" destOrd="0" presId="urn:microsoft.com/office/officeart/2005/8/layout/cycle3"/>
    <dgm:cxn modelId="{C5DC0442-1701-4318-A8A9-408F4F15D10B}" type="presOf" srcId="{57E0FFEB-770B-4FA6-9B5E-E6073C4E9695}" destId="{31AB98F6-F636-40F0-A934-F5299EAB3B43}" srcOrd="0" destOrd="0" presId="urn:microsoft.com/office/officeart/2005/8/layout/cycle3"/>
    <dgm:cxn modelId="{91E11C44-2625-4743-8E3B-CCB1494712AD}" srcId="{D1664BC1-2C0F-49ED-B16A-086858D466A0}" destId="{41BE5194-BBEA-4B51-B670-B957B6F3D08D}" srcOrd="0" destOrd="0" parTransId="{DEE18D67-0BAA-497D-BCE8-A6F1E1DA762E}" sibTransId="{A7633321-ACFE-4B55-AF8C-72CD71E034B9}"/>
    <dgm:cxn modelId="{EBECCA4A-2612-485E-AC86-F98DCD5D7615}" srcId="{D1664BC1-2C0F-49ED-B16A-086858D466A0}" destId="{C943D36C-E243-46DE-85CE-711C9A0112BD}" srcOrd="1" destOrd="0" parTransId="{119DCD47-EA07-4FFF-BFD0-23481CB47CB7}" sibTransId="{7D0160E0-5390-4C3F-AC3F-9FC5B7EBECC7}"/>
    <dgm:cxn modelId="{1078A495-B6E5-4899-BF53-BE7D0BE1E327}" srcId="{D1664BC1-2C0F-49ED-B16A-086858D466A0}" destId="{C1377209-158D-4741-AFCB-74EC639213D8}" srcOrd="8" destOrd="0" parTransId="{4C8F4212-0B3E-452B-BC29-DF106C1F463F}" sibTransId="{2DAE4B26-57C3-4FC9-9F92-2DF9A375AA3C}"/>
    <dgm:cxn modelId="{9238BD9F-DD1C-4B15-AB9B-40C5505AA806}" type="presOf" srcId="{C943D36C-E243-46DE-85CE-711C9A0112BD}" destId="{A8C8E517-C0CB-45DC-BAD2-6BBA26D2DE40}" srcOrd="0" destOrd="0" presId="urn:microsoft.com/office/officeart/2005/8/layout/cycle3"/>
    <dgm:cxn modelId="{81FACEAF-66EB-4153-BD5E-2407AC575E0F}" srcId="{D1664BC1-2C0F-49ED-B16A-086858D466A0}" destId="{13D92049-1A73-4C54-87D2-5C2A5117FDEC}" srcOrd="6" destOrd="0" parTransId="{BD69CB6F-BBB1-46F2-8B2C-2176E681A703}" sibTransId="{7C66616B-9BB2-4984-8D36-F6981A05AB93}"/>
    <dgm:cxn modelId="{2565A0B2-5018-4121-8A2D-B23E0B583F80}" srcId="{D1664BC1-2C0F-49ED-B16A-086858D466A0}" destId="{57E0FFEB-770B-4FA6-9B5E-E6073C4E9695}" srcOrd="4" destOrd="0" parTransId="{C3DF7DF2-AEA3-4437-A224-0F00B87B845F}" sibTransId="{0745557D-C44C-47FB-AFB6-B1E74BA6BC3C}"/>
    <dgm:cxn modelId="{4AA573C9-EEAF-4730-93A0-A4A97DE8CAE6}" type="presOf" srcId="{41BE5194-BBEA-4B51-B670-B957B6F3D08D}" destId="{4934B0A7-F0FA-413C-8E60-6C55130181C8}" srcOrd="0" destOrd="0" presId="urn:microsoft.com/office/officeart/2005/8/layout/cycle3"/>
    <dgm:cxn modelId="{409B78D3-1FD5-49E6-883B-7D9D39BC3ADF}" srcId="{D1664BC1-2C0F-49ED-B16A-086858D466A0}" destId="{D056BB29-17BD-4D94-9262-D8AEDC3F7A9A}" srcOrd="5" destOrd="0" parTransId="{EB50F1D1-E58C-4E05-AFC8-C15CFC66817C}" sibTransId="{0A2A5B57-64F1-4EB9-95B9-D02EA86F1AFF}"/>
    <dgm:cxn modelId="{70A24AD7-941C-47DF-89DA-62217E3CEFDC}" type="presOf" srcId="{48335307-1CEA-4D2E-B58D-EE55DB21CA8E}" destId="{13C5CDC4-8FFB-43BB-86F0-2AB9108438BF}" srcOrd="0" destOrd="0" presId="urn:microsoft.com/office/officeart/2005/8/layout/cycle3"/>
    <dgm:cxn modelId="{108F4FE8-34E4-41DF-B25E-8CD22113EABB}" srcId="{D1664BC1-2C0F-49ED-B16A-086858D466A0}" destId="{48618409-5C49-4B52-B2C9-E44FD460FB67}" srcOrd="7" destOrd="0" parTransId="{6C201A99-22FD-4BE5-8713-F3C9C5005103}" sibTransId="{B05E1AFB-C2D9-4579-8314-2F4BC260F286}"/>
    <dgm:cxn modelId="{7D72C5FF-E6DE-4BFF-A914-9D0492F6FF0D}" type="presOf" srcId="{C1377209-158D-4741-AFCB-74EC639213D8}" destId="{90B50308-4D0D-489E-A2A1-4A72A7A2ED97}" srcOrd="0" destOrd="0" presId="urn:microsoft.com/office/officeart/2005/8/layout/cycle3"/>
    <dgm:cxn modelId="{93AB4981-7B3E-484C-AF14-8B0119338520}" type="presParOf" srcId="{7B19F006-C640-4B16-B019-66F756F42426}" destId="{30378319-E65A-41CF-9757-9509D6D84031}" srcOrd="0" destOrd="0" presId="urn:microsoft.com/office/officeart/2005/8/layout/cycle3"/>
    <dgm:cxn modelId="{255A9781-C106-4E5C-9E58-CC71EBE054FA}" type="presParOf" srcId="{30378319-E65A-41CF-9757-9509D6D84031}" destId="{4934B0A7-F0FA-413C-8E60-6C55130181C8}" srcOrd="0" destOrd="0" presId="urn:microsoft.com/office/officeart/2005/8/layout/cycle3"/>
    <dgm:cxn modelId="{CB9695B5-3220-4313-B9FE-F61B57198731}" type="presParOf" srcId="{30378319-E65A-41CF-9757-9509D6D84031}" destId="{9C5F3485-C49D-47FA-ABA6-6AD091463285}" srcOrd="1" destOrd="0" presId="urn:microsoft.com/office/officeart/2005/8/layout/cycle3"/>
    <dgm:cxn modelId="{7D39F493-DC98-48BE-BDAC-402CAC8827BC}" type="presParOf" srcId="{30378319-E65A-41CF-9757-9509D6D84031}" destId="{A8C8E517-C0CB-45DC-BAD2-6BBA26D2DE40}" srcOrd="2" destOrd="0" presId="urn:microsoft.com/office/officeart/2005/8/layout/cycle3"/>
    <dgm:cxn modelId="{58574589-3E05-43A9-A14D-BE6518FBFA16}" type="presParOf" srcId="{30378319-E65A-41CF-9757-9509D6D84031}" destId="{13C5CDC4-8FFB-43BB-86F0-2AB9108438BF}" srcOrd="3" destOrd="0" presId="urn:microsoft.com/office/officeart/2005/8/layout/cycle3"/>
    <dgm:cxn modelId="{B8C51168-58C6-487C-9D51-59BE2661D26F}" type="presParOf" srcId="{30378319-E65A-41CF-9757-9509D6D84031}" destId="{D4D2D5C8-6CA2-42BE-8463-1F3FAAABF21C}" srcOrd="4" destOrd="0" presId="urn:microsoft.com/office/officeart/2005/8/layout/cycle3"/>
    <dgm:cxn modelId="{3457344F-7ABA-4CF7-8B4B-0B52D4F01ACF}" type="presParOf" srcId="{30378319-E65A-41CF-9757-9509D6D84031}" destId="{31AB98F6-F636-40F0-A934-F5299EAB3B43}" srcOrd="5" destOrd="0" presId="urn:microsoft.com/office/officeart/2005/8/layout/cycle3"/>
    <dgm:cxn modelId="{F696B1D7-B5DE-4158-85E8-0875A3DE1E9A}" type="presParOf" srcId="{30378319-E65A-41CF-9757-9509D6D84031}" destId="{6C89C6C4-BC62-41C5-BE24-69AA054F5E12}" srcOrd="6" destOrd="0" presId="urn:microsoft.com/office/officeart/2005/8/layout/cycle3"/>
    <dgm:cxn modelId="{567C19C9-944D-48D4-BE03-9C3F7ACE0A78}" type="presParOf" srcId="{30378319-E65A-41CF-9757-9509D6D84031}" destId="{172D28AD-248F-439F-B876-84A44FAAFB8E}" srcOrd="7" destOrd="0" presId="urn:microsoft.com/office/officeart/2005/8/layout/cycle3"/>
    <dgm:cxn modelId="{887EC9E0-353D-4FB4-B2A7-8E6D6D3824EC}" type="presParOf" srcId="{30378319-E65A-41CF-9757-9509D6D84031}" destId="{A2971559-DA7A-4965-850B-AD6BCC101C60}" srcOrd="8" destOrd="0" presId="urn:microsoft.com/office/officeart/2005/8/layout/cycle3"/>
    <dgm:cxn modelId="{824B6D95-6B3F-4410-A592-AD0483CFF200}" type="presParOf" srcId="{30378319-E65A-41CF-9757-9509D6D84031}" destId="{90B50308-4D0D-489E-A2A1-4A72A7A2ED9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64DC1-91EE-4526-BCDB-6F905165A32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98043B-7CEE-4289-BF14-FE8832466AEF}">
      <dgm:prSet/>
      <dgm:spPr/>
      <dgm:t>
        <a:bodyPr/>
        <a:lstStyle/>
        <a:p>
          <a:pPr>
            <a:defRPr b="1"/>
          </a:pPr>
          <a:r>
            <a:rPr lang="en-US" dirty="0"/>
            <a:t>1971–1993</a:t>
          </a:r>
        </a:p>
      </dgm:t>
    </dgm:pt>
    <dgm:pt modelId="{9F0D1778-666B-44E4-88E9-60C060C8614E}" type="parTrans" cxnId="{59291835-26DA-4F59-8FAE-921DFFA19DAD}">
      <dgm:prSet/>
      <dgm:spPr/>
      <dgm:t>
        <a:bodyPr/>
        <a:lstStyle/>
        <a:p>
          <a:endParaRPr lang="en-US"/>
        </a:p>
      </dgm:t>
    </dgm:pt>
    <dgm:pt modelId="{CBB64595-D45C-460E-89C6-52B2E9C8F5E8}" type="sibTrans" cxnId="{59291835-26DA-4F59-8FAE-921DFFA19DAD}">
      <dgm:prSet/>
      <dgm:spPr/>
      <dgm:t>
        <a:bodyPr/>
        <a:lstStyle/>
        <a:p>
          <a:endParaRPr lang="en-US"/>
        </a:p>
      </dgm:t>
    </dgm:pt>
    <dgm:pt modelId="{04BF9A42-56D9-4461-B020-C460DF835258}">
      <dgm:prSet/>
      <dgm:spPr/>
      <dgm:t>
        <a:bodyPr/>
        <a:lstStyle/>
        <a:p>
          <a:r>
            <a:rPr lang="en-US" dirty="0"/>
            <a:t>Canadian Classification and Dictionary of Occupations (CCDO) was developed in Canada</a:t>
          </a:r>
        </a:p>
      </dgm:t>
    </dgm:pt>
    <dgm:pt modelId="{A3751FA8-82CF-4FB0-81B2-76275C7345E4}" type="parTrans" cxnId="{3FD4B95B-4E35-4ADF-842F-864DB3412168}">
      <dgm:prSet/>
      <dgm:spPr/>
      <dgm:t>
        <a:bodyPr/>
        <a:lstStyle/>
        <a:p>
          <a:endParaRPr lang="en-US"/>
        </a:p>
      </dgm:t>
    </dgm:pt>
    <dgm:pt modelId="{D32D4930-1B0F-4F49-84BD-981223B9D470}" type="sibTrans" cxnId="{3FD4B95B-4E35-4ADF-842F-864DB3412168}">
      <dgm:prSet/>
      <dgm:spPr/>
      <dgm:t>
        <a:bodyPr/>
        <a:lstStyle/>
        <a:p>
          <a:endParaRPr lang="en-US"/>
        </a:p>
      </dgm:t>
    </dgm:pt>
    <dgm:pt modelId="{FE4B2BBA-00DA-474D-B362-192B199108B7}">
      <dgm:prSet/>
      <dgm:spPr/>
      <dgm:t>
        <a:bodyPr/>
        <a:lstStyle/>
        <a:p>
          <a:pPr>
            <a:defRPr b="1"/>
          </a:pPr>
          <a:r>
            <a:rPr lang="en-US" dirty="0"/>
            <a:t>1993</a:t>
          </a:r>
        </a:p>
      </dgm:t>
    </dgm:pt>
    <dgm:pt modelId="{AAE64E16-DAE2-4919-8736-5475E8575DFD}" type="parTrans" cxnId="{A2FE7B84-2716-4B74-8D98-7FFC62694802}">
      <dgm:prSet/>
      <dgm:spPr/>
      <dgm:t>
        <a:bodyPr/>
        <a:lstStyle/>
        <a:p>
          <a:endParaRPr lang="en-US"/>
        </a:p>
      </dgm:t>
    </dgm:pt>
    <dgm:pt modelId="{8FFE2264-E962-498E-BC70-6A18EE86535C}" type="sibTrans" cxnId="{A2FE7B84-2716-4B74-8D98-7FFC62694802}">
      <dgm:prSet/>
      <dgm:spPr/>
      <dgm:t>
        <a:bodyPr/>
        <a:lstStyle/>
        <a:p>
          <a:endParaRPr lang="en-US"/>
        </a:p>
      </dgm:t>
    </dgm:pt>
    <dgm:pt modelId="{57D26D31-301E-4ACD-9D26-CCC906927C42}">
      <dgm:prSet/>
      <dgm:spPr/>
      <dgm:t>
        <a:bodyPr/>
        <a:lstStyle/>
        <a:p>
          <a:r>
            <a:rPr lang="en-US" dirty="0"/>
            <a:t>The National Occupational Classification (NOC) replaced the CCDO</a:t>
          </a:r>
        </a:p>
      </dgm:t>
    </dgm:pt>
    <dgm:pt modelId="{6866D354-F9AC-445F-8949-019976DBD2C4}" type="parTrans" cxnId="{44558D22-BA66-4579-B3AA-AAAA443E1511}">
      <dgm:prSet/>
      <dgm:spPr/>
      <dgm:t>
        <a:bodyPr/>
        <a:lstStyle/>
        <a:p>
          <a:endParaRPr lang="en-US"/>
        </a:p>
      </dgm:t>
    </dgm:pt>
    <dgm:pt modelId="{4DFC9AEE-2EC1-40CB-980C-4DDA03B3D19D}" type="sibTrans" cxnId="{44558D22-BA66-4579-B3AA-AAAA443E1511}">
      <dgm:prSet/>
      <dgm:spPr/>
      <dgm:t>
        <a:bodyPr/>
        <a:lstStyle/>
        <a:p>
          <a:endParaRPr lang="en-US"/>
        </a:p>
      </dgm:t>
    </dgm:pt>
    <dgm:pt modelId="{682A6E93-0343-4772-8CEC-636AF0150C96}">
      <dgm:prSet/>
      <dgm:spPr/>
      <dgm:t>
        <a:bodyPr/>
        <a:lstStyle/>
        <a:p>
          <a:pPr>
            <a:defRPr b="1"/>
          </a:pPr>
          <a:r>
            <a:rPr lang="en-US" dirty="0"/>
            <a:t>1993–1994</a:t>
          </a:r>
        </a:p>
      </dgm:t>
    </dgm:pt>
    <dgm:pt modelId="{172C11C4-7D13-4720-8C07-D56BCA286A5D}" type="parTrans" cxnId="{84AEB4A9-E286-45B3-8A08-EBC93B5DEE80}">
      <dgm:prSet/>
      <dgm:spPr/>
      <dgm:t>
        <a:bodyPr/>
        <a:lstStyle/>
        <a:p>
          <a:endParaRPr lang="en-US"/>
        </a:p>
      </dgm:t>
    </dgm:pt>
    <dgm:pt modelId="{FC93154F-EEEB-4C37-915F-568416C96448}" type="sibTrans" cxnId="{84AEB4A9-E286-45B3-8A08-EBC93B5DEE80}">
      <dgm:prSet/>
      <dgm:spPr/>
      <dgm:t>
        <a:bodyPr/>
        <a:lstStyle/>
        <a:p>
          <a:endParaRPr lang="en-US"/>
        </a:p>
      </dgm:t>
    </dgm:pt>
    <dgm:pt modelId="{34162ADB-4C5E-40B3-8045-D82BB31BEACE}">
      <dgm:prSet/>
      <dgm:spPr/>
      <dgm:t>
        <a:bodyPr/>
        <a:lstStyle/>
        <a:p>
          <a:r>
            <a:rPr lang="en-US" dirty="0"/>
            <a:t>Government of Canada launched the Essential Skills Research Project (ESRP)</a:t>
          </a:r>
        </a:p>
      </dgm:t>
    </dgm:pt>
    <dgm:pt modelId="{20939419-0275-4027-A60F-F9297175BE9B}" type="parTrans" cxnId="{F2F61D2B-4FC4-46AA-A62E-4CE2F255C222}">
      <dgm:prSet/>
      <dgm:spPr/>
      <dgm:t>
        <a:bodyPr/>
        <a:lstStyle/>
        <a:p>
          <a:endParaRPr lang="en-US"/>
        </a:p>
      </dgm:t>
    </dgm:pt>
    <dgm:pt modelId="{D440DA4E-C10D-4312-860B-6A09DB6D84B3}" type="sibTrans" cxnId="{F2F61D2B-4FC4-46AA-A62E-4CE2F255C222}">
      <dgm:prSet/>
      <dgm:spPr/>
      <dgm:t>
        <a:bodyPr/>
        <a:lstStyle/>
        <a:p>
          <a:endParaRPr lang="en-US"/>
        </a:p>
      </dgm:t>
    </dgm:pt>
    <dgm:pt modelId="{8C161462-CE13-4A7C-A439-D6BBC48FC363}">
      <dgm:prSet/>
      <dgm:spPr/>
      <dgm:t>
        <a:bodyPr/>
        <a:lstStyle/>
        <a:p>
          <a:pPr>
            <a:defRPr b="1"/>
          </a:pPr>
          <a:r>
            <a:rPr lang="en-US" dirty="0"/>
            <a:t>1995–1997</a:t>
          </a:r>
        </a:p>
      </dgm:t>
    </dgm:pt>
    <dgm:pt modelId="{6CC7B566-EDB0-4EE7-811F-6EF666D9D7CA}" type="parTrans" cxnId="{C82AAE5D-82A9-4F43-ADEF-413B20C40638}">
      <dgm:prSet/>
      <dgm:spPr/>
      <dgm:t>
        <a:bodyPr/>
        <a:lstStyle/>
        <a:p>
          <a:endParaRPr lang="en-US"/>
        </a:p>
      </dgm:t>
    </dgm:pt>
    <dgm:pt modelId="{1AF23DF6-8076-44B2-ABFD-5A8A3F850ED9}" type="sibTrans" cxnId="{C82AAE5D-82A9-4F43-ADEF-413B20C40638}">
      <dgm:prSet/>
      <dgm:spPr/>
      <dgm:t>
        <a:bodyPr/>
        <a:lstStyle/>
        <a:p>
          <a:endParaRPr lang="en-US"/>
        </a:p>
      </dgm:t>
    </dgm:pt>
    <dgm:pt modelId="{F2E3D52C-8538-40F5-9349-076FE353E9B4}">
      <dgm:prSet/>
      <dgm:spPr/>
      <dgm:t>
        <a:bodyPr/>
        <a:lstStyle/>
        <a:p>
          <a:r>
            <a:rPr lang="en-US" dirty="0"/>
            <a:t>Pilots and data collection for the Essential Skills Profiles</a:t>
          </a:r>
        </a:p>
      </dgm:t>
    </dgm:pt>
    <dgm:pt modelId="{1770AF20-F759-4BD2-B73E-53A439033FAC}" type="parTrans" cxnId="{2AE0CF70-3999-48FC-B597-DA468E6108A8}">
      <dgm:prSet/>
      <dgm:spPr/>
      <dgm:t>
        <a:bodyPr/>
        <a:lstStyle/>
        <a:p>
          <a:endParaRPr lang="en-US"/>
        </a:p>
      </dgm:t>
    </dgm:pt>
    <dgm:pt modelId="{63DAC09D-88EB-47F7-B27E-7A1F5F0222CA}" type="sibTrans" cxnId="{2AE0CF70-3999-48FC-B597-DA468E6108A8}">
      <dgm:prSet/>
      <dgm:spPr/>
      <dgm:t>
        <a:bodyPr/>
        <a:lstStyle/>
        <a:p>
          <a:endParaRPr lang="en-US"/>
        </a:p>
      </dgm:t>
    </dgm:pt>
    <dgm:pt modelId="{E4DE8230-6A4E-4BC4-BC0A-CD972D72AE67}">
      <dgm:prSet/>
      <dgm:spPr/>
      <dgm:t>
        <a:bodyPr/>
        <a:lstStyle/>
        <a:p>
          <a:pPr>
            <a:defRPr b="1"/>
          </a:pPr>
          <a:r>
            <a:rPr lang="en-US" dirty="0"/>
            <a:t>1998</a:t>
          </a:r>
        </a:p>
      </dgm:t>
    </dgm:pt>
    <dgm:pt modelId="{8ABA8AF1-0A96-415A-9ED0-6F8B88A292C1}" type="parTrans" cxnId="{C5C94F2A-DD78-4E51-BAE5-18DC422A2BAA}">
      <dgm:prSet/>
      <dgm:spPr/>
      <dgm:t>
        <a:bodyPr/>
        <a:lstStyle/>
        <a:p>
          <a:endParaRPr lang="en-US"/>
        </a:p>
      </dgm:t>
    </dgm:pt>
    <dgm:pt modelId="{95B0C4E6-4EFA-4591-A2DE-746E483581CE}" type="sibTrans" cxnId="{C5C94F2A-DD78-4E51-BAE5-18DC422A2BAA}">
      <dgm:prSet/>
      <dgm:spPr/>
      <dgm:t>
        <a:bodyPr/>
        <a:lstStyle/>
        <a:p>
          <a:endParaRPr lang="en-US"/>
        </a:p>
      </dgm:t>
    </dgm:pt>
    <dgm:pt modelId="{A5E0D8A7-5E84-4E83-B7E3-023D46AA38A0}">
      <dgm:prSet/>
      <dgm:spPr/>
      <dgm:t>
        <a:bodyPr/>
        <a:lstStyle/>
        <a:p>
          <a:r>
            <a:rPr lang="en-US" dirty="0"/>
            <a:t>Writing of the Profiles commenced</a:t>
          </a:r>
        </a:p>
      </dgm:t>
    </dgm:pt>
    <dgm:pt modelId="{C029CE18-74C5-4C5D-ACE0-0E13BF52A8C2}" type="parTrans" cxnId="{468B026D-190E-4795-B18B-9B0D14281234}">
      <dgm:prSet/>
      <dgm:spPr/>
      <dgm:t>
        <a:bodyPr/>
        <a:lstStyle/>
        <a:p>
          <a:endParaRPr lang="en-US"/>
        </a:p>
      </dgm:t>
    </dgm:pt>
    <dgm:pt modelId="{A72DB2CD-D3D4-442E-8364-29D62E5F6384}" type="sibTrans" cxnId="{468B026D-190E-4795-B18B-9B0D14281234}">
      <dgm:prSet/>
      <dgm:spPr/>
      <dgm:t>
        <a:bodyPr/>
        <a:lstStyle/>
        <a:p>
          <a:endParaRPr lang="en-US"/>
        </a:p>
      </dgm:t>
    </dgm:pt>
    <dgm:pt modelId="{80A19642-FC1A-4226-9383-3A2E885C35DE}" type="pres">
      <dgm:prSet presAssocID="{92364DC1-91EE-4526-BCDB-6F905165A321}" presName="root" presStyleCnt="0">
        <dgm:presLayoutVars>
          <dgm:chMax/>
          <dgm:chPref/>
          <dgm:animLvl val="lvl"/>
        </dgm:presLayoutVars>
      </dgm:prSet>
      <dgm:spPr/>
    </dgm:pt>
    <dgm:pt modelId="{836631D8-8183-4E47-9351-FDBD179C3AD1}" type="pres">
      <dgm:prSet presAssocID="{92364DC1-91EE-4526-BCDB-6F905165A321}" presName="divider" presStyleLbl="fgAcc1" presStyleIdx="0" presStyleCnt="6"/>
      <dgm:spPr>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gm:spPr>
    </dgm:pt>
    <dgm:pt modelId="{127DBD7D-D77B-47CD-9193-62B41D622CE3}" type="pres">
      <dgm:prSet presAssocID="{92364DC1-91EE-4526-BCDB-6F905165A321}" presName="nodes" presStyleCnt="0">
        <dgm:presLayoutVars>
          <dgm:chMax/>
          <dgm:chPref/>
          <dgm:animLvl val="lvl"/>
        </dgm:presLayoutVars>
      </dgm:prSet>
      <dgm:spPr/>
    </dgm:pt>
    <dgm:pt modelId="{B727FC6A-CF71-436E-8C1B-0EDF56CC882C}" type="pres">
      <dgm:prSet presAssocID="{B398043B-7CEE-4289-BF14-FE8832466AEF}" presName="composite" presStyleCnt="0"/>
      <dgm:spPr/>
    </dgm:pt>
    <dgm:pt modelId="{7EF41A9E-ED4B-450F-B8E8-6C8C15BB9CAD}" type="pres">
      <dgm:prSet presAssocID="{B398043B-7CEE-4289-BF14-FE8832466AEF}" presName="ConnectorPoint" presStyleLbl="lnNode1" presStyleIdx="0" presStyleCnt="5"/>
      <dgm:spPr>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gm:spPr>
    </dgm:pt>
    <dgm:pt modelId="{E5DC30D6-9B13-4DD6-B17A-4E35831313D9}" type="pres">
      <dgm:prSet presAssocID="{B398043B-7CEE-4289-BF14-FE8832466AEF}" presName="DropPinPlaceHolder" presStyleCnt="0"/>
      <dgm:spPr/>
    </dgm:pt>
    <dgm:pt modelId="{27A09A09-04D1-49B2-9AE1-D932006A6CC4}" type="pres">
      <dgm:prSet presAssocID="{B398043B-7CEE-4289-BF14-FE8832466AEF}" presName="DropPin" presStyleLbl="alignNode1" presStyleIdx="0" presStyleCnt="5"/>
      <dgm:spPr/>
    </dgm:pt>
    <dgm:pt modelId="{27F0A40B-F326-4DA2-B3FD-F302807F156E}" type="pres">
      <dgm:prSet presAssocID="{B398043B-7CEE-4289-BF14-FE8832466AEF}" presName="Ellipse" presStyleLbl="fgAcc1" presStyleIdx="1" presStyleCnt="6"/>
      <dgm:spPr>
        <a:solidFill>
          <a:schemeClr val="lt1">
            <a:alpha val="90000"/>
            <a:hueOff val="0"/>
            <a:satOff val="0"/>
            <a:lumOff val="0"/>
            <a:alphaOff val="0"/>
          </a:schemeClr>
        </a:solidFill>
        <a:ln w="12700" cap="flat" cmpd="sng" algn="in">
          <a:noFill/>
          <a:prstDash val="solid"/>
        </a:ln>
        <a:effectLst/>
      </dgm:spPr>
    </dgm:pt>
    <dgm:pt modelId="{F3E6A9F6-D2FF-40C8-B40B-A65E63B4333B}" type="pres">
      <dgm:prSet presAssocID="{B398043B-7CEE-4289-BF14-FE8832466AEF}" presName="L2TextContainer" presStyleLbl="revTx" presStyleIdx="0" presStyleCnt="10">
        <dgm:presLayoutVars>
          <dgm:bulletEnabled val="1"/>
        </dgm:presLayoutVars>
      </dgm:prSet>
      <dgm:spPr/>
    </dgm:pt>
    <dgm:pt modelId="{F192071B-F3AE-474C-BD2E-742F8B8EE967}" type="pres">
      <dgm:prSet presAssocID="{B398043B-7CEE-4289-BF14-FE8832466AEF}" presName="L1TextContainer" presStyleLbl="revTx" presStyleIdx="1" presStyleCnt="10">
        <dgm:presLayoutVars>
          <dgm:chMax val="1"/>
          <dgm:chPref val="1"/>
          <dgm:bulletEnabled val="1"/>
        </dgm:presLayoutVars>
      </dgm:prSet>
      <dgm:spPr/>
    </dgm:pt>
    <dgm:pt modelId="{CCF6C729-F4C3-4862-B287-9F9C4EB22B19}" type="pres">
      <dgm:prSet presAssocID="{B398043B-7CEE-4289-BF14-FE8832466AEF}" presName="ConnectLine" presStyleLbl="sibTrans1D1" presStyleIdx="0" presStyleCnt="5"/>
      <dgm:spPr>
        <a:noFill/>
        <a:ln w="12700" cap="flat" cmpd="sng" algn="in">
          <a:solidFill>
            <a:schemeClr val="accent2">
              <a:hueOff val="0"/>
              <a:satOff val="0"/>
              <a:lumOff val="0"/>
              <a:alphaOff val="0"/>
            </a:schemeClr>
          </a:solidFill>
          <a:prstDash val="dash"/>
        </a:ln>
        <a:effectLst/>
      </dgm:spPr>
    </dgm:pt>
    <dgm:pt modelId="{CABF67A7-0C0D-4BFC-9E31-D93DC3D442B3}" type="pres">
      <dgm:prSet presAssocID="{B398043B-7CEE-4289-BF14-FE8832466AEF}" presName="EmptyPlaceHolder" presStyleCnt="0"/>
      <dgm:spPr/>
    </dgm:pt>
    <dgm:pt modelId="{9243941A-7C28-41A2-A644-88585200F62E}" type="pres">
      <dgm:prSet presAssocID="{CBB64595-D45C-460E-89C6-52B2E9C8F5E8}" presName="spaceBetweenRectangles" presStyleCnt="0"/>
      <dgm:spPr/>
    </dgm:pt>
    <dgm:pt modelId="{5F2232B3-5310-477E-A78F-70EB57E95CAE}" type="pres">
      <dgm:prSet presAssocID="{FE4B2BBA-00DA-474D-B362-192B199108B7}" presName="composite" presStyleCnt="0"/>
      <dgm:spPr/>
    </dgm:pt>
    <dgm:pt modelId="{2607FA35-8BA9-42FA-A3C9-D9BDB0DE3593}" type="pres">
      <dgm:prSet presAssocID="{FE4B2BBA-00DA-474D-B362-192B199108B7}" presName="ConnectorPoint" presStyleLbl="lnNode1" presStyleIdx="1" presStyleCnt="5"/>
      <dgm:spPr>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gm:spPr>
    </dgm:pt>
    <dgm:pt modelId="{E0224828-A022-4C03-AC6B-4D9E865EAD18}" type="pres">
      <dgm:prSet presAssocID="{FE4B2BBA-00DA-474D-B362-192B199108B7}" presName="DropPinPlaceHolder" presStyleCnt="0"/>
      <dgm:spPr/>
    </dgm:pt>
    <dgm:pt modelId="{B0527E6F-CAE2-4D52-BA96-BAB76A892F53}" type="pres">
      <dgm:prSet presAssocID="{FE4B2BBA-00DA-474D-B362-192B199108B7}" presName="DropPin" presStyleLbl="alignNode1" presStyleIdx="1" presStyleCnt="5"/>
      <dgm:spPr/>
    </dgm:pt>
    <dgm:pt modelId="{2BECF0D6-4D01-4536-BE27-C180870F3DC5}" type="pres">
      <dgm:prSet presAssocID="{FE4B2BBA-00DA-474D-B362-192B199108B7}" presName="Ellipse" presStyleLbl="fgAcc1" presStyleIdx="2" presStyleCnt="6"/>
      <dgm:spPr>
        <a:solidFill>
          <a:schemeClr val="lt1">
            <a:alpha val="90000"/>
            <a:hueOff val="0"/>
            <a:satOff val="0"/>
            <a:lumOff val="0"/>
            <a:alphaOff val="0"/>
          </a:schemeClr>
        </a:solidFill>
        <a:ln w="12700" cap="flat" cmpd="sng" algn="in">
          <a:noFill/>
          <a:prstDash val="solid"/>
        </a:ln>
        <a:effectLst/>
      </dgm:spPr>
    </dgm:pt>
    <dgm:pt modelId="{3F70B522-DF18-4288-B1BE-EDF10B2AAEE8}" type="pres">
      <dgm:prSet presAssocID="{FE4B2BBA-00DA-474D-B362-192B199108B7}" presName="L2TextContainer" presStyleLbl="revTx" presStyleIdx="2" presStyleCnt="10">
        <dgm:presLayoutVars>
          <dgm:bulletEnabled val="1"/>
        </dgm:presLayoutVars>
      </dgm:prSet>
      <dgm:spPr/>
    </dgm:pt>
    <dgm:pt modelId="{224CD6CC-5CF8-4B48-8E21-DD897CDB0161}" type="pres">
      <dgm:prSet presAssocID="{FE4B2BBA-00DA-474D-B362-192B199108B7}" presName="L1TextContainer" presStyleLbl="revTx" presStyleIdx="3" presStyleCnt="10">
        <dgm:presLayoutVars>
          <dgm:chMax val="1"/>
          <dgm:chPref val="1"/>
          <dgm:bulletEnabled val="1"/>
        </dgm:presLayoutVars>
      </dgm:prSet>
      <dgm:spPr/>
    </dgm:pt>
    <dgm:pt modelId="{A841F46B-DFB8-44C5-BFCC-1A17B1299C58}" type="pres">
      <dgm:prSet presAssocID="{FE4B2BBA-00DA-474D-B362-192B199108B7}" presName="ConnectLine" presStyleLbl="sibTrans1D1" presStyleIdx="1" presStyleCnt="5"/>
      <dgm:spPr>
        <a:noFill/>
        <a:ln w="12700" cap="flat" cmpd="sng" algn="in">
          <a:solidFill>
            <a:schemeClr val="accent2">
              <a:hueOff val="-2790030"/>
              <a:satOff val="1220"/>
              <a:lumOff val="4608"/>
              <a:alphaOff val="0"/>
            </a:schemeClr>
          </a:solidFill>
          <a:prstDash val="dash"/>
        </a:ln>
        <a:effectLst/>
      </dgm:spPr>
    </dgm:pt>
    <dgm:pt modelId="{BFA1660B-BDD9-4B30-8588-246F16B2983B}" type="pres">
      <dgm:prSet presAssocID="{FE4B2BBA-00DA-474D-B362-192B199108B7}" presName="EmptyPlaceHolder" presStyleCnt="0"/>
      <dgm:spPr/>
    </dgm:pt>
    <dgm:pt modelId="{21DD785D-1EA9-4432-90E1-788AA6E36187}" type="pres">
      <dgm:prSet presAssocID="{8FFE2264-E962-498E-BC70-6A18EE86535C}" presName="spaceBetweenRectangles" presStyleCnt="0"/>
      <dgm:spPr/>
    </dgm:pt>
    <dgm:pt modelId="{C66F9224-2621-48A4-82BA-0B9B142F0718}" type="pres">
      <dgm:prSet presAssocID="{682A6E93-0343-4772-8CEC-636AF0150C96}" presName="composite" presStyleCnt="0"/>
      <dgm:spPr/>
    </dgm:pt>
    <dgm:pt modelId="{7387F728-062D-49EF-BC11-07E9FAB1FE97}" type="pres">
      <dgm:prSet presAssocID="{682A6E93-0343-4772-8CEC-636AF0150C96}" presName="ConnectorPoint" presStyleLbl="lnNode1" presStyleIdx="2" presStyleCnt="5"/>
      <dgm:spPr>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gm:spPr>
    </dgm:pt>
    <dgm:pt modelId="{89E0D6CB-B5E1-43CB-805C-1ABA0DD8F3C3}" type="pres">
      <dgm:prSet presAssocID="{682A6E93-0343-4772-8CEC-636AF0150C96}" presName="DropPinPlaceHolder" presStyleCnt="0"/>
      <dgm:spPr/>
    </dgm:pt>
    <dgm:pt modelId="{6820B13C-FBE9-4621-AA35-37616033430C}" type="pres">
      <dgm:prSet presAssocID="{682A6E93-0343-4772-8CEC-636AF0150C96}" presName="DropPin" presStyleLbl="alignNode1" presStyleIdx="2" presStyleCnt="5"/>
      <dgm:spPr/>
    </dgm:pt>
    <dgm:pt modelId="{09D8892A-C1A3-48C6-829E-5A1B77734A92}" type="pres">
      <dgm:prSet presAssocID="{682A6E93-0343-4772-8CEC-636AF0150C96}" presName="Ellipse" presStyleLbl="fgAcc1" presStyleIdx="3" presStyleCnt="6"/>
      <dgm:spPr>
        <a:solidFill>
          <a:schemeClr val="lt1">
            <a:alpha val="90000"/>
            <a:hueOff val="0"/>
            <a:satOff val="0"/>
            <a:lumOff val="0"/>
            <a:alphaOff val="0"/>
          </a:schemeClr>
        </a:solidFill>
        <a:ln w="12700" cap="flat" cmpd="sng" algn="in">
          <a:noFill/>
          <a:prstDash val="solid"/>
        </a:ln>
        <a:effectLst/>
      </dgm:spPr>
    </dgm:pt>
    <dgm:pt modelId="{2C833397-681D-42B5-BD40-C1937FDFD83E}" type="pres">
      <dgm:prSet presAssocID="{682A6E93-0343-4772-8CEC-636AF0150C96}" presName="L2TextContainer" presStyleLbl="revTx" presStyleIdx="4" presStyleCnt="10">
        <dgm:presLayoutVars>
          <dgm:bulletEnabled val="1"/>
        </dgm:presLayoutVars>
      </dgm:prSet>
      <dgm:spPr/>
    </dgm:pt>
    <dgm:pt modelId="{20709C19-B3C4-4867-8184-B46C711CED30}" type="pres">
      <dgm:prSet presAssocID="{682A6E93-0343-4772-8CEC-636AF0150C96}" presName="L1TextContainer" presStyleLbl="revTx" presStyleIdx="5" presStyleCnt="10">
        <dgm:presLayoutVars>
          <dgm:chMax val="1"/>
          <dgm:chPref val="1"/>
          <dgm:bulletEnabled val="1"/>
        </dgm:presLayoutVars>
      </dgm:prSet>
      <dgm:spPr/>
    </dgm:pt>
    <dgm:pt modelId="{14905418-303D-4CF3-B75A-BFE52B356F29}" type="pres">
      <dgm:prSet presAssocID="{682A6E93-0343-4772-8CEC-636AF0150C96}" presName="ConnectLine" presStyleLbl="sibTrans1D1" presStyleIdx="2" presStyleCnt="5"/>
      <dgm:spPr>
        <a:noFill/>
        <a:ln w="12700" cap="flat" cmpd="sng" algn="in">
          <a:solidFill>
            <a:schemeClr val="accent2">
              <a:hueOff val="-5580059"/>
              <a:satOff val="2440"/>
              <a:lumOff val="9216"/>
              <a:alphaOff val="0"/>
            </a:schemeClr>
          </a:solidFill>
          <a:prstDash val="dash"/>
        </a:ln>
        <a:effectLst/>
      </dgm:spPr>
    </dgm:pt>
    <dgm:pt modelId="{31FF7369-DC4F-4AA5-8057-662B1E6A6267}" type="pres">
      <dgm:prSet presAssocID="{682A6E93-0343-4772-8CEC-636AF0150C96}" presName="EmptyPlaceHolder" presStyleCnt="0"/>
      <dgm:spPr/>
    </dgm:pt>
    <dgm:pt modelId="{7CC7EB99-CDE0-4D57-B2A5-A7D5A822D4F7}" type="pres">
      <dgm:prSet presAssocID="{FC93154F-EEEB-4C37-915F-568416C96448}" presName="spaceBetweenRectangles" presStyleCnt="0"/>
      <dgm:spPr/>
    </dgm:pt>
    <dgm:pt modelId="{0945B45A-124E-4555-A679-D2F9B6F42B5D}" type="pres">
      <dgm:prSet presAssocID="{8C161462-CE13-4A7C-A439-D6BBC48FC363}" presName="composite" presStyleCnt="0"/>
      <dgm:spPr/>
    </dgm:pt>
    <dgm:pt modelId="{6935EB21-B2CE-42CF-A47A-BC03D2CA1E4C}" type="pres">
      <dgm:prSet presAssocID="{8C161462-CE13-4A7C-A439-D6BBC48FC363}" presName="ConnectorPoint" presStyleLbl="lnNode1" presStyleIdx="3" presStyleCnt="5"/>
      <dgm:spPr>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gm:spPr>
    </dgm:pt>
    <dgm:pt modelId="{F20FB568-9EEF-4805-9101-78D611C946FA}" type="pres">
      <dgm:prSet presAssocID="{8C161462-CE13-4A7C-A439-D6BBC48FC363}" presName="DropPinPlaceHolder" presStyleCnt="0"/>
      <dgm:spPr/>
    </dgm:pt>
    <dgm:pt modelId="{75F6267C-BF34-4CD6-B940-B1812B7C0AB2}" type="pres">
      <dgm:prSet presAssocID="{8C161462-CE13-4A7C-A439-D6BBC48FC363}" presName="DropPin" presStyleLbl="alignNode1" presStyleIdx="3" presStyleCnt="5"/>
      <dgm:spPr/>
    </dgm:pt>
    <dgm:pt modelId="{401E7C75-04EF-41D1-A71F-93FA7F2178EE}" type="pres">
      <dgm:prSet presAssocID="{8C161462-CE13-4A7C-A439-D6BBC48FC363}" presName="Ellipse" presStyleLbl="fgAcc1" presStyleIdx="4" presStyleCnt="6"/>
      <dgm:spPr>
        <a:solidFill>
          <a:schemeClr val="lt1">
            <a:alpha val="90000"/>
            <a:hueOff val="0"/>
            <a:satOff val="0"/>
            <a:lumOff val="0"/>
            <a:alphaOff val="0"/>
          </a:schemeClr>
        </a:solidFill>
        <a:ln w="12700" cap="flat" cmpd="sng" algn="in">
          <a:noFill/>
          <a:prstDash val="solid"/>
        </a:ln>
        <a:effectLst/>
      </dgm:spPr>
    </dgm:pt>
    <dgm:pt modelId="{A17B7CF8-83AC-4C1F-8171-B2071DB9BF2F}" type="pres">
      <dgm:prSet presAssocID="{8C161462-CE13-4A7C-A439-D6BBC48FC363}" presName="L2TextContainer" presStyleLbl="revTx" presStyleIdx="6" presStyleCnt="10">
        <dgm:presLayoutVars>
          <dgm:bulletEnabled val="1"/>
        </dgm:presLayoutVars>
      </dgm:prSet>
      <dgm:spPr/>
    </dgm:pt>
    <dgm:pt modelId="{63DBCD8C-528B-4FD8-8E9D-5761E9C1B856}" type="pres">
      <dgm:prSet presAssocID="{8C161462-CE13-4A7C-A439-D6BBC48FC363}" presName="L1TextContainer" presStyleLbl="revTx" presStyleIdx="7" presStyleCnt="10">
        <dgm:presLayoutVars>
          <dgm:chMax val="1"/>
          <dgm:chPref val="1"/>
          <dgm:bulletEnabled val="1"/>
        </dgm:presLayoutVars>
      </dgm:prSet>
      <dgm:spPr/>
    </dgm:pt>
    <dgm:pt modelId="{3834B418-F88E-47D8-8E36-E9506899F6AE}" type="pres">
      <dgm:prSet presAssocID="{8C161462-CE13-4A7C-A439-D6BBC48FC363}" presName="ConnectLine" presStyleLbl="sibTrans1D1" presStyleIdx="3" presStyleCnt="5"/>
      <dgm:spPr>
        <a:noFill/>
        <a:ln w="12700" cap="flat" cmpd="sng" algn="in">
          <a:solidFill>
            <a:schemeClr val="accent2">
              <a:hueOff val="-8370089"/>
              <a:satOff val="3660"/>
              <a:lumOff val="13823"/>
              <a:alphaOff val="0"/>
            </a:schemeClr>
          </a:solidFill>
          <a:prstDash val="dash"/>
        </a:ln>
        <a:effectLst/>
      </dgm:spPr>
    </dgm:pt>
    <dgm:pt modelId="{192BF0A9-0987-4D30-B7D2-BA5AF69E707B}" type="pres">
      <dgm:prSet presAssocID="{8C161462-CE13-4A7C-A439-D6BBC48FC363}" presName="EmptyPlaceHolder" presStyleCnt="0"/>
      <dgm:spPr/>
    </dgm:pt>
    <dgm:pt modelId="{B48CE52F-EF71-4BF7-AF8A-F7E9E019696A}" type="pres">
      <dgm:prSet presAssocID="{1AF23DF6-8076-44B2-ABFD-5A8A3F850ED9}" presName="spaceBetweenRectangles" presStyleCnt="0"/>
      <dgm:spPr/>
    </dgm:pt>
    <dgm:pt modelId="{5450D26B-81E0-40AD-B2AE-7680EA4247D6}" type="pres">
      <dgm:prSet presAssocID="{E4DE8230-6A4E-4BC4-BC0A-CD972D72AE67}" presName="composite" presStyleCnt="0"/>
      <dgm:spPr/>
    </dgm:pt>
    <dgm:pt modelId="{0DAAB9CC-1808-45EE-BCDC-9C6778C46636}" type="pres">
      <dgm:prSet presAssocID="{E4DE8230-6A4E-4BC4-BC0A-CD972D72AE67}" presName="ConnectorPoint" presStyleLbl="lnNode1" presStyleIdx="4" presStyleCnt="5"/>
      <dgm:spPr>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gm:spPr>
    </dgm:pt>
    <dgm:pt modelId="{B91F9ACF-671E-40B2-B02E-9E8029DE4110}" type="pres">
      <dgm:prSet presAssocID="{E4DE8230-6A4E-4BC4-BC0A-CD972D72AE67}" presName="DropPinPlaceHolder" presStyleCnt="0"/>
      <dgm:spPr/>
    </dgm:pt>
    <dgm:pt modelId="{A5573CBE-A476-4F1F-8340-6931362663B7}" type="pres">
      <dgm:prSet presAssocID="{E4DE8230-6A4E-4BC4-BC0A-CD972D72AE67}" presName="DropPin" presStyleLbl="alignNode1" presStyleIdx="4" presStyleCnt="5"/>
      <dgm:spPr/>
    </dgm:pt>
    <dgm:pt modelId="{5BBBC7A3-4D0E-4D5A-9F48-2A9F5F0E9F3C}" type="pres">
      <dgm:prSet presAssocID="{E4DE8230-6A4E-4BC4-BC0A-CD972D72AE67}" presName="Ellipse" presStyleLbl="fgAcc1" presStyleIdx="5" presStyleCnt="6"/>
      <dgm:spPr>
        <a:solidFill>
          <a:schemeClr val="lt1">
            <a:alpha val="90000"/>
            <a:hueOff val="0"/>
            <a:satOff val="0"/>
            <a:lumOff val="0"/>
            <a:alphaOff val="0"/>
          </a:schemeClr>
        </a:solidFill>
        <a:ln w="12700" cap="flat" cmpd="sng" algn="in">
          <a:noFill/>
          <a:prstDash val="solid"/>
        </a:ln>
        <a:effectLst/>
      </dgm:spPr>
    </dgm:pt>
    <dgm:pt modelId="{6491A5AA-6141-4B4E-BFD8-A0CAA1DE413B}" type="pres">
      <dgm:prSet presAssocID="{E4DE8230-6A4E-4BC4-BC0A-CD972D72AE67}" presName="L2TextContainer" presStyleLbl="revTx" presStyleIdx="8" presStyleCnt="10">
        <dgm:presLayoutVars>
          <dgm:bulletEnabled val="1"/>
        </dgm:presLayoutVars>
      </dgm:prSet>
      <dgm:spPr/>
    </dgm:pt>
    <dgm:pt modelId="{ACEB9642-D5E9-47D2-BD38-71BA51E01E1C}" type="pres">
      <dgm:prSet presAssocID="{E4DE8230-6A4E-4BC4-BC0A-CD972D72AE67}" presName="L1TextContainer" presStyleLbl="revTx" presStyleIdx="9" presStyleCnt="10">
        <dgm:presLayoutVars>
          <dgm:chMax val="1"/>
          <dgm:chPref val="1"/>
          <dgm:bulletEnabled val="1"/>
        </dgm:presLayoutVars>
      </dgm:prSet>
      <dgm:spPr/>
    </dgm:pt>
    <dgm:pt modelId="{0DB0DA5D-EC73-4037-8B42-2870EF672B69}" type="pres">
      <dgm:prSet presAssocID="{E4DE8230-6A4E-4BC4-BC0A-CD972D72AE67}" presName="ConnectLine" presStyleLbl="sibTrans1D1" presStyleIdx="4" presStyleCnt="5"/>
      <dgm:spPr>
        <a:noFill/>
        <a:ln w="12700" cap="flat" cmpd="sng" algn="in">
          <a:solidFill>
            <a:schemeClr val="accent2">
              <a:hueOff val="-11160118"/>
              <a:satOff val="4880"/>
              <a:lumOff val="18431"/>
              <a:alphaOff val="0"/>
            </a:schemeClr>
          </a:solidFill>
          <a:prstDash val="dash"/>
        </a:ln>
        <a:effectLst/>
      </dgm:spPr>
    </dgm:pt>
    <dgm:pt modelId="{C6034763-2263-4200-99C8-881E6B204CBD}" type="pres">
      <dgm:prSet presAssocID="{E4DE8230-6A4E-4BC4-BC0A-CD972D72AE67}" presName="EmptyPlaceHolder" presStyleCnt="0"/>
      <dgm:spPr/>
    </dgm:pt>
  </dgm:ptLst>
  <dgm:cxnLst>
    <dgm:cxn modelId="{1B362505-A170-4D32-BAF6-E7B812C0455D}" type="presOf" srcId="{92364DC1-91EE-4526-BCDB-6F905165A321}" destId="{80A19642-FC1A-4226-9383-3A2E885C35DE}" srcOrd="0" destOrd="0" presId="urn:microsoft.com/office/officeart/2017/3/layout/DropPinTimeline"/>
    <dgm:cxn modelId="{26EE1810-F56A-44B8-B366-38868C1D4966}" type="presOf" srcId="{04BF9A42-56D9-4461-B020-C460DF835258}" destId="{F3E6A9F6-D2FF-40C8-B40B-A65E63B4333B}" srcOrd="0" destOrd="0" presId="urn:microsoft.com/office/officeart/2017/3/layout/DropPinTimeline"/>
    <dgm:cxn modelId="{44558D22-BA66-4579-B3AA-AAAA443E1511}" srcId="{FE4B2BBA-00DA-474D-B362-192B199108B7}" destId="{57D26D31-301E-4ACD-9D26-CCC906927C42}" srcOrd="0" destOrd="0" parTransId="{6866D354-F9AC-445F-8949-019976DBD2C4}" sibTransId="{4DFC9AEE-2EC1-40CB-980C-4DDA03B3D19D}"/>
    <dgm:cxn modelId="{C5C94F2A-DD78-4E51-BAE5-18DC422A2BAA}" srcId="{92364DC1-91EE-4526-BCDB-6F905165A321}" destId="{E4DE8230-6A4E-4BC4-BC0A-CD972D72AE67}" srcOrd="4" destOrd="0" parTransId="{8ABA8AF1-0A96-415A-9ED0-6F8B88A292C1}" sibTransId="{95B0C4E6-4EFA-4591-A2DE-746E483581CE}"/>
    <dgm:cxn modelId="{F2F61D2B-4FC4-46AA-A62E-4CE2F255C222}" srcId="{682A6E93-0343-4772-8CEC-636AF0150C96}" destId="{34162ADB-4C5E-40B3-8045-D82BB31BEACE}" srcOrd="0" destOrd="0" parTransId="{20939419-0275-4027-A60F-F9297175BE9B}" sibTransId="{D440DA4E-C10D-4312-860B-6A09DB6D84B3}"/>
    <dgm:cxn modelId="{C9A2DB32-88CF-41CB-95D6-E20A10044E96}" type="presOf" srcId="{B398043B-7CEE-4289-BF14-FE8832466AEF}" destId="{F192071B-F3AE-474C-BD2E-742F8B8EE967}" srcOrd="0" destOrd="0" presId="urn:microsoft.com/office/officeart/2017/3/layout/DropPinTimeline"/>
    <dgm:cxn modelId="{59291835-26DA-4F59-8FAE-921DFFA19DAD}" srcId="{92364DC1-91EE-4526-BCDB-6F905165A321}" destId="{B398043B-7CEE-4289-BF14-FE8832466AEF}" srcOrd="0" destOrd="0" parTransId="{9F0D1778-666B-44E4-88E9-60C060C8614E}" sibTransId="{CBB64595-D45C-460E-89C6-52B2E9C8F5E8}"/>
    <dgm:cxn modelId="{8B63173B-740E-413D-BF71-C425B808184E}" type="presOf" srcId="{8C161462-CE13-4A7C-A439-D6BBC48FC363}" destId="{63DBCD8C-528B-4FD8-8E9D-5761E9C1B856}" srcOrd="0" destOrd="0" presId="urn:microsoft.com/office/officeart/2017/3/layout/DropPinTimeline"/>
    <dgm:cxn modelId="{6083AA3C-7035-4600-92A9-AE049A7CD7BC}" type="presOf" srcId="{FE4B2BBA-00DA-474D-B362-192B199108B7}" destId="{224CD6CC-5CF8-4B48-8E21-DD897CDB0161}" srcOrd="0" destOrd="0" presId="urn:microsoft.com/office/officeart/2017/3/layout/DropPinTimeline"/>
    <dgm:cxn modelId="{3FD4B95B-4E35-4ADF-842F-864DB3412168}" srcId="{B398043B-7CEE-4289-BF14-FE8832466AEF}" destId="{04BF9A42-56D9-4461-B020-C460DF835258}" srcOrd="0" destOrd="0" parTransId="{A3751FA8-82CF-4FB0-81B2-76275C7345E4}" sibTransId="{D32D4930-1B0F-4F49-84BD-981223B9D470}"/>
    <dgm:cxn modelId="{C82AAE5D-82A9-4F43-ADEF-413B20C40638}" srcId="{92364DC1-91EE-4526-BCDB-6F905165A321}" destId="{8C161462-CE13-4A7C-A439-D6BBC48FC363}" srcOrd="3" destOrd="0" parTransId="{6CC7B566-EDB0-4EE7-811F-6EF666D9D7CA}" sibTransId="{1AF23DF6-8076-44B2-ABFD-5A8A3F850ED9}"/>
    <dgm:cxn modelId="{1EFF6B5F-FD4A-4873-891B-EC6D779FBE16}" type="presOf" srcId="{F2E3D52C-8538-40F5-9349-076FE353E9B4}" destId="{A17B7CF8-83AC-4C1F-8171-B2071DB9BF2F}" srcOrd="0" destOrd="0" presId="urn:microsoft.com/office/officeart/2017/3/layout/DropPinTimeline"/>
    <dgm:cxn modelId="{C2C7AC5F-1201-4701-B47A-D9D9DAAAF66A}" type="presOf" srcId="{A5E0D8A7-5E84-4E83-B7E3-023D46AA38A0}" destId="{6491A5AA-6141-4B4E-BFD8-A0CAA1DE413B}" srcOrd="0" destOrd="0" presId="urn:microsoft.com/office/officeart/2017/3/layout/DropPinTimeline"/>
    <dgm:cxn modelId="{468B026D-190E-4795-B18B-9B0D14281234}" srcId="{E4DE8230-6A4E-4BC4-BC0A-CD972D72AE67}" destId="{A5E0D8A7-5E84-4E83-B7E3-023D46AA38A0}" srcOrd="0" destOrd="0" parTransId="{C029CE18-74C5-4C5D-ACE0-0E13BF52A8C2}" sibTransId="{A72DB2CD-D3D4-442E-8364-29D62E5F6384}"/>
    <dgm:cxn modelId="{2AE0CF70-3999-48FC-B597-DA468E6108A8}" srcId="{8C161462-CE13-4A7C-A439-D6BBC48FC363}" destId="{F2E3D52C-8538-40F5-9349-076FE353E9B4}" srcOrd="0" destOrd="0" parTransId="{1770AF20-F759-4BD2-B73E-53A439033FAC}" sibTransId="{63DAC09D-88EB-47F7-B27E-7A1F5F0222CA}"/>
    <dgm:cxn modelId="{A2FE7B84-2716-4B74-8D98-7FFC62694802}" srcId="{92364DC1-91EE-4526-BCDB-6F905165A321}" destId="{FE4B2BBA-00DA-474D-B362-192B199108B7}" srcOrd="1" destOrd="0" parTransId="{AAE64E16-DAE2-4919-8736-5475E8575DFD}" sibTransId="{8FFE2264-E962-498E-BC70-6A18EE86535C}"/>
    <dgm:cxn modelId="{84AEB4A9-E286-45B3-8A08-EBC93B5DEE80}" srcId="{92364DC1-91EE-4526-BCDB-6F905165A321}" destId="{682A6E93-0343-4772-8CEC-636AF0150C96}" srcOrd="2" destOrd="0" parTransId="{172C11C4-7D13-4720-8C07-D56BCA286A5D}" sibTransId="{FC93154F-EEEB-4C37-915F-568416C96448}"/>
    <dgm:cxn modelId="{11EC56C6-7565-486A-B701-2DE47033B8B2}" type="presOf" srcId="{682A6E93-0343-4772-8CEC-636AF0150C96}" destId="{20709C19-B3C4-4867-8184-B46C711CED30}" srcOrd="0" destOrd="0" presId="urn:microsoft.com/office/officeart/2017/3/layout/DropPinTimeline"/>
    <dgm:cxn modelId="{85BF19D7-D877-48EA-B93E-BD1681D073BC}" type="presOf" srcId="{34162ADB-4C5E-40B3-8045-D82BB31BEACE}" destId="{2C833397-681D-42B5-BD40-C1937FDFD83E}" srcOrd="0" destOrd="0" presId="urn:microsoft.com/office/officeart/2017/3/layout/DropPinTimeline"/>
    <dgm:cxn modelId="{8E0349D7-0AEF-4D64-81D7-A71A687E5DC9}" type="presOf" srcId="{57D26D31-301E-4ACD-9D26-CCC906927C42}" destId="{3F70B522-DF18-4288-B1BE-EDF10B2AAEE8}" srcOrd="0" destOrd="0" presId="urn:microsoft.com/office/officeart/2017/3/layout/DropPinTimeline"/>
    <dgm:cxn modelId="{BC3927FD-F3AD-4C9D-8AD7-D4EA75C46963}" type="presOf" srcId="{E4DE8230-6A4E-4BC4-BC0A-CD972D72AE67}" destId="{ACEB9642-D5E9-47D2-BD38-71BA51E01E1C}" srcOrd="0" destOrd="0" presId="urn:microsoft.com/office/officeart/2017/3/layout/DropPinTimeline"/>
    <dgm:cxn modelId="{CB60C27E-C24F-4FC6-A654-1254640523C1}" type="presParOf" srcId="{80A19642-FC1A-4226-9383-3A2E885C35DE}" destId="{836631D8-8183-4E47-9351-FDBD179C3AD1}" srcOrd="0" destOrd="0" presId="urn:microsoft.com/office/officeart/2017/3/layout/DropPinTimeline"/>
    <dgm:cxn modelId="{2F46D7E9-883C-4DD9-9C8B-46AB22CA923A}" type="presParOf" srcId="{80A19642-FC1A-4226-9383-3A2E885C35DE}" destId="{127DBD7D-D77B-47CD-9193-62B41D622CE3}" srcOrd="1" destOrd="0" presId="urn:microsoft.com/office/officeart/2017/3/layout/DropPinTimeline"/>
    <dgm:cxn modelId="{C9074327-0801-44CA-9B0C-EF9E55223EF3}" type="presParOf" srcId="{127DBD7D-D77B-47CD-9193-62B41D622CE3}" destId="{B727FC6A-CF71-436E-8C1B-0EDF56CC882C}" srcOrd="0" destOrd="0" presId="urn:microsoft.com/office/officeart/2017/3/layout/DropPinTimeline"/>
    <dgm:cxn modelId="{17678FD4-0CDD-4052-B731-78E64CC2AB87}" type="presParOf" srcId="{B727FC6A-CF71-436E-8C1B-0EDF56CC882C}" destId="{7EF41A9E-ED4B-450F-B8E8-6C8C15BB9CAD}" srcOrd="0" destOrd="0" presId="urn:microsoft.com/office/officeart/2017/3/layout/DropPinTimeline"/>
    <dgm:cxn modelId="{E6120A16-4C92-4F3E-996D-E304AED076BB}" type="presParOf" srcId="{B727FC6A-CF71-436E-8C1B-0EDF56CC882C}" destId="{E5DC30D6-9B13-4DD6-B17A-4E35831313D9}" srcOrd="1" destOrd="0" presId="urn:microsoft.com/office/officeart/2017/3/layout/DropPinTimeline"/>
    <dgm:cxn modelId="{B71676C8-8DDF-4337-AB41-5F7163B10942}" type="presParOf" srcId="{E5DC30D6-9B13-4DD6-B17A-4E35831313D9}" destId="{27A09A09-04D1-49B2-9AE1-D932006A6CC4}" srcOrd="0" destOrd="0" presId="urn:microsoft.com/office/officeart/2017/3/layout/DropPinTimeline"/>
    <dgm:cxn modelId="{5909FEAC-4F3F-4D44-8ACB-F6ACE7A5B389}" type="presParOf" srcId="{E5DC30D6-9B13-4DD6-B17A-4E35831313D9}" destId="{27F0A40B-F326-4DA2-B3FD-F302807F156E}" srcOrd="1" destOrd="0" presId="urn:microsoft.com/office/officeart/2017/3/layout/DropPinTimeline"/>
    <dgm:cxn modelId="{AFAF39CC-82C2-4177-9856-780100BDF0B6}" type="presParOf" srcId="{B727FC6A-CF71-436E-8C1B-0EDF56CC882C}" destId="{F3E6A9F6-D2FF-40C8-B40B-A65E63B4333B}" srcOrd="2" destOrd="0" presId="urn:microsoft.com/office/officeart/2017/3/layout/DropPinTimeline"/>
    <dgm:cxn modelId="{5A179330-281B-4DC2-A18C-61551232D78B}" type="presParOf" srcId="{B727FC6A-CF71-436E-8C1B-0EDF56CC882C}" destId="{F192071B-F3AE-474C-BD2E-742F8B8EE967}" srcOrd="3" destOrd="0" presId="urn:microsoft.com/office/officeart/2017/3/layout/DropPinTimeline"/>
    <dgm:cxn modelId="{2E4EFFE8-5481-4D42-A580-FAD6EA949242}" type="presParOf" srcId="{B727FC6A-CF71-436E-8C1B-0EDF56CC882C}" destId="{CCF6C729-F4C3-4862-B287-9F9C4EB22B19}" srcOrd="4" destOrd="0" presId="urn:microsoft.com/office/officeart/2017/3/layout/DropPinTimeline"/>
    <dgm:cxn modelId="{1E56F5A4-4D04-439E-82D9-A3F180A822EC}" type="presParOf" srcId="{B727FC6A-CF71-436E-8C1B-0EDF56CC882C}" destId="{CABF67A7-0C0D-4BFC-9E31-D93DC3D442B3}" srcOrd="5" destOrd="0" presId="urn:microsoft.com/office/officeart/2017/3/layout/DropPinTimeline"/>
    <dgm:cxn modelId="{7475D96F-C6A9-4826-BDDE-1DAEC41DBBCA}" type="presParOf" srcId="{127DBD7D-D77B-47CD-9193-62B41D622CE3}" destId="{9243941A-7C28-41A2-A644-88585200F62E}" srcOrd="1" destOrd="0" presId="urn:microsoft.com/office/officeart/2017/3/layout/DropPinTimeline"/>
    <dgm:cxn modelId="{BAB897DB-CB46-414A-AD90-32440217CA75}" type="presParOf" srcId="{127DBD7D-D77B-47CD-9193-62B41D622CE3}" destId="{5F2232B3-5310-477E-A78F-70EB57E95CAE}" srcOrd="2" destOrd="0" presId="urn:microsoft.com/office/officeart/2017/3/layout/DropPinTimeline"/>
    <dgm:cxn modelId="{4C5426C8-49CA-4CE7-AB21-DDD9F7B6E121}" type="presParOf" srcId="{5F2232B3-5310-477E-A78F-70EB57E95CAE}" destId="{2607FA35-8BA9-42FA-A3C9-D9BDB0DE3593}" srcOrd="0" destOrd="0" presId="urn:microsoft.com/office/officeart/2017/3/layout/DropPinTimeline"/>
    <dgm:cxn modelId="{4AD18D31-2394-4F0F-902C-D56B34D24C88}" type="presParOf" srcId="{5F2232B3-5310-477E-A78F-70EB57E95CAE}" destId="{E0224828-A022-4C03-AC6B-4D9E865EAD18}" srcOrd="1" destOrd="0" presId="urn:microsoft.com/office/officeart/2017/3/layout/DropPinTimeline"/>
    <dgm:cxn modelId="{1B374E3B-EDF2-4214-B720-AC6BC9B57ACA}" type="presParOf" srcId="{E0224828-A022-4C03-AC6B-4D9E865EAD18}" destId="{B0527E6F-CAE2-4D52-BA96-BAB76A892F53}" srcOrd="0" destOrd="0" presId="urn:microsoft.com/office/officeart/2017/3/layout/DropPinTimeline"/>
    <dgm:cxn modelId="{C527D1DD-370A-4217-99B0-BD66929C6035}" type="presParOf" srcId="{E0224828-A022-4C03-AC6B-4D9E865EAD18}" destId="{2BECF0D6-4D01-4536-BE27-C180870F3DC5}" srcOrd="1" destOrd="0" presId="urn:microsoft.com/office/officeart/2017/3/layout/DropPinTimeline"/>
    <dgm:cxn modelId="{682750E9-101C-4E28-B076-5951D7437305}" type="presParOf" srcId="{5F2232B3-5310-477E-A78F-70EB57E95CAE}" destId="{3F70B522-DF18-4288-B1BE-EDF10B2AAEE8}" srcOrd="2" destOrd="0" presId="urn:microsoft.com/office/officeart/2017/3/layout/DropPinTimeline"/>
    <dgm:cxn modelId="{DB74BD11-0EC6-4F93-B966-ABDA42647B57}" type="presParOf" srcId="{5F2232B3-5310-477E-A78F-70EB57E95CAE}" destId="{224CD6CC-5CF8-4B48-8E21-DD897CDB0161}" srcOrd="3" destOrd="0" presId="urn:microsoft.com/office/officeart/2017/3/layout/DropPinTimeline"/>
    <dgm:cxn modelId="{3043C390-3987-42B7-8AD3-556CFD8C1B88}" type="presParOf" srcId="{5F2232B3-5310-477E-A78F-70EB57E95CAE}" destId="{A841F46B-DFB8-44C5-BFCC-1A17B1299C58}" srcOrd="4" destOrd="0" presId="urn:microsoft.com/office/officeart/2017/3/layout/DropPinTimeline"/>
    <dgm:cxn modelId="{F3793148-6A04-4A26-89F2-6F1725D7F98E}" type="presParOf" srcId="{5F2232B3-5310-477E-A78F-70EB57E95CAE}" destId="{BFA1660B-BDD9-4B30-8588-246F16B2983B}" srcOrd="5" destOrd="0" presId="urn:microsoft.com/office/officeart/2017/3/layout/DropPinTimeline"/>
    <dgm:cxn modelId="{1AA6CE32-9962-4D21-A176-A987EC85B9EA}" type="presParOf" srcId="{127DBD7D-D77B-47CD-9193-62B41D622CE3}" destId="{21DD785D-1EA9-4432-90E1-788AA6E36187}" srcOrd="3" destOrd="0" presId="urn:microsoft.com/office/officeart/2017/3/layout/DropPinTimeline"/>
    <dgm:cxn modelId="{47DF4ADF-5A48-45FC-9FE0-07591AA78953}" type="presParOf" srcId="{127DBD7D-D77B-47CD-9193-62B41D622CE3}" destId="{C66F9224-2621-48A4-82BA-0B9B142F0718}" srcOrd="4" destOrd="0" presId="urn:microsoft.com/office/officeart/2017/3/layout/DropPinTimeline"/>
    <dgm:cxn modelId="{874E4676-88EC-4DBD-8D0B-98A45D79B807}" type="presParOf" srcId="{C66F9224-2621-48A4-82BA-0B9B142F0718}" destId="{7387F728-062D-49EF-BC11-07E9FAB1FE97}" srcOrd="0" destOrd="0" presId="urn:microsoft.com/office/officeart/2017/3/layout/DropPinTimeline"/>
    <dgm:cxn modelId="{1B87D9F5-79E3-4422-9352-92E48814CD40}" type="presParOf" srcId="{C66F9224-2621-48A4-82BA-0B9B142F0718}" destId="{89E0D6CB-B5E1-43CB-805C-1ABA0DD8F3C3}" srcOrd="1" destOrd="0" presId="urn:microsoft.com/office/officeart/2017/3/layout/DropPinTimeline"/>
    <dgm:cxn modelId="{D5ED3156-43A4-4791-AB59-F2844AEE7330}" type="presParOf" srcId="{89E0D6CB-B5E1-43CB-805C-1ABA0DD8F3C3}" destId="{6820B13C-FBE9-4621-AA35-37616033430C}" srcOrd="0" destOrd="0" presId="urn:microsoft.com/office/officeart/2017/3/layout/DropPinTimeline"/>
    <dgm:cxn modelId="{DE67D3BD-D94A-4B5C-8C7C-98180E74943E}" type="presParOf" srcId="{89E0D6CB-B5E1-43CB-805C-1ABA0DD8F3C3}" destId="{09D8892A-C1A3-48C6-829E-5A1B77734A92}" srcOrd="1" destOrd="0" presId="urn:microsoft.com/office/officeart/2017/3/layout/DropPinTimeline"/>
    <dgm:cxn modelId="{ED2954A0-D5A1-402B-9E66-4BBAFB09C7C9}" type="presParOf" srcId="{C66F9224-2621-48A4-82BA-0B9B142F0718}" destId="{2C833397-681D-42B5-BD40-C1937FDFD83E}" srcOrd="2" destOrd="0" presId="urn:microsoft.com/office/officeart/2017/3/layout/DropPinTimeline"/>
    <dgm:cxn modelId="{A4E0F6D8-2E46-4B97-A528-18FCA187994E}" type="presParOf" srcId="{C66F9224-2621-48A4-82BA-0B9B142F0718}" destId="{20709C19-B3C4-4867-8184-B46C711CED30}" srcOrd="3" destOrd="0" presId="urn:microsoft.com/office/officeart/2017/3/layout/DropPinTimeline"/>
    <dgm:cxn modelId="{EF8D8DE2-2B8C-42B8-9FC3-D938952F3EA4}" type="presParOf" srcId="{C66F9224-2621-48A4-82BA-0B9B142F0718}" destId="{14905418-303D-4CF3-B75A-BFE52B356F29}" srcOrd="4" destOrd="0" presId="urn:microsoft.com/office/officeart/2017/3/layout/DropPinTimeline"/>
    <dgm:cxn modelId="{9CFAA9B3-9F23-4314-B528-BABE090CB2B1}" type="presParOf" srcId="{C66F9224-2621-48A4-82BA-0B9B142F0718}" destId="{31FF7369-DC4F-4AA5-8057-662B1E6A6267}" srcOrd="5" destOrd="0" presId="urn:microsoft.com/office/officeart/2017/3/layout/DropPinTimeline"/>
    <dgm:cxn modelId="{9ADECC1C-7971-45B5-AAF6-F499AA921C4A}" type="presParOf" srcId="{127DBD7D-D77B-47CD-9193-62B41D622CE3}" destId="{7CC7EB99-CDE0-4D57-B2A5-A7D5A822D4F7}" srcOrd="5" destOrd="0" presId="urn:microsoft.com/office/officeart/2017/3/layout/DropPinTimeline"/>
    <dgm:cxn modelId="{1F696FE4-26DC-41DA-90E6-E881625646D1}" type="presParOf" srcId="{127DBD7D-D77B-47CD-9193-62B41D622CE3}" destId="{0945B45A-124E-4555-A679-D2F9B6F42B5D}" srcOrd="6" destOrd="0" presId="urn:microsoft.com/office/officeart/2017/3/layout/DropPinTimeline"/>
    <dgm:cxn modelId="{0E8F9643-E657-496A-AB5A-9693885BFB23}" type="presParOf" srcId="{0945B45A-124E-4555-A679-D2F9B6F42B5D}" destId="{6935EB21-B2CE-42CF-A47A-BC03D2CA1E4C}" srcOrd="0" destOrd="0" presId="urn:microsoft.com/office/officeart/2017/3/layout/DropPinTimeline"/>
    <dgm:cxn modelId="{0D77588C-AA83-4CAF-9ABE-F9F068E48160}" type="presParOf" srcId="{0945B45A-124E-4555-A679-D2F9B6F42B5D}" destId="{F20FB568-9EEF-4805-9101-78D611C946FA}" srcOrd="1" destOrd="0" presId="urn:microsoft.com/office/officeart/2017/3/layout/DropPinTimeline"/>
    <dgm:cxn modelId="{E3E98FA9-17C9-4B0B-9452-A747CF47519F}" type="presParOf" srcId="{F20FB568-9EEF-4805-9101-78D611C946FA}" destId="{75F6267C-BF34-4CD6-B940-B1812B7C0AB2}" srcOrd="0" destOrd="0" presId="urn:microsoft.com/office/officeart/2017/3/layout/DropPinTimeline"/>
    <dgm:cxn modelId="{183F57F5-C5C3-4DDE-A775-CA692535B8B3}" type="presParOf" srcId="{F20FB568-9EEF-4805-9101-78D611C946FA}" destId="{401E7C75-04EF-41D1-A71F-93FA7F2178EE}" srcOrd="1" destOrd="0" presId="urn:microsoft.com/office/officeart/2017/3/layout/DropPinTimeline"/>
    <dgm:cxn modelId="{BC18A27C-DF3B-465C-82F8-98F0819AFF08}" type="presParOf" srcId="{0945B45A-124E-4555-A679-D2F9B6F42B5D}" destId="{A17B7CF8-83AC-4C1F-8171-B2071DB9BF2F}" srcOrd="2" destOrd="0" presId="urn:microsoft.com/office/officeart/2017/3/layout/DropPinTimeline"/>
    <dgm:cxn modelId="{D831CE5A-4C67-45E8-9062-92D4DF2FCEAE}" type="presParOf" srcId="{0945B45A-124E-4555-A679-D2F9B6F42B5D}" destId="{63DBCD8C-528B-4FD8-8E9D-5761E9C1B856}" srcOrd="3" destOrd="0" presId="urn:microsoft.com/office/officeart/2017/3/layout/DropPinTimeline"/>
    <dgm:cxn modelId="{586F5B6A-D8B3-4FAF-9907-EA8EDA6F7F81}" type="presParOf" srcId="{0945B45A-124E-4555-A679-D2F9B6F42B5D}" destId="{3834B418-F88E-47D8-8E36-E9506899F6AE}" srcOrd="4" destOrd="0" presId="urn:microsoft.com/office/officeart/2017/3/layout/DropPinTimeline"/>
    <dgm:cxn modelId="{04FDD68D-408C-40FD-9149-7198CC48220A}" type="presParOf" srcId="{0945B45A-124E-4555-A679-D2F9B6F42B5D}" destId="{192BF0A9-0987-4D30-B7D2-BA5AF69E707B}" srcOrd="5" destOrd="0" presId="urn:microsoft.com/office/officeart/2017/3/layout/DropPinTimeline"/>
    <dgm:cxn modelId="{FD9108A3-0AC5-461C-99E4-893D54A4D94D}" type="presParOf" srcId="{127DBD7D-D77B-47CD-9193-62B41D622CE3}" destId="{B48CE52F-EF71-4BF7-AF8A-F7E9E019696A}" srcOrd="7" destOrd="0" presId="urn:microsoft.com/office/officeart/2017/3/layout/DropPinTimeline"/>
    <dgm:cxn modelId="{4BE01600-02FD-478A-A3FB-7F04EF8A5066}" type="presParOf" srcId="{127DBD7D-D77B-47CD-9193-62B41D622CE3}" destId="{5450D26B-81E0-40AD-B2AE-7680EA4247D6}" srcOrd="8" destOrd="0" presId="urn:microsoft.com/office/officeart/2017/3/layout/DropPinTimeline"/>
    <dgm:cxn modelId="{E226121D-1CD0-456C-B988-0BCD9101F8CE}" type="presParOf" srcId="{5450D26B-81E0-40AD-B2AE-7680EA4247D6}" destId="{0DAAB9CC-1808-45EE-BCDC-9C6778C46636}" srcOrd="0" destOrd="0" presId="urn:microsoft.com/office/officeart/2017/3/layout/DropPinTimeline"/>
    <dgm:cxn modelId="{F9EC5411-7C15-4EE2-8FF9-342D39196A08}" type="presParOf" srcId="{5450D26B-81E0-40AD-B2AE-7680EA4247D6}" destId="{B91F9ACF-671E-40B2-B02E-9E8029DE4110}" srcOrd="1" destOrd="0" presId="urn:microsoft.com/office/officeart/2017/3/layout/DropPinTimeline"/>
    <dgm:cxn modelId="{9C38EE41-47B6-4AF5-8ADC-4B861BB6D023}" type="presParOf" srcId="{B91F9ACF-671E-40B2-B02E-9E8029DE4110}" destId="{A5573CBE-A476-4F1F-8340-6931362663B7}" srcOrd="0" destOrd="0" presId="urn:microsoft.com/office/officeart/2017/3/layout/DropPinTimeline"/>
    <dgm:cxn modelId="{E9C65657-BA01-418D-A6FB-FAFF46B3F9F5}" type="presParOf" srcId="{B91F9ACF-671E-40B2-B02E-9E8029DE4110}" destId="{5BBBC7A3-4D0E-4D5A-9F48-2A9F5F0E9F3C}" srcOrd="1" destOrd="0" presId="urn:microsoft.com/office/officeart/2017/3/layout/DropPinTimeline"/>
    <dgm:cxn modelId="{9923A366-EF83-4ABC-A56D-3922CCA76890}" type="presParOf" srcId="{5450D26B-81E0-40AD-B2AE-7680EA4247D6}" destId="{6491A5AA-6141-4B4E-BFD8-A0CAA1DE413B}" srcOrd="2" destOrd="0" presId="urn:microsoft.com/office/officeart/2017/3/layout/DropPinTimeline"/>
    <dgm:cxn modelId="{D90D24FE-6FC9-4094-8230-C83B1ACCC008}" type="presParOf" srcId="{5450D26B-81E0-40AD-B2AE-7680EA4247D6}" destId="{ACEB9642-D5E9-47D2-BD38-71BA51E01E1C}" srcOrd="3" destOrd="0" presId="urn:microsoft.com/office/officeart/2017/3/layout/DropPinTimeline"/>
    <dgm:cxn modelId="{D2D4FD76-F2CF-44A9-ABE0-CCEC380CD157}" type="presParOf" srcId="{5450D26B-81E0-40AD-B2AE-7680EA4247D6}" destId="{0DB0DA5D-EC73-4037-8B42-2870EF672B69}" srcOrd="4" destOrd="0" presId="urn:microsoft.com/office/officeart/2017/3/layout/DropPinTimeline"/>
    <dgm:cxn modelId="{EAE02468-1EAC-4D94-B90F-AC29DF32A91F}" type="presParOf" srcId="{5450D26B-81E0-40AD-B2AE-7680EA4247D6}" destId="{C6034763-2263-4200-99C8-881E6B204CB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D2030F-428F-4131-A99C-D5F8C3D6495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34961D3-CA4C-40EA-B80D-6D8C9FB4CEAF}">
      <dgm:prSet/>
      <dgm:spPr/>
      <dgm:t>
        <a:bodyPr/>
        <a:lstStyle/>
        <a:p>
          <a:r>
            <a:rPr lang="en-US" dirty="0"/>
            <a:t>They are used in performing tasks required for a job.</a:t>
          </a:r>
        </a:p>
      </dgm:t>
    </dgm:pt>
    <dgm:pt modelId="{EE3B0748-DE19-4C8A-ADDB-E6BC09280C87}" type="parTrans" cxnId="{1F979D0A-DA1B-4524-8D83-AE5A38CD6157}">
      <dgm:prSet/>
      <dgm:spPr/>
      <dgm:t>
        <a:bodyPr/>
        <a:lstStyle/>
        <a:p>
          <a:endParaRPr lang="en-US"/>
        </a:p>
      </dgm:t>
    </dgm:pt>
    <dgm:pt modelId="{822B7A0C-23EA-4FB3-96AE-6C4B327162B0}" type="sibTrans" cxnId="{1F979D0A-DA1B-4524-8D83-AE5A38CD6157}">
      <dgm:prSet/>
      <dgm:spPr/>
      <dgm:t>
        <a:bodyPr/>
        <a:lstStyle/>
        <a:p>
          <a:endParaRPr lang="en-US"/>
        </a:p>
      </dgm:t>
    </dgm:pt>
    <dgm:pt modelId="{F4B35AB2-38E6-47F4-BC72-1A85E7CF138A}">
      <dgm:prSet/>
      <dgm:spPr/>
      <dgm:t>
        <a:bodyPr/>
        <a:lstStyle/>
        <a:p>
          <a:r>
            <a:rPr lang="en-US" dirty="0"/>
            <a:t>Different combinations</a:t>
          </a:r>
        </a:p>
      </dgm:t>
    </dgm:pt>
    <dgm:pt modelId="{45844FFD-77DF-4EEA-92FC-98AEEC27C7B0}" type="parTrans" cxnId="{01C44718-15A4-45A2-9BAF-BD31D5A2B8C8}">
      <dgm:prSet/>
      <dgm:spPr/>
      <dgm:t>
        <a:bodyPr/>
        <a:lstStyle/>
        <a:p>
          <a:endParaRPr lang="en-US"/>
        </a:p>
      </dgm:t>
    </dgm:pt>
    <dgm:pt modelId="{36785EE3-391A-44B8-80C7-F70FD482A1E6}" type="sibTrans" cxnId="{01C44718-15A4-45A2-9BAF-BD31D5A2B8C8}">
      <dgm:prSet/>
      <dgm:spPr/>
      <dgm:t>
        <a:bodyPr/>
        <a:lstStyle/>
        <a:p>
          <a:endParaRPr lang="en-US"/>
        </a:p>
      </dgm:t>
    </dgm:pt>
    <dgm:pt modelId="{B0569F43-2C82-4C75-91ED-F7C6D7C850EA}">
      <dgm:prSet/>
      <dgm:spPr/>
      <dgm:t>
        <a:bodyPr/>
        <a:lstStyle/>
        <a:p>
          <a:r>
            <a:rPr lang="en-US" dirty="0"/>
            <a:t>Different applications</a:t>
          </a:r>
        </a:p>
      </dgm:t>
    </dgm:pt>
    <dgm:pt modelId="{63F30205-9175-4AC9-84DA-22402E6E8C05}" type="parTrans" cxnId="{AD40E90A-F0C3-477D-97CF-09CCF7E8FC5F}">
      <dgm:prSet/>
      <dgm:spPr/>
      <dgm:t>
        <a:bodyPr/>
        <a:lstStyle/>
        <a:p>
          <a:endParaRPr lang="en-US"/>
        </a:p>
      </dgm:t>
    </dgm:pt>
    <dgm:pt modelId="{D782791B-F6B5-4CDE-ABD2-17CE88EB196A}" type="sibTrans" cxnId="{AD40E90A-F0C3-477D-97CF-09CCF7E8FC5F}">
      <dgm:prSet/>
      <dgm:spPr/>
      <dgm:t>
        <a:bodyPr/>
        <a:lstStyle/>
        <a:p>
          <a:endParaRPr lang="en-US"/>
        </a:p>
      </dgm:t>
    </dgm:pt>
    <dgm:pt modelId="{20966FB2-E0DC-4F9F-A1A6-E96F41E86A24}">
      <dgm:prSet/>
      <dgm:spPr/>
      <dgm:t>
        <a:bodyPr/>
        <a:lstStyle/>
        <a:p>
          <a:r>
            <a:rPr lang="en-US" dirty="0"/>
            <a:t>Every occupation</a:t>
          </a:r>
        </a:p>
      </dgm:t>
    </dgm:pt>
    <dgm:pt modelId="{91BF2993-B2BB-4AB0-B1AB-8F920527993A}" type="parTrans" cxnId="{023ED3C1-C5A2-4C63-98DF-86326AD5EA64}">
      <dgm:prSet/>
      <dgm:spPr/>
      <dgm:t>
        <a:bodyPr/>
        <a:lstStyle/>
        <a:p>
          <a:endParaRPr lang="en-US"/>
        </a:p>
      </dgm:t>
    </dgm:pt>
    <dgm:pt modelId="{4CBE6527-D588-4B6F-B096-0257F81B7D9E}" type="sibTrans" cxnId="{023ED3C1-C5A2-4C63-98DF-86326AD5EA64}">
      <dgm:prSet/>
      <dgm:spPr/>
      <dgm:t>
        <a:bodyPr/>
        <a:lstStyle/>
        <a:p>
          <a:endParaRPr lang="en-US"/>
        </a:p>
      </dgm:t>
    </dgm:pt>
    <dgm:pt modelId="{7A649AD6-2937-4438-897F-B4EBC638D128}">
      <dgm:prSet/>
      <dgm:spPr/>
      <dgm:t>
        <a:bodyPr/>
        <a:lstStyle/>
        <a:p>
          <a:r>
            <a:rPr lang="en-US" dirty="0"/>
            <a:t>Acquire and apply other skills</a:t>
          </a:r>
        </a:p>
      </dgm:t>
    </dgm:pt>
    <dgm:pt modelId="{5C5FEF10-19D3-4EB4-850A-333859B0663A}" type="parTrans" cxnId="{12853604-C154-4D3C-8A15-CF609E81B2BF}">
      <dgm:prSet/>
      <dgm:spPr/>
      <dgm:t>
        <a:bodyPr/>
        <a:lstStyle/>
        <a:p>
          <a:endParaRPr lang="en-US"/>
        </a:p>
      </dgm:t>
    </dgm:pt>
    <dgm:pt modelId="{9B034B82-696E-45FF-97D5-804C7146F4E1}" type="sibTrans" cxnId="{12853604-C154-4D3C-8A15-CF609E81B2BF}">
      <dgm:prSet/>
      <dgm:spPr/>
      <dgm:t>
        <a:bodyPr/>
        <a:lstStyle/>
        <a:p>
          <a:endParaRPr lang="en-US"/>
        </a:p>
      </dgm:t>
    </dgm:pt>
    <dgm:pt modelId="{77886653-730A-42CB-9D05-B1F580D092E4}">
      <dgm:prSet/>
      <dgm:spPr/>
      <dgm:t>
        <a:bodyPr/>
        <a:lstStyle/>
        <a:p>
          <a:r>
            <a:rPr lang="en-US" dirty="0"/>
            <a:t>Adapt to change</a:t>
          </a:r>
        </a:p>
      </dgm:t>
    </dgm:pt>
    <dgm:pt modelId="{C7D0C75A-F86D-4053-B822-E1D83DA43C89}" type="parTrans" cxnId="{ECB2434C-DD2F-4C91-B151-EAC31AA9CC8D}">
      <dgm:prSet/>
      <dgm:spPr/>
      <dgm:t>
        <a:bodyPr/>
        <a:lstStyle/>
        <a:p>
          <a:endParaRPr lang="en-US"/>
        </a:p>
      </dgm:t>
    </dgm:pt>
    <dgm:pt modelId="{BEE8095A-7891-445F-A690-2CB1F9BF5099}" type="sibTrans" cxnId="{ECB2434C-DD2F-4C91-B151-EAC31AA9CC8D}">
      <dgm:prSet/>
      <dgm:spPr/>
      <dgm:t>
        <a:bodyPr/>
        <a:lstStyle/>
        <a:p>
          <a:endParaRPr lang="en-US"/>
        </a:p>
      </dgm:t>
    </dgm:pt>
    <dgm:pt modelId="{8C57669E-A128-4900-8312-F68C3F300AB9}" type="pres">
      <dgm:prSet presAssocID="{E0D2030F-428F-4131-A99C-D5F8C3D64959}" presName="vert0" presStyleCnt="0">
        <dgm:presLayoutVars>
          <dgm:dir/>
          <dgm:animOne val="branch"/>
          <dgm:animLvl val="lvl"/>
        </dgm:presLayoutVars>
      </dgm:prSet>
      <dgm:spPr/>
    </dgm:pt>
    <dgm:pt modelId="{1E42A253-E96D-42B9-92FA-3943C1A0D6E8}" type="pres">
      <dgm:prSet presAssocID="{534961D3-CA4C-40EA-B80D-6D8C9FB4CEAF}" presName="thickLine" presStyleLbl="alignNode1" presStyleIdx="0" presStyleCnt="1"/>
      <dgm:spPr/>
    </dgm:pt>
    <dgm:pt modelId="{8226CE14-BEA3-4911-A46E-581924D199EA}" type="pres">
      <dgm:prSet presAssocID="{534961D3-CA4C-40EA-B80D-6D8C9FB4CEAF}" presName="horz1" presStyleCnt="0"/>
      <dgm:spPr/>
    </dgm:pt>
    <dgm:pt modelId="{B9EAC246-40A0-4E32-9A1D-FBE85A3ED064}" type="pres">
      <dgm:prSet presAssocID="{534961D3-CA4C-40EA-B80D-6D8C9FB4CEAF}" presName="tx1" presStyleLbl="revTx" presStyleIdx="0" presStyleCnt="6"/>
      <dgm:spPr/>
    </dgm:pt>
    <dgm:pt modelId="{11047D23-B33F-49EF-B261-A5960841ADBA}" type="pres">
      <dgm:prSet presAssocID="{534961D3-CA4C-40EA-B80D-6D8C9FB4CEAF}" presName="vert1" presStyleCnt="0"/>
      <dgm:spPr/>
    </dgm:pt>
    <dgm:pt modelId="{842300D7-3BD6-4D96-8831-D95AE722AB28}" type="pres">
      <dgm:prSet presAssocID="{F4B35AB2-38E6-47F4-BC72-1A85E7CF138A}" presName="vertSpace2a" presStyleCnt="0"/>
      <dgm:spPr/>
    </dgm:pt>
    <dgm:pt modelId="{80A7AF1B-0F70-4F2A-9899-61DF834213FD}" type="pres">
      <dgm:prSet presAssocID="{F4B35AB2-38E6-47F4-BC72-1A85E7CF138A}" presName="horz2" presStyleCnt="0"/>
      <dgm:spPr/>
    </dgm:pt>
    <dgm:pt modelId="{E3CC38A5-5568-48C2-B504-F368B68DF26B}" type="pres">
      <dgm:prSet presAssocID="{F4B35AB2-38E6-47F4-BC72-1A85E7CF138A}" presName="horzSpace2" presStyleCnt="0"/>
      <dgm:spPr/>
    </dgm:pt>
    <dgm:pt modelId="{54973B46-823D-41AE-BFA1-897933A1D263}" type="pres">
      <dgm:prSet presAssocID="{F4B35AB2-38E6-47F4-BC72-1A85E7CF138A}" presName="tx2" presStyleLbl="revTx" presStyleIdx="1" presStyleCnt="6"/>
      <dgm:spPr/>
    </dgm:pt>
    <dgm:pt modelId="{912DCF8A-0EF6-4242-9BA4-A2F6F5061F65}" type="pres">
      <dgm:prSet presAssocID="{F4B35AB2-38E6-47F4-BC72-1A85E7CF138A}" presName="vert2" presStyleCnt="0"/>
      <dgm:spPr/>
    </dgm:pt>
    <dgm:pt modelId="{68BA3E90-98AD-42EB-9BB5-0462C638F648}" type="pres">
      <dgm:prSet presAssocID="{F4B35AB2-38E6-47F4-BC72-1A85E7CF138A}" presName="thinLine2b" presStyleLbl="callout" presStyleIdx="0" presStyleCnt="5"/>
      <dgm:spPr/>
    </dgm:pt>
    <dgm:pt modelId="{06007062-73EB-4BA4-92AC-1FBB107678FF}" type="pres">
      <dgm:prSet presAssocID="{F4B35AB2-38E6-47F4-BC72-1A85E7CF138A}" presName="vertSpace2b" presStyleCnt="0"/>
      <dgm:spPr/>
    </dgm:pt>
    <dgm:pt modelId="{E2D6E939-6A10-45EC-9ECC-6B13FD499D53}" type="pres">
      <dgm:prSet presAssocID="{B0569F43-2C82-4C75-91ED-F7C6D7C850EA}" presName="horz2" presStyleCnt="0"/>
      <dgm:spPr/>
    </dgm:pt>
    <dgm:pt modelId="{3C0EA1E8-6F82-4C8B-8557-8C54169AA6C8}" type="pres">
      <dgm:prSet presAssocID="{B0569F43-2C82-4C75-91ED-F7C6D7C850EA}" presName="horzSpace2" presStyleCnt="0"/>
      <dgm:spPr/>
    </dgm:pt>
    <dgm:pt modelId="{D5BFFC40-6671-447F-A9B7-A3B172ADAB91}" type="pres">
      <dgm:prSet presAssocID="{B0569F43-2C82-4C75-91ED-F7C6D7C850EA}" presName="tx2" presStyleLbl="revTx" presStyleIdx="2" presStyleCnt="6"/>
      <dgm:spPr/>
    </dgm:pt>
    <dgm:pt modelId="{98F5FB6B-3F8E-45E5-9FC4-94666EB082C5}" type="pres">
      <dgm:prSet presAssocID="{B0569F43-2C82-4C75-91ED-F7C6D7C850EA}" presName="vert2" presStyleCnt="0"/>
      <dgm:spPr/>
    </dgm:pt>
    <dgm:pt modelId="{1C7C09D4-8B12-4456-B702-B79E893C64A1}" type="pres">
      <dgm:prSet presAssocID="{B0569F43-2C82-4C75-91ED-F7C6D7C850EA}" presName="thinLine2b" presStyleLbl="callout" presStyleIdx="1" presStyleCnt="5"/>
      <dgm:spPr/>
    </dgm:pt>
    <dgm:pt modelId="{7AEA8616-8AD6-44C1-8028-6F897503A19B}" type="pres">
      <dgm:prSet presAssocID="{B0569F43-2C82-4C75-91ED-F7C6D7C850EA}" presName="vertSpace2b" presStyleCnt="0"/>
      <dgm:spPr/>
    </dgm:pt>
    <dgm:pt modelId="{21F1DE6D-C2A0-4E43-9BEB-18AA994A93C8}" type="pres">
      <dgm:prSet presAssocID="{20966FB2-E0DC-4F9F-A1A6-E96F41E86A24}" presName="horz2" presStyleCnt="0"/>
      <dgm:spPr/>
    </dgm:pt>
    <dgm:pt modelId="{E9A2D26C-BAE6-4949-9AC2-85985AA09F2A}" type="pres">
      <dgm:prSet presAssocID="{20966FB2-E0DC-4F9F-A1A6-E96F41E86A24}" presName="horzSpace2" presStyleCnt="0"/>
      <dgm:spPr/>
    </dgm:pt>
    <dgm:pt modelId="{D6E0D3D0-42DB-41EA-92CF-C4F6FB60DA79}" type="pres">
      <dgm:prSet presAssocID="{20966FB2-E0DC-4F9F-A1A6-E96F41E86A24}" presName="tx2" presStyleLbl="revTx" presStyleIdx="3" presStyleCnt="6"/>
      <dgm:spPr/>
    </dgm:pt>
    <dgm:pt modelId="{C005BE0A-0540-4DFA-BA7F-089DCA2E2CFB}" type="pres">
      <dgm:prSet presAssocID="{20966FB2-E0DC-4F9F-A1A6-E96F41E86A24}" presName="vert2" presStyleCnt="0"/>
      <dgm:spPr/>
    </dgm:pt>
    <dgm:pt modelId="{E4DF4248-DDB8-4B36-9F81-556781AB8AC2}" type="pres">
      <dgm:prSet presAssocID="{20966FB2-E0DC-4F9F-A1A6-E96F41E86A24}" presName="thinLine2b" presStyleLbl="callout" presStyleIdx="2" presStyleCnt="5"/>
      <dgm:spPr/>
    </dgm:pt>
    <dgm:pt modelId="{2B26D307-E613-4C8B-A70B-7360777D6ED5}" type="pres">
      <dgm:prSet presAssocID="{20966FB2-E0DC-4F9F-A1A6-E96F41E86A24}" presName="vertSpace2b" presStyleCnt="0"/>
      <dgm:spPr/>
    </dgm:pt>
    <dgm:pt modelId="{1A1C5AD4-2FD6-4A11-891A-68AD72872801}" type="pres">
      <dgm:prSet presAssocID="{7A649AD6-2937-4438-897F-B4EBC638D128}" presName="horz2" presStyleCnt="0"/>
      <dgm:spPr/>
    </dgm:pt>
    <dgm:pt modelId="{AE2D3C60-6485-45BB-99E2-FDE29F158497}" type="pres">
      <dgm:prSet presAssocID="{7A649AD6-2937-4438-897F-B4EBC638D128}" presName="horzSpace2" presStyleCnt="0"/>
      <dgm:spPr/>
    </dgm:pt>
    <dgm:pt modelId="{E86AADDE-B408-4E59-9F1E-44A35FCA6E35}" type="pres">
      <dgm:prSet presAssocID="{7A649AD6-2937-4438-897F-B4EBC638D128}" presName="tx2" presStyleLbl="revTx" presStyleIdx="4" presStyleCnt="6"/>
      <dgm:spPr/>
    </dgm:pt>
    <dgm:pt modelId="{F1C24C41-F97C-497F-87EE-21E62A98605F}" type="pres">
      <dgm:prSet presAssocID="{7A649AD6-2937-4438-897F-B4EBC638D128}" presName="vert2" presStyleCnt="0"/>
      <dgm:spPr/>
    </dgm:pt>
    <dgm:pt modelId="{3D4C9503-0A66-4B41-BB0F-986D52B8412F}" type="pres">
      <dgm:prSet presAssocID="{7A649AD6-2937-4438-897F-B4EBC638D128}" presName="thinLine2b" presStyleLbl="callout" presStyleIdx="3" presStyleCnt="5"/>
      <dgm:spPr/>
    </dgm:pt>
    <dgm:pt modelId="{3383CDD5-92FF-4288-81A5-F192E7FC9F4B}" type="pres">
      <dgm:prSet presAssocID="{7A649AD6-2937-4438-897F-B4EBC638D128}" presName="vertSpace2b" presStyleCnt="0"/>
      <dgm:spPr/>
    </dgm:pt>
    <dgm:pt modelId="{207CE4E1-06EC-4214-AA43-100E7C70CDEB}" type="pres">
      <dgm:prSet presAssocID="{77886653-730A-42CB-9D05-B1F580D092E4}" presName="horz2" presStyleCnt="0"/>
      <dgm:spPr/>
    </dgm:pt>
    <dgm:pt modelId="{8658CAB1-B8EA-47EE-B00B-9B6CE77984B5}" type="pres">
      <dgm:prSet presAssocID="{77886653-730A-42CB-9D05-B1F580D092E4}" presName="horzSpace2" presStyleCnt="0"/>
      <dgm:spPr/>
    </dgm:pt>
    <dgm:pt modelId="{D3E8F96B-8B42-49FB-8320-ABA5BF4EE7E9}" type="pres">
      <dgm:prSet presAssocID="{77886653-730A-42CB-9D05-B1F580D092E4}" presName="tx2" presStyleLbl="revTx" presStyleIdx="5" presStyleCnt="6"/>
      <dgm:spPr/>
    </dgm:pt>
    <dgm:pt modelId="{8A77EDAE-5AE9-40E6-93DD-20276B1562BD}" type="pres">
      <dgm:prSet presAssocID="{77886653-730A-42CB-9D05-B1F580D092E4}" presName="vert2" presStyleCnt="0"/>
      <dgm:spPr/>
    </dgm:pt>
    <dgm:pt modelId="{487BCE02-7AC1-458E-BC75-B34E5DD85867}" type="pres">
      <dgm:prSet presAssocID="{77886653-730A-42CB-9D05-B1F580D092E4}" presName="thinLine2b" presStyleLbl="callout" presStyleIdx="4" presStyleCnt="5"/>
      <dgm:spPr/>
    </dgm:pt>
    <dgm:pt modelId="{FB04B398-4326-4EB8-B408-CAD401A5BBC0}" type="pres">
      <dgm:prSet presAssocID="{77886653-730A-42CB-9D05-B1F580D092E4}" presName="vertSpace2b" presStyleCnt="0"/>
      <dgm:spPr/>
    </dgm:pt>
  </dgm:ptLst>
  <dgm:cxnLst>
    <dgm:cxn modelId="{12853604-C154-4D3C-8A15-CF609E81B2BF}" srcId="{534961D3-CA4C-40EA-B80D-6D8C9FB4CEAF}" destId="{7A649AD6-2937-4438-897F-B4EBC638D128}" srcOrd="3" destOrd="0" parTransId="{5C5FEF10-19D3-4EB4-850A-333859B0663A}" sibTransId="{9B034B82-696E-45FF-97D5-804C7146F4E1}"/>
    <dgm:cxn modelId="{4B267107-83CB-4A9C-BC7A-13967F6FF4EA}" type="presOf" srcId="{20966FB2-E0DC-4F9F-A1A6-E96F41E86A24}" destId="{D6E0D3D0-42DB-41EA-92CF-C4F6FB60DA79}" srcOrd="0" destOrd="0" presId="urn:microsoft.com/office/officeart/2008/layout/LinedList"/>
    <dgm:cxn modelId="{1F979D0A-DA1B-4524-8D83-AE5A38CD6157}" srcId="{E0D2030F-428F-4131-A99C-D5F8C3D64959}" destId="{534961D3-CA4C-40EA-B80D-6D8C9FB4CEAF}" srcOrd="0" destOrd="0" parTransId="{EE3B0748-DE19-4C8A-ADDB-E6BC09280C87}" sibTransId="{822B7A0C-23EA-4FB3-96AE-6C4B327162B0}"/>
    <dgm:cxn modelId="{AD40E90A-F0C3-477D-97CF-09CCF7E8FC5F}" srcId="{534961D3-CA4C-40EA-B80D-6D8C9FB4CEAF}" destId="{B0569F43-2C82-4C75-91ED-F7C6D7C850EA}" srcOrd="1" destOrd="0" parTransId="{63F30205-9175-4AC9-84DA-22402E6E8C05}" sibTransId="{D782791B-F6B5-4CDE-ABD2-17CE88EB196A}"/>
    <dgm:cxn modelId="{01C44718-15A4-45A2-9BAF-BD31D5A2B8C8}" srcId="{534961D3-CA4C-40EA-B80D-6D8C9FB4CEAF}" destId="{F4B35AB2-38E6-47F4-BC72-1A85E7CF138A}" srcOrd="0" destOrd="0" parTransId="{45844FFD-77DF-4EEA-92FC-98AEEC27C7B0}" sibTransId="{36785EE3-391A-44B8-80C7-F70FD482A1E6}"/>
    <dgm:cxn modelId="{9A919818-AE23-40A2-AE17-9B028F2BCD2E}" type="presOf" srcId="{7A649AD6-2937-4438-897F-B4EBC638D128}" destId="{E86AADDE-B408-4E59-9F1E-44A35FCA6E35}" srcOrd="0" destOrd="0" presId="urn:microsoft.com/office/officeart/2008/layout/LinedList"/>
    <dgm:cxn modelId="{928FF14A-CBDA-401C-9691-2732FE843759}" type="presOf" srcId="{B0569F43-2C82-4C75-91ED-F7C6D7C850EA}" destId="{D5BFFC40-6671-447F-A9B7-A3B172ADAB91}" srcOrd="0" destOrd="0" presId="urn:microsoft.com/office/officeart/2008/layout/LinedList"/>
    <dgm:cxn modelId="{ECB2434C-DD2F-4C91-B151-EAC31AA9CC8D}" srcId="{534961D3-CA4C-40EA-B80D-6D8C9FB4CEAF}" destId="{77886653-730A-42CB-9D05-B1F580D092E4}" srcOrd="4" destOrd="0" parTransId="{C7D0C75A-F86D-4053-B822-E1D83DA43C89}" sibTransId="{BEE8095A-7891-445F-A690-2CB1F9BF5099}"/>
    <dgm:cxn modelId="{0122EC85-CF4D-4DF0-AB2E-223EDEDC38B5}" type="presOf" srcId="{F4B35AB2-38E6-47F4-BC72-1A85E7CF138A}" destId="{54973B46-823D-41AE-BFA1-897933A1D263}" srcOrd="0" destOrd="0" presId="urn:microsoft.com/office/officeart/2008/layout/LinedList"/>
    <dgm:cxn modelId="{1C9F8E9B-3293-453F-BF67-B03DD80C31AF}" type="presOf" srcId="{534961D3-CA4C-40EA-B80D-6D8C9FB4CEAF}" destId="{B9EAC246-40A0-4E32-9A1D-FBE85A3ED064}" srcOrd="0" destOrd="0" presId="urn:microsoft.com/office/officeart/2008/layout/LinedList"/>
    <dgm:cxn modelId="{023ED3C1-C5A2-4C63-98DF-86326AD5EA64}" srcId="{534961D3-CA4C-40EA-B80D-6D8C9FB4CEAF}" destId="{20966FB2-E0DC-4F9F-A1A6-E96F41E86A24}" srcOrd="2" destOrd="0" parTransId="{91BF2993-B2BB-4AB0-B1AB-8F920527993A}" sibTransId="{4CBE6527-D588-4B6F-B096-0257F81B7D9E}"/>
    <dgm:cxn modelId="{924FB1DE-01A9-42E2-9FB5-CCF702B263A8}" type="presOf" srcId="{77886653-730A-42CB-9D05-B1F580D092E4}" destId="{D3E8F96B-8B42-49FB-8320-ABA5BF4EE7E9}" srcOrd="0" destOrd="0" presId="urn:microsoft.com/office/officeart/2008/layout/LinedList"/>
    <dgm:cxn modelId="{3C3B51F5-2C24-42E4-8824-BE246B458C00}" type="presOf" srcId="{E0D2030F-428F-4131-A99C-D5F8C3D64959}" destId="{8C57669E-A128-4900-8312-F68C3F300AB9}" srcOrd="0" destOrd="0" presId="urn:microsoft.com/office/officeart/2008/layout/LinedList"/>
    <dgm:cxn modelId="{382CE67B-90F7-40FE-89E2-8EE5DC059F5C}" type="presParOf" srcId="{8C57669E-A128-4900-8312-F68C3F300AB9}" destId="{1E42A253-E96D-42B9-92FA-3943C1A0D6E8}" srcOrd="0" destOrd="0" presId="urn:microsoft.com/office/officeart/2008/layout/LinedList"/>
    <dgm:cxn modelId="{4CB2F173-8EAB-4A7A-BC74-FA6629B18B62}" type="presParOf" srcId="{8C57669E-A128-4900-8312-F68C3F300AB9}" destId="{8226CE14-BEA3-4911-A46E-581924D199EA}" srcOrd="1" destOrd="0" presId="urn:microsoft.com/office/officeart/2008/layout/LinedList"/>
    <dgm:cxn modelId="{64AB12DD-8533-4CC5-A3D2-178D5B647450}" type="presParOf" srcId="{8226CE14-BEA3-4911-A46E-581924D199EA}" destId="{B9EAC246-40A0-4E32-9A1D-FBE85A3ED064}" srcOrd="0" destOrd="0" presId="urn:microsoft.com/office/officeart/2008/layout/LinedList"/>
    <dgm:cxn modelId="{49218F28-D587-4EDC-A54D-0FDB5E070D32}" type="presParOf" srcId="{8226CE14-BEA3-4911-A46E-581924D199EA}" destId="{11047D23-B33F-49EF-B261-A5960841ADBA}" srcOrd="1" destOrd="0" presId="urn:microsoft.com/office/officeart/2008/layout/LinedList"/>
    <dgm:cxn modelId="{53B69E95-8591-46D3-9AB7-AD7D7ACD45B7}" type="presParOf" srcId="{11047D23-B33F-49EF-B261-A5960841ADBA}" destId="{842300D7-3BD6-4D96-8831-D95AE722AB28}" srcOrd="0" destOrd="0" presId="urn:microsoft.com/office/officeart/2008/layout/LinedList"/>
    <dgm:cxn modelId="{9A07F8C2-4C4E-4267-9025-A29F464CE201}" type="presParOf" srcId="{11047D23-B33F-49EF-B261-A5960841ADBA}" destId="{80A7AF1B-0F70-4F2A-9899-61DF834213FD}" srcOrd="1" destOrd="0" presId="urn:microsoft.com/office/officeart/2008/layout/LinedList"/>
    <dgm:cxn modelId="{0335D53F-6DBA-4256-986C-FACBE5B3208F}" type="presParOf" srcId="{80A7AF1B-0F70-4F2A-9899-61DF834213FD}" destId="{E3CC38A5-5568-48C2-B504-F368B68DF26B}" srcOrd="0" destOrd="0" presId="urn:microsoft.com/office/officeart/2008/layout/LinedList"/>
    <dgm:cxn modelId="{F858D6DC-3E77-443E-96FF-CAD90CD32217}" type="presParOf" srcId="{80A7AF1B-0F70-4F2A-9899-61DF834213FD}" destId="{54973B46-823D-41AE-BFA1-897933A1D263}" srcOrd="1" destOrd="0" presId="urn:microsoft.com/office/officeart/2008/layout/LinedList"/>
    <dgm:cxn modelId="{D3587778-5C4B-4CF5-8E34-59D7B21933A7}" type="presParOf" srcId="{80A7AF1B-0F70-4F2A-9899-61DF834213FD}" destId="{912DCF8A-0EF6-4242-9BA4-A2F6F5061F65}" srcOrd="2" destOrd="0" presId="urn:microsoft.com/office/officeart/2008/layout/LinedList"/>
    <dgm:cxn modelId="{0ABADD8A-0062-4725-909E-D2569871CAC0}" type="presParOf" srcId="{11047D23-B33F-49EF-B261-A5960841ADBA}" destId="{68BA3E90-98AD-42EB-9BB5-0462C638F648}" srcOrd="2" destOrd="0" presId="urn:microsoft.com/office/officeart/2008/layout/LinedList"/>
    <dgm:cxn modelId="{D8E42F71-3DE2-4C91-9E69-800E078CEA64}" type="presParOf" srcId="{11047D23-B33F-49EF-B261-A5960841ADBA}" destId="{06007062-73EB-4BA4-92AC-1FBB107678FF}" srcOrd="3" destOrd="0" presId="urn:microsoft.com/office/officeart/2008/layout/LinedList"/>
    <dgm:cxn modelId="{5868C8AC-CD78-4D87-9A43-ED52B7DA5BB1}" type="presParOf" srcId="{11047D23-B33F-49EF-B261-A5960841ADBA}" destId="{E2D6E939-6A10-45EC-9ECC-6B13FD499D53}" srcOrd="4" destOrd="0" presId="urn:microsoft.com/office/officeart/2008/layout/LinedList"/>
    <dgm:cxn modelId="{117DB557-5F42-46E8-B189-F1DD9F653E9D}" type="presParOf" srcId="{E2D6E939-6A10-45EC-9ECC-6B13FD499D53}" destId="{3C0EA1E8-6F82-4C8B-8557-8C54169AA6C8}" srcOrd="0" destOrd="0" presId="urn:microsoft.com/office/officeart/2008/layout/LinedList"/>
    <dgm:cxn modelId="{96516269-80EF-4151-AFCC-D0422E02D841}" type="presParOf" srcId="{E2D6E939-6A10-45EC-9ECC-6B13FD499D53}" destId="{D5BFFC40-6671-447F-A9B7-A3B172ADAB91}" srcOrd="1" destOrd="0" presId="urn:microsoft.com/office/officeart/2008/layout/LinedList"/>
    <dgm:cxn modelId="{78341A8F-4FC6-4EC8-80AE-78BBBBA0B7B1}" type="presParOf" srcId="{E2D6E939-6A10-45EC-9ECC-6B13FD499D53}" destId="{98F5FB6B-3F8E-45E5-9FC4-94666EB082C5}" srcOrd="2" destOrd="0" presId="urn:microsoft.com/office/officeart/2008/layout/LinedList"/>
    <dgm:cxn modelId="{702E9CE4-AF74-4020-9B6F-1365310FC32A}" type="presParOf" srcId="{11047D23-B33F-49EF-B261-A5960841ADBA}" destId="{1C7C09D4-8B12-4456-B702-B79E893C64A1}" srcOrd="5" destOrd="0" presId="urn:microsoft.com/office/officeart/2008/layout/LinedList"/>
    <dgm:cxn modelId="{BCC31A8E-C036-4909-BE7B-8C1B6783625D}" type="presParOf" srcId="{11047D23-B33F-49EF-B261-A5960841ADBA}" destId="{7AEA8616-8AD6-44C1-8028-6F897503A19B}" srcOrd="6" destOrd="0" presId="urn:microsoft.com/office/officeart/2008/layout/LinedList"/>
    <dgm:cxn modelId="{0E687E92-3474-4C27-94B1-A19A8BE0FD4C}" type="presParOf" srcId="{11047D23-B33F-49EF-B261-A5960841ADBA}" destId="{21F1DE6D-C2A0-4E43-9BEB-18AA994A93C8}" srcOrd="7" destOrd="0" presId="urn:microsoft.com/office/officeart/2008/layout/LinedList"/>
    <dgm:cxn modelId="{CE4DA62F-FE67-477C-82CF-71C6B147F9B8}" type="presParOf" srcId="{21F1DE6D-C2A0-4E43-9BEB-18AA994A93C8}" destId="{E9A2D26C-BAE6-4949-9AC2-85985AA09F2A}" srcOrd="0" destOrd="0" presId="urn:microsoft.com/office/officeart/2008/layout/LinedList"/>
    <dgm:cxn modelId="{758D485E-EE5E-4B85-8EFF-DE02FB59314D}" type="presParOf" srcId="{21F1DE6D-C2A0-4E43-9BEB-18AA994A93C8}" destId="{D6E0D3D0-42DB-41EA-92CF-C4F6FB60DA79}" srcOrd="1" destOrd="0" presId="urn:microsoft.com/office/officeart/2008/layout/LinedList"/>
    <dgm:cxn modelId="{11FA13B0-73D3-4D9D-9A77-4D6B5720F8BD}" type="presParOf" srcId="{21F1DE6D-C2A0-4E43-9BEB-18AA994A93C8}" destId="{C005BE0A-0540-4DFA-BA7F-089DCA2E2CFB}" srcOrd="2" destOrd="0" presId="urn:microsoft.com/office/officeart/2008/layout/LinedList"/>
    <dgm:cxn modelId="{F3EA862F-5171-4662-A3D3-4D7E601B98BD}" type="presParOf" srcId="{11047D23-B33F-49EF-B261-A5960841ADBA}" destId="{E4DF4248-DDB8-4B36-9F81-556781AB8AC2}" srcOrd="8" destOrd="0" presId="urn:microsoft.com/office/officeart/2008/layout/LinedList"/>
    <dgm:cxn modelId="{9A0BA4E3-2528-4F34-BE33-02129184FA2B}" type="presParOf" srcId="{11047D23-B33F-49EF-B261-A5960841ADBA}" destId="{2B26D307-E613-4C8B-A70B-7360777D6ED5}" srcOrd="9" destOrd="0" presId="urn:microsoft.com/office/officeart/2008/layout/LinedList"/>
    <dgm:cxn modelId="{6E06B547-2F5C-4F27-B0A3-4594B78D8768}" type="presParOf" srcId="{11047D23-B33F-49EF-B261-A5960841ADBA}" destId="{1A1C5AD4-2FD6-4A11-891A-68AD72872801}" srcOrd="10" destOrd="0" presId="urn:microsoft.com/office/officeart/2008/layout/LinedList"/>
    <dgm:cxn modelId="{F1306847-D7FF-4879-9820-0568D6886A77}" type="presParOf" srcId="{1A1C5AD4-2FD6-4A11-891A-68AD72872801}" destId="{AE2D3C60-6485-45BB-99E2-FDE29F158497}" srcOrd="0" destOrd="0" presId="urn:microsoft.com/office/officeart/2008/layout/LinedList"/>
    <dgm:cxn modelId="{275443BC-1F05-468C-AED2-A37E7E2C2A27}" type="presParOf" srcId="{1A1C5AD4-2FD6-4A11-891A-68AD72872801}" destId="{E86AADDE-B408-4E59-9F1E-44A35FCA6E35}" srcOrd="1" destOrd="0" presId="urn:microsoft.com/office/officeart/2008/layout/LinedList"/>
    <dgm:cxn modelId="{8A1FD570-7C4B-44C7-B2D4-02D6237E85AE}" type="presParOf" srcId="{1A1C5AD4-2FD6-4A11-891A-68AD72872801}" destId="{F1C24C41-F97C-497F-87EE-21E62A98605F}" srcOrd="2" destOrd="0" presId="urn:microsoft.com/office/officeart/2008/layout/LinedList"/>
    <dgm:cxn modelId="{DD57BE1A-8407-4F05-930D-17F9FC6F919D}" type="presParOf" srcId="{11047D23-B33F-49EF-B261-A5960841ADBA}" destId="{3D4C9503-0A66-4B41-BB0F-986D52B8412F}" srcOrd="11" destOrd="0" presId="urn:microsoft.com/office/officeart/2008/layout/LinedList"/>
    <dgm:cxn modelId="{30125BED-72E1-4324-8DF4-66D279E1BB9C}" type="presParOf" srcId="{11047D23-B33F-49EF-B261-A5960841ADBA}" destId="{3383CDD5-92FF-4288-81A5-F192E7FC9F4B}" srcOrd="12" destOrd="0" presId="urn:microsoft.com/office/officeart/2008/layout/LinedList"/>
    <dgm:cxn modelId="{7D467D5A-A9D3-471B-A06D-9D23EB634013}" type="presParOf" srcId="{11047D23-B33F-49EF-B261-A5960841ADBA}" destId="{207CE4E1-06EC-4214-AA43-100E7C70CDEB}" srcOrd="13" destOrd="0" presId="urn:microsoft.com/office/officeart/2008/layout/LinedList"/>
    <dgm:cxn modelId="{1723C34D-BF63-4521-9AFB-2A6D08A75DD4}" type="presParOf" srcId="{207CE4E1-06EC-4214-AA43-100E7C70CDEB}" destId="{8658CAB1-B8EA-47EE-B00B-9B6CE77984B5}" srcOrd="0" destOrd="0" presId="urn:microsoft.com/office/officeart/2008/layout/LinedList"/>
    <dgm:cxn modelId="{E543512A-80D3-4F74-B58A-EE71533F35BD}" type="presParOf" srcId="{207CE4E1-06EC-4214-AA43-100E7C70CDEB}" destId="{D3E8F96B-8B42-49FB-8320-ABA5BF4EE7E9}" srcOrd="1" destOrd="0" presId="urn:microsoft.com/office/officeart/2008/layout/LinedList"/>
    <dgm:cxn modelId="{DB7D841F-05BD-4617-9957-E7AA446A29E2}" type="presParOf" srcId="{207CE4E1-06EC-4214-AA43-100E7C70CDEB}" destId="{8A77EDAE-5AE9-40E6-93DD-20276B1562BD}" srcOrd="2" destOrd="0" presId="urn:microsoft.com/office/officeart/2008/layout/LinedList"/>
    <dgm:cxn modelId="{D2BED99B-3C98-47EE-9F34-6EC9A4A30B8F}" type="presParOf" srcId="{11047D23-B33F-49EF-B261-A5960841ADBA}" destId="{487BCE02-7AC1-458E-BC75-B34E5DD85867}" srcOrd="14" destOrd="0" presId="urn:microsoft.com/office/officeart/2008/layout/LinedList"/>
    <dgm:cxn modelId="{7E4FCA92-EBD3-4C98-8970-EF38244391D2}" type="presParOf" srcId="{11047D23-B33F-49EF-B261-A5960841ADBA}" destId="{FB04B398-4326-4EB8-B408-CAD401A5BBC0}"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EC16C-D7AB-43C1-837B-3FF3F1E1077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7E06336-32CB-4BA5-88F9-0958FECFB7C4}">
      <dgm:prSet/>
      <dgm:spPr/>
      <dgm:t>
        <a:bodyPr/>
        <a:lstStyle/>
        <a:p>
          <a:r>
            <a:rPr lang="en-US" dirty="0"/>
            <a:t>Ratings look at different dimensions for each skill on a 4 or 5 point scale</a:t>
          </a:r>
        </a:p>
      </dgm:t>
    </dgm:pt>
    <dgm:pt modelId="{589D65D5-7130-410E-846A-B9BC1BF0AF2F}" type="parTrans" cxnId="{79BAF015-8876-4869-86EE-42B94473983D}">
      <dgm:prSet/>
      <dgm:spPr/>
      <dgm:t>
        <a:bodyPr/>
        <a:lstStyle/>
        <a:p>
          <a:endParaRPr lang="en-US"/>
        </a:p>
      </dgm:t>
    </dgm:pt>
    <dgm:pt modelId="{753DC234-9F8F-4731-AA5D-A0AE7D7FAFFB}" type="sibTrans" cxnId="{79BAF015-8876-4869-86EE-42B94473983D}">
      <dgm:prSet/>
      <dgm:spPr/>
      <dgm:t>
        <a:bodyPr/>
        <a:lstStyle/>
        <a:p>
          <a:endParaRPr lang="en-US" dirty="0"/>
        </a:p>
      </dgm:t>
    </dgm:pt>
    <dgm:pt modelId="{353898B3-8790-40EA-8029-AF7E2A049D73}">
      <dgm:prSet/>
      <dgm:spPr/>
      <dgm:t>
        <a:bodyPr/>
        <a:lstStyle/>
        <a:p>
          <a:r>
            <a:rPr lang="en-US" dirty="0"/>
            <a:t>Complexity levels are assigned to example tasks that would be performed by a worker in a job</a:t>
          </a:r>
        </a:p>
      </dgm:t>
    </dgm:pt>
    <dgm:pt modelId="{E3033548-EEB4-44EE-8ACB-F41D5CCC9930}" type="parTrans" cxnId="{72C353EB-E659-4E98-80B1-2CB68CCFAFD8}">
      <dgm:prSet/>
      <dgm:spPr/>
      <dgm:t>
        <a:bodyPr/>
        <a:lstStyle/>
        <a:p>
          <a:endParaRPr lang="en-US"/>
        </a:p>
      </dgm:t>
    </dgm:pt>
    <dgm:pt modelId="{170B9E74-E99E-41FB-8195-D206D17A4B6A}" type="sibTrans" cxnId="{72C353EB-E659-4E98-80B1-2CB68CCFAFD8}">
      <dgm:prSet/>
      <dgm:spPr/>
      <dgm:t>
        <a:bodyPr/>
        <a:lstStyle/>
        <a:p>
          <a:endParaRPr lang="en-US"/>
        </a:p>
      </dgm:t>
    </dgm:pt>
    <dgm:pt modelId="{494230EB-3BAE-4D0D-BC14-EB4D7C67BDE7}" type="pres">
      <dgm:prSet presAssocID="{AA0EC16C-D7AB-43C1-837B-3FF3F1E1077E}" presName="outerComposite" presStyleCnt="0">
        <dgm:presLayoutVars>
          <dgm:chMax val="5"/>
          <dgm:dir/>
          <dgm:resizeHandles val="exact"/>
        </dgm:presLayoutVars>
      </dgm:prSet>
      <dgm:spPr/>
    </dgm:pt>
    <dgm:pt modelId="{A3F6AB2C-DFB4-4083-862A-C3FC21BA5F7D}" type="pres">
      <dgm:prSet presAssocID="{AA0EC16C-D7AB-43C1-837B-3FF3F1E1077E}" presName="dummyMaxCanvas" presStyleCnt="0">
        <dgm:presLayoutVars/>
      </dgm:prSet>
      <dgm:spPr/>
    </dgm:pt>
    <dgm:pt modelId="{30B2A23C-38E8-40FD-9C04-E4D606FFF6F5}" type="pres">
      <dgm:prSet presAssocID="{AA0EC16C-D7AB-43C1-837B-3FF3F1E1077E}" presName="TwoNodes_1" presStyleLbl="node1" presStyleIdx="0" presStyleCnt="2">
        <dgm:presLayoutVars>
          <dgm:bulletEnabled val="1"/>
        </dgm:presLayoutVars>
      </dgm:prSet>
      <dgm:spPr/>
    </dgm:pt>
    <dgm:pt modelId="{D486081E-4740-426A-8E03-1FEC55415F41}" type="pres">
      <dgm:prSet presAssocID="{AA0EC16C-D7AB-43C1-837B-3FF3F1E1077E}" presName="TwoNodes_2" presStyleLbl="node1" presStyleIdx="1" presStyleCnt="2">
        <dgm:presLayoutVars>
          <dgm:bulletEnabled val="1"/>
        </dgm:presLayoutVars>
      </dgm:prSet>
      <dgm:spPr/>
    </dgm:pt>
    <dgm:pt modelId="{6EF6DF46-FD12-437B-B9F7-43598D046DEB}" type="pres">
      <dgm:prSet presAssocID="{AA0EC16C-D7AB-43C1-837B-3FF3F1E1077E}" presName="TwoConn_1-2" presStyleLbl="fgAccFollowNode1" presStyleIdx="0" presStyleCnt="1">
        <dgm:presLayoutVars>
          <dgm:bulletEnabled val="1"/>
        </dgm:presLayoutVars>
      </dgm:prSet>
      <dgm:spPr/>
    </dgm:pt>
    <dgm:pt modelId="{8EDE6927-15D4-4738-A4B7-0A28B3FDC63F}" type="pres">
      <dgm:prSet presAssocID="{AA0EC16C-D7AB-43C1-837B-3FF3F1E1077E}" presName="TwoNodes_1_text" presStyleLbl="node1" presStyleIdx="1" presStyleCnt="2">
        <dgm:presLayoutVars>
          <dgm:bulletEnabled val="1"/>
        </dgm:presLayoutVars>
      </dgm:prSet>
      <dgm:spPr/>
    </dgm:pt>
    <dgm:pt modelId="{BD280F93-EA0B-42C5-90D9-B642ACCE7A83}" type="pres">
      <dgm:prSet presAssocID="{AA0EC16C-D7AB-43C1-837B-3FF3F1E1077E}" presName="TwoNodes_2_text" presStyleLbl="node1" presStyleIdx="1" presStyleCnt="2">
        <dgm:presLayoutVars>
          <dgm:bulletEnabled val="1"/>
        </dgm:presLayoutVars>
      </dgm:prSet>
      <dgm:spPr/>
    </dgm:pt>
  </dgm:ptLst>
  <dgm:cxnLst>
    <dgm:cxn modelId="{79BAF015-8876-4869-86EE-42B94473983D}" srcId="{AA0EC16C-D7AB-43C1-837B-3FF3F1E1077E}" destId="{77E06336-32CB-4BA5-88F9-0958FECFB7C4}" srcOrd="0" destOrd="0" parTransId="{589D65D5-7130-410E-846A-B9BC1BF0AF2F}" sibTransId="{753DC234-9F8F-4731-AA5D-A0AE7D7FAFFB}"/>
    <dgm:cxn modelId="{7CE9A062-F48B-4741-8981-519D3FD7DBBE}" type="presOf" srcId="{353898B3-8790-40EA-8029-AF7E2A049D73}" destId="{D486081E-4740-426A-8E03-1FEC55415F41}" srcOrd="0" destOrd="0" presId="urn:microsoft.com/office/officeart/2005/8/layout/vProcess5"/>
    <dgm:cxn modelId="{9472D589-C4D6-4C56-821E-2DFD8EB8BEC4}" type="presOf" srcId="{77E06336-32CB-4BA5-88F9-0958FECFB7C4}" destId="{30B2A23C-38E8-40FD-9C04-E4D606FFF6F5}" srcOrd="0" destOrd="0" presId="urn:microsoft.com/office/officeart/2005/8/layout/vProcess5"/>
    <dgm:cxn modelId="{BF85E392-D090-4894-81A1-8A11D6B56318}" type="presOf" srcId="{353898B3-8790-40EA-8029-AF7E2A049D73}" destId="{BD280F93-EA0B-42C5-90D9-B642ACCE7A83}" srcOrd="1" destOrd="0" presId="urn:microsoft.com/office/officeart/2005/8/layout/vProcess5"/>
    <dgm:cxn modelId="{AADDB5BA-9B1F-4351-9871-5D83B8EBDC58}" type="presOf" srcId="{AA0EC16C-D7AB-43C1-837B-3FF3F1E1077E}" destId="{494230EB-3BAE-4D0D-BC14-EB4D7C67BDE7}" srcOrd="0" destOrd="0" presId="urn:microsoft.com/office/officeart/2005/8/layout/vProcess5"/>
    <dgm:cxn modelId="{72C353EB-E659-4E98-80B1-2CB68CCFAFD8}" srcId="{AA0EC16C-D7AB-43C1-837B-3FF3F1E1077E}" destId="{353898B3-8790-40EA-8029-AF7E2A049D73}" srcOrd="1" destOrd="0" parTransId="{E3033548-EEB4-44EE-8ACB-F41D5CCC9930}" sibTransId="{170B9E74-E99E-41FB-8195-D206D17A4B6A}"/>
    <dgm:cxn modelId="{B612D9EB-73D5-4DA6-832E-76D88A05B277}" type="presOf" srcId="{753DC234-9F8F-4731-AA5D-A0AE7D7FAFFB}" destId="{6EF6DF46-FD12-437B-B9F7-43598D046DEB}" srcOrd="0" destOrd="0" presId="urn:microsoft.com/office/officeart/2005/8/layout/vProcess5"/>
    <dgm:cxn modelId="{85A926FB-430F-4C8C-9527-D57ECE231587}" type="presOf" srcId="{77E06336-32CB-4BA5-88F9-0958FECFB7C4}" destId="{8EDE6927-15D4-4738-A4B7-0A28B3FDC63F}" srcOrd="1" destOrd="0" presId="urn:microsoft.com/office/officeart/2005/8/layout/vProcess5"/>
    <dgm:cxn modelId="{148FD933-5B96-4BED-9F1B-2E812FEB2434}" type="presParOf" srcId="{494230EB-3BAE-4D0D-BC14-EB4D7C67BDE7}" destId="{A3F6AB2C-DFB4-4083-862A-C3FC21BA5F7D}" srcOrd="0" destOrd="0" presId="urn:microsoft.com/office/officeart/2005/8/layout/vProcess5"/>
    <dgm:cxn modelId="{581D8080-F3FD-4176-9E40-998ED3C1A045}" type="presParOf" srcId="{494230EB-3BAE-4D0D-BC14-EB4D7C67BDE7}" destId="{30B2A23C-38E8-40FD-9C04-E4D606FFF6F5}" srcOrd="1" destOrd="0" presId="urn:microsoft.com/office/officeart/2005/8/layout/vProcess5"/>
    <dgm:cxn modelId="{0D211BD3-F97A-4C47-877B-962E89592069}" type="presParOf" srcId="{494230EB-3BAE-4D0D-BC14-EB4D7C67BDE7}" destId="{D486081E-4740-426A-8E03-1FEC55415F41}" srcOrd="2" destOrd="0" presId="urn:microsoft.com/office/officeart/2005/8/layout/vProcess5"/>
    <dgm:cxn modelId="{6C503631-E45D-4C31-ABC6-B7820B031DC9}" type="presParOf" srcId="{494230EB-3BAE-4D0D-BC14-EB4D7C67BDE7}" destId="{6EF6DF46-FD12-437B-B9F7-43598D046DEB}" srcOrd="3" destOrd="0" presId="urn:microsoft.com/office/officeart/2005/8/layout/vProcess5"/>
    <dgm:cxn modelId="{11D289CE-CE6C-4B2B-A559-C889FFF5375E}" type="presParOf" srcId="{494230EB-3BAE-4D0D-BC14-EB4D7C67BDE7}" destId="{8EDE6927-15D4-4738-A4B7-0A28B3FDC63F}" srcOrd="4" destOrd="0" presId="urn:microsoft.com/office/officeart/2005/8/layout/vProcess5"/>
    <dgm:cxn modelId="{CB44C51E-E0BE-413A-BC3A-26811077D98D}" type="presParOf" srcId="{494230EB-3BAE-4D0D-BC14-EB4D7C67BDE7}" destId="{BD280F93-EA0B-42C5-90D9-B642ACCE7A8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38F602-6E78-4B5E-A73C-194A6F7280E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4B3E97-660B-401B-AD4B-B810425D1E50}">
      <dgm:prSet/>
      <dgm:spPr/>
      <dgm:t>
        <a:bodyPr/>
        <a:lstStyle/>
        <a:p>
          <a:r>
            <a:rPr lang="en-US" dirty="0"/>
            <a:t>Informed by factors the drive complexity at Essential Skills levels 1, 2 and 3</a:t>
          </a:r>
        </a:p>
      </dgm:t>
    </dgm:pt>
    <dgm:pt modelId="{296EEFC1-7E51-4329-9E22-F0B94058CFA9}" type="parTrans" cxnId="{73EDD061-8658-4274-8418-E7092F74873B}">
      <dgm:prSet/>
      <dgm:spPr/>
      <dgm:t>
        <a:bodyPr/>
        <a:lstStyle/>
        <a:p>
          <a:endParaRPr lang="en-US"/>
        </a:p>
      </dgm:t>
    </dgm:pt>
    <dgm:pt modelId="{087A782C-23A2-4D24-AE6A-35BFDDD48CFC}" type="sibTrans" cxnId="{73EDD061-8658-4274-8418-E7092F74873B}">
      <dgm:prSet/>
      <dgm:spPr/>
      <dgm:t>
        <a:bodyPr/>
        <a:lstStyle/>
        <a:p>
          <a:endParaRPr lang="en-US" dirty="0"/>
        </a:p>
      </dgm:t>
    </dgm:pt>
    <dgm:pt modelId="{4A9D7646-1ADE-4DD0-8F84-ABD5E359E531}">
      <dgm:prSet/>
      <dgm:spPr/>
      <dgm:t>
        <a:bodyPr/>
        <a:lstStyle/>
        <a:p>
          <a:r>
            <a:rPr lang="en-US" dirty="0"/>
            <a:t>Differs from Essential Skill as its primary purpose is to support adult learning</a:t>
          </a:r>
        </a:p>
      </dgm:t>
    </dgm:pt>
    <dgm:pt modelId="{6C2B669C-3396-4ADC-B54F-D09725D29E7E}" type="parTrans" cxnId="{468BE173-2B2B-4517-8343-A1AD7575D0EB}">
      <dgm:prSet/>
      <dgm:spPr/>
      <dgm:t>
        <a:bodyPr/>
        <a:lstStyle/>
        <a:p>
          <a:endParaRPr lang="en-US"/>
        </a:p>
      </dgm:t>
    </dgm:pt>
    <dgm:pt modelId="{D837B19B-3150-487B-8E88-EDD40B7501D2}" type="sibTrans" cxnId="{468BE173-2B2B-4517-8343-A1AD7575D0EB}">
      <dgm:prSet/>
      <dgm:spPr/>
      <dgm:t>
        <a:bodyPr/>
        <a:lstStyle/>
        <a:p>
          <a:endParaRPr lang="en-US" dirty="0"/>
        </a:p>
      </dgm:t>
    </dgm:pt>
    <dgm:pt modelId="{85D0B443-15FC-4836-AC71-0EC965AF484C}">
      <dgm:prSet/>
      <dgm:spPr/>
      <dgm:t>
        <a:bodyPr/>
        <a:lstStyle/>
        <a:p>
          <a:r>
            <a:rPr lang="en-US" dirty="0"/>
            <a:t>Is supplemented with task and performance descriptors in addition to those drawn from ES complexity</a:t>
          </a:r>
        </a:p>
      </dgm:t>
    </dgm:pt>
    <dgm:pt modelId="{3BE29664-AA44-41B1-BC09-0D85F89D2A8C}" type="parTrans" cxnId="{C3C55855-2087-438C-BBA2-614A162FD1FD}">
      <dgm:prSet/>
      <dgm:spPr/>
      <dgm:t>
        <a:bodyPr/>
        <a:lstStyle/>
        <a:p>
          <a:endParaRPr lang="en-US"/>
        </a:p>
      </dgm:t>
    </dgm:pt>
    <dgm:pt modelId="{9985657B-A0F9-4318-9F88-8812DBC85C4B}" type="sibTrans" cxnId="{C3C55855-2087-438C-BBA2-614A162FD1FD}">
      <dgm:prSet/>
      <dgm:spPr/>
      <dgm:t>
        <a:bodyPr/>
        <a:lstStyle/>
        <a:p>
          <a:endParaRPr lang="en-US"/>
        </a:p>
      </dgm:t>
    </dgm:pt>
    <dgm:pt modelId="{D7D77D08-F15A-4846-9244-FC423EF4AEB7}" type="pres">
      <dgm:prSet presAssocID="{8438F602-6E78-4B5E-A73C-194A6F7280E0}" presName="outerComposite" presStyleCnt="0">
        <dgm:presLayoutVars>
          <dgm:chMax val="5"/>
          <dgm:dir/>
          <dgm:resizeHandles val="exact"/>
        </dgm:presLayoutVars>
      </dgm:prSet>
      <dgm:spPr/>
    </dgm:pt>
    <dgm:pt modelId="{46F4859E-D82F-4B01-AD40-E17F385DB673}" type="pres">
      <dgm:prSet presAssocID="{8438F602-6E78-4B5E-A73C-194A6F7280E0}" presName="dummyMaxCanvas" presStyleCnt="0">
        <dgm:presLayoutVars/>
      </dgm:prSet>
      <dgm:spPr/>
    </dgm:pt>
    <dgm:pt modelId="{AC0A79E9-4C5A-4A0B-B3FA-8C44380426E5}" type="pres">
      <dgm:prSet presAssocID="{8438F602-6E78-4B5E-A73C-194A6F7280E0}" presName="ThreeNodes_1" presStyleLbl="node1" presStyleIdx="0" presStyleCnt="3">
        <dgm:presLayoutVars>
          <dgm:bulletEnabled val="1"/>
        </dgm:presLayoutVars>
      </dgm:prSet>
      <dgm:spPr/>
    </dgm:pt>
    <dgm:pt modelId="{AA865303-3355-44B6-9B59-F4A2D8D9EC7F}" type="pres">
      <dgm:prSet presAssocID="{8438F602-6E78-4B5E-A73C-194A6F7280E0}" presName="ThreeNodes_2" presStyleLbl="node1" presStyleIdx="1" presStyleCnt="3">
        <dgm:presLayoutVars>
          <dgm:bulletEnabled val="1"/>
        </dgm:presLayoutVars>
      </dgm:prSet>
      <dgm:spPr/>
    </dgm:pt>
    <dgm:pt modelId="{38591D80-F474-46CA-A33A-C86C86857C68}" type="pres">
      <dgm:prSet presAssocID="{8438F602-6E78-4B5E-A73C-194A6F7280E0}" presName="ThreeNodes_3" presStyleLbl="node1" presStyleIdx="2" presStyleCnt="3">
        <dgm:presLayoutVars>
          <dgm:bulletEnabled val="1"/>
        </dgm:presLayoutVars>
      </dgm:prSet>
      <dgm:spPr/>
    </dgm:pt>
    <dgm:pt modelId="{2216FF9B-B959-464F-8EDA-F115F624DCEE}" type="pres">
      <dgm:prSet presAssocID="{8438F602-6E78-4B5E-A73C-194A6F7280E0}" presName="ThreeConn_1-2" presStyleLbl="fgAccFollowNode1" presStyleIdx="0" presStyleCnt="2">
        <dgm:presLayoutVars>
          <dgm:bulletEnabled val="1"/>
        </dgm:presLayoutVars>
      </dgm:prSet>
      <dgm:spPr/>
    </dgm:pt>
    <dgm:pt modelId="{EAAF91F2-727B-4311-9206-A23BF1FA2F46}" type="pres">
      <dgm:prSet presAssocID="{8438F602-6E78-4B5E-A73C-194A6F7280E0}" presName="ThreeConn_2-3" presStyleLbl="fgAccFollowNode1" presStyleIdx="1" presStyleCnt="2">
        <dgm:presLayoutVars>
          <dgm:bulletEnabled val="1"/>
        </dgm:presLayoutVars>
      </dgm:prSet>
      <dgm:spPr/>
    </dgm:pt>
    <dgm:pt modelId="{ED07D0C1-B1AE-4BF8-A843-B1B86C58DE4E}" type="pres">
      <dgm:prSet presAssocID="{8438F602-6E78-4B5E-A73C-194A6F7280E0}" presName="ThreeNodes_1_text" presStyleLbl="node1" presStyleIdx="2" presStyleCnt="3">
        <dgm:presLayoutVars>
          <dgm:bulletEnabled val="1"/>
        </dgm:presLayoutVars>
      </dgm:prSet>
      <dgm:spPr/>
    </dgm:pt>
    <dgm:pt modelId="{45BE0A27-0FEC-4F85-8C3F-B2EAD1D6795D}" type="pres">
      <dgm:prSet presAssocID="{8438F602-6E78-4B5E-A73C-194A6F7280E0}" presName="ThreeNodes_2_text" presStyleLbl="node1" presStyleIdx="2" presStyleCnt="3">
        <dgm:presLayoutVars>
          <dgm:bulletEnabled val="1"/>
        </dgm:presLayoutVars>
      </dgm:prSet>
      <dgm:spPr/>
    </dgm:pt>
    <dgm:pt modelId="{90AFBF6A-3610-48E1-83EC-128122B7AD67}" type="pres">
      <dgm:prSet presAssocID="{8438F602-6E78-4B5E-A73C-194A6F7280E0}" presName="ThreeNodes_3_text" presStyleLbl="node1" presStyleIdx="2" presStyleCnt="3">
        <dgm:presLayoutVars>
          <dgm:bulletEnabled val="1"/>
        </dgm:presLayoutVars>
      </dgm:prSet>
      <dgm:spPr/>
    </dgm:pt>
  </dgm:ptLst>
  <dgm:cxnLst>
    <dgm:cxn modelId="{78448906-47D9-487F-8DF3-B6C8DEA793EF}" type="presOf" srcId="{044B3E97-660B-401B-AD4B-B810425D1E50}" destId="{AC0A79E9-4C5A-4A0B-B3FA-8C44380426E5}" srcOrd="0" destOrd="0" presId="urn:microsoft.com/office/officeart/2005/8/layout/vProcess5"/>
    <dgm:cxn modelId="{07D4EF0F-D295-4832-B097-3EE3B97A0A66}" type="presOf" srcId="{85D0B443-15FC-4836-AC71-0EC965AF484C}" destId="{90AFBF6A-3610-48E1-83EC-128122B7AD67}" srcOrd="1" destOrd="0" presId="urn:microsoft.com/office/officeart/2005/8/layout/vProcess5"/>
    <dgm:cxn modelId="{38BFA529-CF7F-4326-949B-A5A59DED69D6}" type="presOf" srcId="{4A9D7646-1ADE-4DD0-8F84-ABD5E359E531}" destId="{AA865303-3355-44B6-9B59-F4A2D8D9EC7F}" srcOrd="0" destOrd="0" presId="urn:microsoft.com/office/officeart/2005/8/layout/vProcess5"/>
    <dgm:cxn modelId="{037C712E-B946-4E6B-9E11-A4A0A8284230}" type="presOf" srcId="{85D0B443-15FC-4836-AC71-0EC965AF484C}" destId="{38591D80-F474-46CA-A33A-C86C86857C68}" srcOrd="0" destOrd="0" presId="urn:microsoft.com/office/officeart/2005/8/layout/vProcess5"/>
    <dgm:cxn modelId="{04FB7532-7464-4EFD-9CD4-3E2A6BCBD0F8}" type="presOf" srcId="{087A782C-23A2-4D24-AE6A-35BFDDD48CFC}" destId="{2216FF9B-B959-464F-8EDA-F115F624DCEE}" srcOrd="0" destOrd="0" presId="urn:microsoft.com/office/officeart/2005/8/layout/vProcess5"/>
    <dgm:cxn modelId="{73EDD061-8658-4274-8418-E7092F74873B}" srcId="{8438F602-6E78-4B5E-A73C-194A6F7280E0}" destId="{044B3E97-660B-401B-AD4B-B810425D1E50}" srcOrd="0" destOrd="0" parTransId="{296EEFC1-7E51-4329-9E22-F0B94058CFA9}" sibTransId="{087A782C-23A2-4D24-AE6A-35BFDDD48CFC}"/>
    <dgm:cxn modelId="{7E2FFF44-98DF-4242-8FF4-5066ABD01FA6}" type="presOf" srcId="{D837B19B-3150-487B-8E88-EDD40B7501D2}" destId="{EAAF91F2-727B-4311-9206-A23BF1FA2F46}" srcOrd="0" destOrd="0" presId="urn:microsoft.com/office/officeart/2005/8/layout/vProcess5"/>
    <dgm:cxn modelId="{09FB9F4C-D2C5-4B3C-A00E-4A7EB69E7FC6}" type="presOf" srcId="{8438F602-6E78-4B5E-A73C-194A6F7280E0}" destId="{D7D77D08-F15A-4846-9244-FC423EF4AEB7}" srcOrd="0" destOrd="0" presId="urn:microsoft.com/office/officeart/2005/8/layout/vProcess5"/>
    <dgm:cxn modelId="{AFEADC73-490F-4289-BC0E-D9BE2C634BFB}" type="presOf" srcId="{044B3E97-660B-401B-AD4B-B810425D1E50}" destId="{ED07D0C1-B1AE-4BF8-A843-B1B86C58DE4E}" srcOrd="1" destOrd="0" presId="urn:microsoft.com/office/officeart/2005/8/layout/vProcess5"/>
    <dgm:cxn modelId="{468BE173-2B2B-4517-8343-A1AD7575D0EB}" srcId="{8438F602-6E78-4B5E-A73C-194A6F7280E0}" destId="{4A9D7646-1ADE-4DD0-8F84-ABD5E359E531}" srcOrd="1" destOrd="0" parTransId="{6C2B669C-3396-4ADC-B54F-D09725D29E7E}" sibTransId="{D837B19B-3150-487B-8E88-EDD40B7501D2}"/>
    <dgm:cxn modelId="{C3C55855-2087-438C-BBA2-614A162FD1FD}" srcId="{8438F602-6E78-4B5E-A73C-194A6F7280E0}" destId="{85D0B443-15FC-4836-AC71-0EC965AF484C}" srcOrd="2" destOrd="0" parTransId="{3BE29664-AA44-41B1-BC09-0D85F89D2A8C}" sibTransId="{9985657B-A0F9-4318-9F88-8812DBC85C4B}"/>
    <dgm:cxn modelId="{9B859357-DDC1-438C-B45D-A89EAD869848}" type="presOf" srcId="{4A9D7646-1ADE-4DD0-8F84-ABD5E359E531}" destId="{45BE0A27-0FEC-4F85-8C3F-B2EAD1D6795D}" srcOrd="1" destOrd="0" presId="urn:microsoft.com/office/officeart/2005/8/layout/vProcess5"/>
    <dgm:cxn modelId="{E52DFCB5-F72F-45DD-93C5-826F5C0CE279}" type="presParOf" srcId="{D7D77D08-F15A-4846-9244-FC423EF4AEB7}" destId="{46F4859E-D82F-4B01-AD40-E17F385DB673}" srcOrd="0" destOrd="0" presId="urn:microsoft.com/office/officeart/2005/8/layout/vProcess5"/>
    <dgm:cxn modelId="{850B2A73-119F-465F-A55B-6CE84278D23F}" type="presParOf" srcId="{D7D77D08-F15A-4846-9244-FC423EF4AEB7}" destId="{AC0A79E9-4C5A-4A0B-B3FA-8C44380426E5}" srcOrd="1" destOrd="0" presId="urn:microsoft.com/office/officeart/2005/8/layout/vProcess5"/>
    <dgm:cxn modelId="{0A0D0429-52C7-45EE-9DE0-B28E5911B9C3}" type="presParOf" srcId="{D7D77D08-F15A-4846-9244-FC423EF4AEB7}" destId="{AA865303-3355-44B6-9B59-F4A2D8D9EC7F}" srcOrd="2" destOrd="0" presId="urn:microsoft.com/office/officeart/2005/8/layout/vProcess5"/>
    <dgm:cxn modelId="{89D941E5-C375-4DCB-A99F-FF0CCAB21350}" type="presParOf" srcId="{D7D77D08-F15A-4846-9244-FC423EF4AEB7}" destId="{38591D80-F474-46CA-A33A-C86C86857C68}" srcOrd="3" destOrd="0" presId="urn:microsoft.com/office/officeart/2005/8/layout/vProcess5"/>
    <dgm:cxn modelId="{ABA23AAA-689F-43BD-B4D2-E82D488E1390}" type="presParOf" srcId="{D7D77D08-F15A-4846-9244-FC423EF4AEB7}" destId="{2216FF9B-B959-464F-8EDA-F115F624DCEE}" srcOrd="4" destOrd="0" presId="urn:microsoft.com/office/officeart/2005/8/layout/vProcess5"/>
    <dgm:cxn modelId="{D0903612-EA45-40B9-B923-712762349109}" type="presParOf" srcId="{D7D77D08-F15A-4846-9244-FC423EF4AEB7}" destId="{EAAF91F2-727B-4311-9206-A23BF1FA2F46}" srcOrd="5" destOrd="0" presId="urn:microsoft.com/office/officeart/2005/8/layout/vProcess5"/>
    <dgm:cxn modelId="{CDE9FEB6-8960-4A49-B865-8267DECC473B}" type="presParOf" srcId="{D7D77D08-F15A-4846-9244-FC423EF4AEB7}" destId="{ED07D0C1-B1AE-4BF8-A843-B1B86C58DE4E}" srcOrd="6" destOrd="0" presId="urn:microsoft.com/office/officeart/2005/8/layout/vProcess5"/>
    <dgm:cxn modelId="{C6983391-FBA8-4C1D-8201-70AFDEA8CED9}" type="presParOf" srcId="{D7D77D08-F15A-4846-9244-FC423EF4AEB7}" destId="{45BE0A27-0FEC-4F85-8C3F-B2EAD1D6795D}" srcOrd="7" destOrd="0" presId="urn:microsoft.com/office/officeart/2005/8/layout/vProcess5"/>
    <dgm:cxn modelId="{D845BC8E-F538-4B95-81D5-04473D109237}" type="presParOf" srcId="{D7D77D08-F15A-4846-9244-FC423EF4AEB7}" destId="{90AFBF6A-3610-48E1-83EC-128122B7AD6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64DC1-91EE-4526-BCDB-6F905165A32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98043B-7CEE-4289-BF14-FE8832466AEF}">
      <dgm:prSet/>
      <dgm:spPr/>
      <dgm:t>
        <a:bodyPr/>
        <a:lstStyle/>
        <a:p>
          <a:pPr>
            <a:defRPr b="1"/>
          </a:pPr>
          <a:r>
            <a:rPr lang="en-US" dirty="0"/>
            <a:t>1971–1993</a:t>
          </a:r>
        </a:p>
      </dgm:t>
    </dgm:pt>
    <dgm:pt modelId="{9F0D1778-666B-44E4-88E9-60C060C8614E}" type="parTrans" cxnId="{59291835-26DA-4F59-8FAE-921DFFA19DAD}">
      <dgm:prSet/>
      <dgm:spPr/>
      <dgm:t>
        <a:bodyPr/>
        <a:lstStyle/>
        <a:p>
          <a:endParaRPr lang="en-US"/>
        </a:p>
      </dgm:t>
    </dgm:pt>
    <dgm:pt modelId="{CBB64595-D45C-460E-89C6-52B2E9C8F5E8}" type="sibTrans" cxnId="{59291835-26DA-4F59-8FAE-921DFFA19DAD}">
      <dgm:prSet/>
      <dgm:spPr/>
      <dgm:t>
        <a:bodyPr/>
        <a:lstStyle/>
        <a:p>
          <a:endParaRPr lang="en-US"/>
        </a:p>
      </dgm:t>
    </dgm:pt>
    <dgm:pt modelId="{04BF9A42-56D9-4461-B020-C460DF835258}">
      <dgm:prSet/>
      <dgm:spPr/>
      <dgm:t>
        <a:bodyPr/>
        <a:lstStyle/>
        <a:p>
          <a:r>
            <a:rPr lang="en-US" dirty="0"/>
            <a:t>Canadian Classification and Dictionary of Occupations (CCDO) was developed in Canada</a:t>
          </a:r>
        </a:p>
      </dgm:t>
    </dgm:pt>
    <dgm:pt modelId="{A3751FA8-82CF-4FB0-81B2-76275C7345E4}" type="parTrans" cxnId="{3FD4B95B-4E35-4ADF-842F-864DB3412168}">
      <dgm:prSet/>
      <dgm:spPr/>
      <dgm:t>
        <a:bodyPr/>
        <a:lstStyle/>
        <a:p>
          <a:endParaRPr lang="en-US"/>
        </a:p>
      </dgm:t>
    </dgm:pt>
    <dgm:pt modelId="{D32D4930-1B0F-4F49-84BD-981223B9D470}" type="sibTrans" cxnId="{3FD4B95B-4E35-4ADF-842F-864DB3412168}">
      <dgm:prSet/>
      <dgm:spPr/>
      <dgm:t>
        <a:bodyPr/>
        <a:lstStyle/>
        <a:p>
          <a:endParaRPr lang="en-US"/>
        </a:p>
      </dgm:t>
    </dgm:pt>
    <dgm:pt modelId="{FE4B2BBA-00DA-474D-B362-192B199108B7}">
      <dgm:prSet/>
      <dgm:spPr/>
      <dgm:t>
        <a:bodyPr/>
        <a:lstStyle/>
        <a:p>
          <a:pPr>
            <a:defRPr b="1"/>
          </a:pPr>
          <a:r>
            <a:rPr lang="en-US" dirty="0"/>
            <a:t>1993</a:t>
          </a:r>
        </a:p>
      </dgm:t>
    </dgm:pt>
    <dgm:pt modelId="{AAE64E16-DAE2-4919-8736-5475E8575DFD}" type="parTrans" cxnId="{A2FE7B84-2716-4B74-8D98-7FFC62694802}">
      <dgm:prSet/>
      <dgm:spPr/>
      <dgm:t>
        <a:bodyPr/>
        <a:lstStyle/>
        <a:p>
          <a:endParaRPr lang="en-US"/>
        </a:p>
      </dgm:t>
    </dgm:pt>
    <dgm:pt modelId="{8FFE2264-E962-498E-BC70-6A18EE86535C}" type="sibTrans" cxnId="{A2FE7B84-2716-4B74-8D98-7FFC62694802}">
      <dgm:prSet/>
      <dgm:spPr/>
      <dgm:t>
        <a:bodyPr/>
        <a:lstStyle/>
        <a:p>
          <a:endParaRPr lang="en-US"/>
        </a:p>
      </dgm:t>
    </dgm:pt>
    <dgm:pt modelId="{57D26D31-301E-4ACD-9D26-CCC906927C42}">
      <dgm:prSet/>
      <dgm:spPr/>
      <dgm:t>
        <a:bodyPr/>
        <a:lstStyle/>
        <a:p>
          <a:r>
            <a:rPr lang="en-US" dirty="0"/>
            <a:t>The National Occupational Classification (NOC) replaced the CCDO</a:t>
          </a:r>
        </a:p>
      </dgm:t>
    </dgm:pt>
    <dgm:pt modelId="{6866D354-F9AC-445F-8949-019976DBD2C4}" type="parTrans" cxnId="{44558D22-BA66-4579-B3AA-AAAA443E1511}">
      <dgm:prSet/>
      <dgm:spPr/>
      <dgm:t>
        <a:bodyPr/>
        <a:lstStyle/>
        <a:p>
          <a:endParaRPr lang="en-US"/>
        </a:p>
      </dgm:t>
    </dgm:pt>
    <dgm:pt modelId="{4DFC9AEE-2EC1-40CB-980C-4DDA03B3D19D}" type="sibTrans" cxnId="{44558D22-BA66-4579-B3AA-AAAA443E1511}">
      <dgm:prSet/>
      <dgm:spPr/>
      <dgm:t>
        <a:bodyPr/>
        <a:lstStyle/>
        <a:p>
          <a:endParaRPr lang="en-US"/>
        </a:p>
      </dgm:t>
    </dgm:pt>
    <dgm:pt modelId="{682A6E93-0343-4772-8CEC-636AF0150C96}">
      <dgm:prSet/>
      <dgm:spPr/>
      <dgm:t>
        <a:bodyPr/>
        <a:lstStyle/>
        <a:p>
          <a:pPr>
            <a:defRPr b="1"/>
          </a:pPr>
          <a:r>
            <a:rPr lang="en-US" dirty="0"/>
            <a:t>1993–1994</a:t>
          </a:r>
        </a:p>
      </dgm:t>
    </dgm:pt>
    <dgm:pt modelId="{172C11C4-7D13-4720-8C07-D56BCA286A5D}" type="parTrans" cxnId="{84AEB4A9-E286-45B3-8A08-EBC93B5DEE80}">
      <dgm:prSet/>
      <dgm:spPr/>
      <dgm:t>
        <a:bodyPr/>
        <a:lstStyle/>
        <a:p>
          <a:endParaRPr lang="en-US"/>
        </a:p>
      </dgm:t>
    </dgm:pt>
    <dgm:pt modelId="{FC93154F-EEEB-4C37-915F-568416C96448}" type="sibTrans" cxnId="{84AEB4A9-E286-45B3-8A08-EBC93B5DEE80}">
      <dgm:prSet/>
      <dgm:spPr/>
      <dgm:t>
        <a:bodyPr/>
        <a:lstStyle/>
        <a:p>
          <a:endParaRPr lang="en-US"/>
        </a:p>
      </dgm:t>
    </dgm:pt>
    <dgm:pt modelId="{34162ADB-4C5E-40B3-8045-D82BB31BEACE}">
      <dgm:prSet/>
      <dgm:spPr/>
      <dgm:t>
        <a:bodyPr/>
        <a:lstStyle/>
        <a:p>
          <a:r>
            <a:rPr lang="en-US" dirty="0"/>
            <a:t>Government of Canada launched the Essential Skills Research Project (ESRP)</a:t>
          </a:r>
        </a:p>
      </dgm:t>
    </dgm:pt>
    <dgm:pt modelId="{20939419-0275-4027-A60F-F9297175BE9B}" type="parTrans" cxnId="{F2F61D2B-4FC4-46AA-A62E-4CE2F255C222}">
      <dgm:prSet/>
      <dgm:spPr/>
      <dgm:t>
        <a:bodyPr/>
        <a:lstStyle/>
        <a:p>
          <a:endParaRPr lang="en-US"/>
        </a:p>
      </dgm:t>
    </dgm:pt>
    <dgm:pt modelId="{D440DA4E-C10D-4312-860B-6A09DB6D84B3}" type="sibTrans" cxnId="{F2F61D2B-4FC4-46AA-A62E-4CE2F255C222}">
      <dgm:prSet/>
      <dgm:spPr/>
      <dgm:t>
        <a:bodyPr/>
        <a:lstStyle/>
        <a:p>
          <a:endParaRPr lang="en-US"/>
        </a:p>
      </dgm:t>
    </dgm:pt>
    <dgm:pt modelId="{8C161462-CE13-4A7C-A439-D6BBC48FC363}">
      <dgm:prSet/>
      <dgm:spPr/>
      <dgm:t>
        <a:bodyPr/>
        <a:lstStyle/>
        <a:p>
          <a:pPr>
            <a:defRPr b="1"/>
          </a:pPr>
          <a:r>
            <a:rPr lang="en-US" dirty="0"/>
            <a:t>1995–1997</a:t>
          </a:r>
        </a:p>
      </dgm:t>
    </dgm:pt>
    <dgm:pt modelId="{6CC7B566-EDB0-4EE7-811F-6EF666D9D7CA}" type="parTrans" cxnId="{C82AAE5D-82A9-4F43-ADEF-413B20C40638}">
      <dgm:prSet/>
      <dgm:spPr/>
      <dgm:t>
        <a:bodyPr/>
        <a:lstStyle/>
        <a:p>
          <a:endParaRPr lang="en-US"/>
        </a:p>
      </dgm:t>
    </dgm:pt>
    <dgm:pt modelId="{1AF23DF6-8076-44B2-ABFD-5A8A3F850ED9}" type="sibTrans" cxnId="{C82AAE5D-82A9-4F43-ADEF-413B20C40638}">
      <dgm:prSet/>
      <dgm:spPr/>
      <dgm:t>
        <a:bodyPr/>
        <a:lstStyle/>
        <a:p>
          <a:endParaRPr lang="en-US"/>
        </a:p>
      </dgm:t>
    </dgm:pt>
    <dgm:pt modelId="{F2E3D52C-8538-40F5-9349-076FE353E9B4}">
      <dgm:prSet/>
      <dgm:spPr/>
      <dgm:t>
        <a:bodyPr/>
        <a:lstStyle/>
        <a:p>
          <a:r>
            <a:rPr lang="en-US" dirty="0"/>
            <a:t>Pilots and data collection for the Essential Skills Profiles</a:t>
          </a:r>
        </a:p>
      </dgm:t>
    </dgm:pt>
    <dgm:pt modelId="{1770AF20-F759-4BD2-B73E-53A439033FAC}" type="parTrans" cxnId="{2AE0CF70-3999-48FC-B597-DA468E6108A8}">
      <dgm:prSet/>
      <dgm:spPr/>
      <dgm:t>
        <a:bodyPr/>
        <a:lstStyle/>
        <a:p>
          <a:endParaRPr lang="en-US"/>
        </a:p>
      </dgm:t>
    </dgm:pt>
    <dgm:pt modelId="{63DAC09D-88EB-47F7-B27E-7A1F5F0222CA}" type="sibTrans" cxnId="{2AE0CF70-3999-48FC-B597-DA468E6108A8}">
      <dgm:prSet/>
      <dgm:spPr/>
      <dgm:t>
        <a:bodyPr/>
        <a:lstStyle/>
        <a:p>
          <a:endParaRPr lang="en-US"/>
        </a:p>
      </dgm:t>
    </dgm:pt>
    <dgm:pt modelId="{E4DE8230-6A4E-4BC4-BC0A-CD972D72AE67}">
      <dgm:prSet/>
      <dgm:spPr/>
      <dgm:t>
        <a:bodyPr/>
        <a:lstStyle/>
        <a:p>
          <a:pPr>
            <a:defRPr b="1"/>
          </a:pPr>
          <a:r>
            <a:rPr lang="en-US" dirty="0"/>
            <a:t>1998</a:t>
          </a:r>
        </a:p>
      </dgm:t>
    </dgm:pt>
    <dgm:pt modelId="{8ABA8AF1-0A96-415A-9ED0-6F8B88A292C1}" type="parTrans" cxnId="{C5C94F2A-DD78-4E51-BAE5-18DC422A2BAA}">
      <dgm:prSet/>
      <dgm:spPr/>
      <dgm:t>
        <a:bodyPr/>
        <a:lstStyle/>
        <a:p>
          <a:endParaRPr lang="en-US"/>
        </a:p>
      </dgm:t>
    </dgm:pt>
    <dgm:pt modelId="{95B0C4E6-4EFA-4591-A2DE-746E483581CE}" type="sibTrans" cxnId="{C5C94F2A-DD78-4E51-BAE5-18DC422A2BAA}">
      <dgm:prSet/>
      <dgm:spPr/>
      <dgm:t>
        <a:bodyPr/>
        <a:lstStyle/>
        <a:p>
          <a:endParaRPr lang="en-US"/>
        </a:p>
      </dgm:t>
    </dgm:pt>
    <dgm:pt modelId="{A5E0D8A7-5E84-4E83-B7E3-023D46AA38A0}">
      <dgm:prSet/>
      <dgm:spPr/>
      <dgm:t>
        <a:bodyPr/>
        <a:lstStyle/>
        <a:p>
          <a:r>
            <a:rPr lang="en-US" dirty="0"/>
            <a:t>Writing of the Profiles commenced</a:t>
          </a:r>
        </a:p>
      </dgm:t>
    </dgm:pt>
    <dgm:pt modelId="{C029CE18-74C5-4C5D-ACE0-0E13BF52A8C2}" type="parTrans" cxnId="{468B026D-190E-4795-B18B-9B0D14281234}">
      <dgm:prSet/>
      <dgm:spPr/>
      <dgm:t>
        <a:bodyPr/>
        <a:lstStyle/>
        <a:p>
          <a:endParaRPr lang="en-US"/>
        </a:p>
      </dgm:t>
    </dgm:pt>
    <dgm:pt modelId="{A72DB2CD-D3D4-442E-8364-29D62E5F6384}" type="sibTrans" cxnId="{468B026D-190E-4795-B18B-9B0D14281234}">
      <dgm:prSet/>
      <dgm:spPr/>
      <dgm:t>
        <a:bodyPr/>
        <a:lstStyle/>
        <a:p>
          <a:endParaRPr lang="en-US"/>
        </a:p>
      </dgm:t>
    </dgm:pt>
    <dgm:pt modelId="{80A19642-FC1A-4226-9383-3A2E885C35DE}" type="pres">
      <dgm:prSet presAssocID="{92364DC1-91EE-4526-BCDB-6F905165A321}" presName="root" presStyleCnt="0">
        <dgm:presLayoutVars>
          <dgm:chMax/>
          <dgm:chPref/>
          <dgm:animLvl val="lvl"/>
        </dgm:presLayoutVars>
      </dgm:prSet>
      <dgm:spPr/>
    </dgm:pt>
    <dgm:pt modelId="{836631D8-8183-4E47-9351-FDBD179C3AD1}" type="pres">
      <dgm:prSet presAssocID="{92364DC1-91EE-4526-BCDB-6F905165A321}" presName="divider" presStyleLbl="fgAcc1" presStyleIdx="0" presStyleCnt="6"/>
      <dgm:spPr>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gm:spPr>
    </dgm:pt>
    <dgm:pt modelId="{127DBD7D-D77B-47CD-9193-62B41D622CE3}" type="pres">
      <dgm:prSet presAssocID="{92364DC1-91EE-4526-BCDB-6F905165A321}" presName="nodes" presStyleCnt="0">
        <dgm:presLayoutVars>
          <dgm:chMax/>
          <dgm:chPref/>
          <dgm:animLvl val="lvl"/>
        </dgm:presLayoutVars>
      </dgm:prSet>
      <dgm:spPr/>
    </dgm:pt>
    <dgm:pt modelId="{B727FC6A-CF71-436E-8C1B-0EDF56CC882C}" type="pres">
      <dgm:prSet presAssocID="{B398043B-7CEE-4289-BF14-FE8832466AEF}" presName="composite" presStyleCnt="0"/>
      <dgm:spPr/>
    </dgm:pt>
    <dgm:pt modelId="{7EF41A9E-ED4B-450F-B8E8-6C8C15BB9CAD}" type="pres">
      <dgm:prSet presAssocID="{B398043B-7CEE-4289-BF14-FE8832466AEF}" presName="ConnectorPoint" presStyleLbl="lnNode1" presStyleIdx="0" presStyleCnt="5"/>
      <dgm:spPr>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gm:spPr>
    </dgm:pt>
    <dgm:pt modelId="{E5DC30D6-9B13-4DD6-B17A-4E35831313D9}" type="pres">
      <dgm:prSet presAssocID="{B398043B-7CEE-4289-BF14-FE8832466AEF}" presName="DropPinPlaceHolder" presStyleCnt="0"/>
      <dgm:spPr/>
    </dgm:pt>
    <dgm:pt modelId="{27A09A09-04D1-49B2-9AE1-D932006A6CC4}" type="pres">
      <dgm:prSet presAssocID="{B398043B-7CEE-4289-BF14-FE8832466AEF}" presName="DropPin" presStyleLbl="alignNode1" presStyleIdx="0" presStyleCnt="5"/>
      <dgm:spPr/>
    </dgm:pt>
    <dgm:pt modelId="{27F0A40B-F326-4DA2-B3FD-F302807F156E}" type="pres">
      <dgm:prSet presAssocID="{B398043B-7CEE-4289-BF14-FE8832466AEF}" presName="Ellipse" presStyleLbl="fgAcc1" presStyleIdx="1" presStyleCnt="6"/>
      <dgm:spPr>
        <a:solidFill>
          <a:schemeClr val="lt1">
            <a:alpha val="90000"/>
            <a:hueOff val="0"/>
            <a:satOff val="0"/>
            <a:lumOff val="0"/>
            <a:alphaOff val="0"/>
          </a:schemeClr>
        </a:solidFill>
        <a:ln w="12700" cap="flat" cmpd="sng" algn="in">
          <a:noFill/>
          <a:prstDash val="solid"/>
        </a:ln>
        <a:effectLst/>
      </dgm:spPr>
    </dgm:pt>
    <dgm:pt modelId="{F3E6A9F6-D2FF-40C8-B40B-A65E63B4333B}" type="pres">
      <dgm:prSet presAssocID="{B398043B-7CEE-4289-BF14-FE8832466AEF}" presName="L2TextContainer" presStyleLbl="revTx" presStyleIdx="0" presStyleCnt="10">
        <dgm:presLayoutVars>
          <dgm:bulletEnabled val="1"/>
        </dgm:presLayoutVars>
      </dgm:prSet>
      <dgm:spPr/>
    </dgm:pt>
    <dgm:pt modelId="{F192071B-F3AE-474C-BD2E-742F8B8EE967}" type="pres">
      <dgm:prSet presAssocID="{B398043B-7CEE-4289-BF14-FE8832466AEF}" presName="L1TextContainer" presStyleLbl="revTx" presStyleIdx="1" presStyleCnt="10">
        <dgm:presLayoutVars>
          <dgm:chMax val="1"/>
          <dgm:chPref val="1"/>
          <dgm:bulletEnabled val="1"/>
        </dgm:presLayoutVars>
      </dgm:prSet>
      <dgm:spPr/>
    </dgm:pt>
    <dgm:pt modelId="{CCF6C729-F4C3-4862-B287-9F9C4EB22B19}" type="pres">
      <dgm:prSet presAssocID="{B398043B-7CEE-4289-BF14-FE8832466AEF}" presName="ConnectLine" presStyleLbl="sibTrans1D1" presStyleIdx="0" presStyleCnt="5"/>
      <dgm:spPr>
        <a:noFill/>
        <a:ln w="12700" cap="flat" cmpd="sng" algn="in">
          <a:solidFill>
            <a:schemeClr val="accent2">
              <a:hueOff val="0"/>
              <a:satOff val="0"/>
              <a:lumOff val="0"/>
              <a:alphaOff val="0"/>
            </a:schemeClr>
          </a:solidFill>
          <a:prstDash val="dash"/>
        </a:ln>
        <a:effectLst/>
      </dgm:spPr>
    </dgm:pt>
    <dgm:pt modelId="{CABF67A7-0C0D-4BFC-9E31-D93DC3D442B3}" type="pres">
      <dgm:prSet presAssocID="{B398043B-7CEE-4289-BF14-FE8832466AEF}" presName="EmptyPlaceHolder" presStyleCnt="0"/>
      <dgm:spPr/>
    </dgm:pt>
    <dgm:pt modelId="{9243941A-7C28-41A2-A644-88585200F62E}" type="pres">
      <dgm:prSet presAssocID="{CBB64595-D45C-460E-89C6-52B2E9C8F5E8}" presName="spaceBetweenRectangles" presStyleCnt="0"/>
      <dgm:spPr/>
    </dgm:pt>
    <dgm:pt modelId="{5F2232B3-5310-477E-A78F-70EB57E95CAE}" type="pres">
      <dgm:prSet presAssocID="{FE4B2BBA-00DA-474D-B362-192B199108B7}" presName="composite" presStyleCnt="0"/>
      <dgm:spPr/>
    </dgm:pt>
    <dgm:pt modelId="{2607FA35-8BA9-42FA-A3C9-D9BDB0DE3593}" type="pres">
      <dgm:prSet presAssocID="{FE4B2BBA-00DA-474D-B362-192B199108B7}" presName="ConnectorPoint" presStyleLbl="lnNode1" presStyleIdx="1" presStyleCnt="5"/>
      <dgm:spPr>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gm:spPr>
    </dgm:pt>
    <dgm:pt modelId="{E0224828-A022-4C03-AC6B-4D9E865EAD18}" type="pres">
      <dgm:prSet presAssocID="{FE4B2BBA-00DA-474D-B362-192B199108B7}" presName="DropPinPlaceHolder" presStyleCnt="0"/>
      <dgm:spPr/>
    </dgm:pt>
    <dgm:pt modelId="{B0527E6F-CAE2-4D52-BA96-BAB76A892F53}" type="pres">
      <dgm:prSet presAssocID="{FE4B2BBA-00DA-474D-B362-192B199108B7}" presName="DropPin" presStyleLbl="alignNode1" presStyleIdx="1" presStyleCnt="5"/>
      <dgm:spPr/>
    </dgm:pt>
    <dgm:pt modelId="{2BECF0D6-4D01-4536-BE27-C180870F3DC5}" type="pres">
      <dgm:prSet presAssocID="{FE4B2BBA-00DA-474D-B362-192B199108B7}" presName="Ellipse" presStyleLbl="fgAcc1" presStyleIdx="2" presStyleCnt="6"/>
      <dgm:spPr>
        <a:solidFill>
          <a:schemeClr val="lt1">
            <a:alpha val="90000"/>
            <a:hueOff val="0"/>
            <a:satOff val="0"/>
            <a:lumOff val="0"/>
            <a:alphaOff val="0"/>
          </a:schemeClr>
        </a:solidFill>
        <a:ln w="12700" cap="flat" cmpd="sng" algn="in">
          <a:noFill/>
          <a:prstDash val="solid"/>
        </a:ln>
        <a:effectLst/>
      </dgm:spPr>
    </dgm:pt>
    <dgm:pt modelId="{3F70B522-DF18-4288-B1BE-EDF10B2AAEE8}" type="pres">
      <dgm:prSet presAssocID="{FE4B2BBA-00DA-474D-B362-192B199108B7}" presName="L2TextContainer" presStyleLbl="revTx" presStyleIdx="2" presStyleCnt="10">
        <dgm:presLayoutVars>
          <dgm:bulletEnabled val="1"/>
        </dgm:presLayoutVars>
      </dgm:prSet>
      <dgm:spPr/>
    </dgm:pt>
    <dgm:pt modelId="{224CD6CC-5CF8-4B48-8E21-DD897CDB0161}" type="pres">
      <dgm:prSet presAssocID="{FE4B2BBA-00DA-474D-B362-192B199108B7}" presName="L1TextContainer" presStyleLbl="revTx" presStyleIdx="3" presStyleCnt="10">
        <dgm:presLayoutVars>
          <dgm:chMax val="1"/>
          <dgm:chPref val="1"/>
          <dgm:bulletEnabled val="1"/>
        </dgm:presLayoutVars>
      </dgm:prSet>
      <dgm:spPr/>
    </dgm:pt>
    <dgm:pt modelId="{A841F46B-DFB8-44C5-BFCC-1A17B1299C58}" type="pres">
      <dgm:prSet presAssocID="{FE4B2BBA-00DA-474D-B362-192B199108B7}" presName="ConnectLine" presStyleLbl="sibTrans1D1" presStyleIdx="1" presStyleCnt="5"/>
      <dgm:spPr>
        <a:noFill/>
        <a:ln w="12700" cap="flat" cmpd="sng" algn="in">
          <a:solidFill>
            <a:schemeClr val="accent2">
              <a:hueOff val="-2790030"/>
              <a:satOff val="1220"/>
              <a:lumOff val="4608"/>
              <a:alphaOff val="0"/>
            </a:schemeClr>
          </a:solidFill>
          <a:prstDash val="dash"/>
        </a:ln>
        <a:effectLst/>
      </dgm:spPr>
    </dgm:pt>
    <dgm:pt modelId="{BFA1660B-BDD9-4B30-8588-246F16B2983B}" type="pres">
      <dgm:prSet presAssocID="{FE4B2BBA-00DA-474D-B362-192B199108B7}" presName="EmptyPlaceHolder" presStyleCnt="0"/>
      <dgm:spPr/>
    </dgm:pt>
    <dgm:pt modelId="{21DD785D-1EA9-4432-90E1-788AA6E36187}" type="pres">
      <dgm:prSet presAssocID="{8FFE2264-E962-498E-BC70-6A18EE86535C}" presName="spaceBetweenRectangles" presStyleCnt="0"/>
      <dgm:spPr/>
    </dgm:pt>
    <dgm:pt modelId="{C66F9224-2621-48A4-82BA-0B9B142F0718}" type="pres">
      <dgm:prSet presAssocID="{682A6E93-0343-4772-8CEC-636AF0150C96}" presName="composite" presStyleCnt="0"/>
      <dgm:spPr/>
    </dgm:pt>
    <dgm:pt modelId="{7387F728-062D-49EF-BC11-07E9FAB1FE97}" type="pres">
      <dgm:prSet presAssocID="{682A6E93-0343-4772-8CEC-636AF0150C96}" presName="ConnectorPoint" presStyleLbl="lnNode1" presStyleIdx="2" presStyleCnt="5"/>
      <dgm:spPr>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gm:spPr>
    </dgm:pt>
    <dgm:pt modelId="{89E0D6CB-B5E1-43CB-805C-1ABA0DD8F3C3}" type="pres">
      <dgm:prSet presAssocID="{682A6E93-0343-4772-8CEC-636AF0150C96}" presName="DropPinPlaceHolder" presStyleCnt="0"/>
      <dgm:spPr/>
    </dgm:pt>
    <dgm:pt modelId="{6820B13C-FBE9-4621-AA35-37616033430C}" type="pres">
      <dgm:prSet presAssocID="{682A6E93-0343-4772-8CEC-636AF0150C96}" presName="DropPin" presStyleLbl="alignNode1" presStyleIdx="2" presStyleCnt="5"/>
      <dgm:spPr/>
    </dgm:pt>
    <dgm:pt modelId="{09D8892A-C1A3-48C6-829E-5A1B77734A92}" type="pres">
      <dgm:prSet presAssocID="{682A6E93-0343-4772-8CEC-636AF0150C96}" presName="Ellipse" presStyleLbl="fgAcc1" presStyleIdx="3" presStyleCnt="6"/>
      <dgm:spPr>
        <a:solidFill>
          <a:schemeClr val="lt1">
            <a:alpha val="90000"/>
            <a:hueOff val="0"/>
            <a:satOff val="0"/>
            <a:lumOff val="0"/>
            <a:alphaOff val="0"/>
          </a:schemeClr>
        </a:solidFill>
        <a:ln w="12700" cap="flat" cmpd="sng" algn="in">
          <a:noFill/>
          <a:prstDash val="solid"/>
        </a:ln>
        <a:effectLst/>
      </dgm:spPr>
    </dgm:pt>
    <dgm:pt modelId="{2C833397-681D-42B5-BD40-C1937FDFD83E}" type="pres">
      <dgm:prSet presAssocID="{682A6E93-0343-4772-8CEC-636AF0150C96}" presName="L2TextContainer" presStyleLbl="revTx" presStyleIdx="4" presStyleCnt="10">
        <dgm:presLayoutVars>
          <dgm:bulletEnabled val="1"/>
        </dgm:presLayoutVars>
      </dgm:prSet>
      <dgm:spPr/>
    </dgm:pt>
    <dgm:pt modelId="{20709C19-B3C4-4867-8184-B46C711CED30}" type="pres">
      <dgm:prSet presAssocID="{682A6E93-0343-4772-8CEC-636AF0150C96}" presName="L1TextContainer" presStyleLbl="revTx" presStyleIdx="5" presStyleCnt="10">
        <dgm:presLayoutVars>
          <dgm:chMax val="1"/>
          <dgm:chPref val="1"/>
          <dgm:bulletEnabled val="1"/>
        </dgm:presLayoutVars>
      </dgm:prSet>
      <dgm:spPr/>
    </dgm:pt>
    <dgm:pt modelId="{14905418-303D-4CF3-B75A-BFE52B356F29}" type="pres">
      <dgm:prSet presAssocID="{682A6E93-0343-4772-8CEC-636AF0150C96}" presName="ConnectLine" presStyleLbl="sibTrans1D1" presStyleIdx="2" presStyleCnt="5"/>
      <dgm:spPr>
        <a:noFill/>
        <a:ln w="12700" cap="flat" cmpd="sng" algn="in">
          <a:solidFill>
            <a:schemeClr val="accent2">
              <a:hueOff val="-5580059"/>
              <a:satOff val="2440"/>
              <a:lumOff val="9216"/>
              <a:alphaOff val="0"/>
            </a:schemeClr>
          </a:solidFill>
          <a:prstDash val="dash"/>
        </a:ln>
        <a:effectLst/>
      </dgm:spPr>
    </dgm:pt>
    <dgm:pt modelId="{31FF7369-DC4F-4AA5-8057-662B1E6A6267}" type="pres">
      <dgm:prSet presAssocID="{682A6E93-0343-4772-8CEC-636AF0150C96}" presName="EmptyPlaceHolder" presStyleCnt="0"/>
      <dgm:spPr/>
    </dgm:pt>
    <dgm:pt modelId="{7CC7EB99-CDE0-4D57-B2A5-A7D5A822D4F7}" type="pres">
      <dgm:prSet presAssocID="{FC93154F-EEEB-4C37-915F-568416C96448}" presName="spaceBetweenRectangles" presStyleCnt="0"/>
      <dgm:spPr/>
    </dgm:pt>
    <dgm:pt modelId="{0945B45A-124E-4555-A679-D2F9B6F42B5D}" type="pres">
      <dgm:prSet presAssocID="{8C161462-CE13-4A7C-A439-D6BBC48FC363}" presName="composite" presStyleCnt="0"/>
      <dgm:spPr/>
    </dgm:pt>
    <dgm:pt modelId="{6935EB21-B2CE-42CF-A47A-BC03D2CA1E4C}" type="pres">
      <dgm:prSet presAssocID="{8C161462-CE13-4A7C-A439-D6BBC48FC363}" presName="ConnectorPoint" presStyleLbl="lnNode1" presStyleIdx="3" presStyleCnt="5"/>
      <dgm:spPr>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gm:spPr>
    </dgm:pt>
    <dgm:pt modelId="{F20FB568-9EEF-4805-9101-78D611C946FA}" type="pres">
      <dgm:prSet presAssocID="{8C161462-CE13-4A7C-A439-D6BBC48FC363}" presName="DropPinPlaceHolder" presStyleCnt="0"/>
      <dgm:spPr/>
    </dgm:pt>
    <dgm:pt modelId="{75F6267C-BF34-4CD6-B940-B1812B7C0AB2}" type="pres">
      <dgm:prSet presAssocID="{8C161462-CE13-4A7C-A439-D6BBC48FC363}" presName="DropPin" presStyleLbl="alignNode1" presStyleIdx="3" presStyleCnt="5"/>
      <dgm:spPr/>
    </dgm:pt>
    <dgm:pt modelId="{401E7C75-04EF-41D1-A71F-93FA7F2178EE}" type="pres">
      <dgm:prSet presAssocID="{8C161462-CE13-4A7C-A439-D6BBC48FC363}" presName="Ellipse" presStyleLbl="fgAcc1" presStyleIdx="4" presStyleCnt="6"/>
      <dgm:spPr>
        <a:solidFill>
          <a:schemeClr val="lt1">
            <a:alpha val="90000"/>
            <a:hueOff val="0"/>
            <a:satOff val="0"/>
            <a:lumOff val="0"/>
            <a:alphaOff val="0"/>
          </a:schemeClr>
        </a:solidFill>
        <a:ln w="12700" cap="flat" cmpd="sng" algn="in">
          <a:noFill/>
          <a:prstDash val="solid"/>
        </a:ln>
        <a:effectLst/>
      </dgm:spPr>
    </dgm:pt>
    <dgm:pt modelId="{A17B7CF8-83AC-4C1F-8171-B2071DB9BF2F}" type="pres">
      <dgm:prSet presAssocID="{8C161462-CE13-4A7C-A439-D6BBC48FC363}" presName="L2TextContainer" presStyleLbl="revTx" presStyleIdx="6" presStyleCnt="10">
        <dgm:presLayoutVars>
          <dgm:bulletEnabled val="1"/>
        </dgm:presLayoutVars>
      </dgm:prSet>
      <dgm:spPr/>
    </dgm:pt>
    <dgm:pt modelId="{63DBCD8C-528B-4FD8-8E9D-5761E9C1B856}" type="pres">
      <dgm:prSet presAssocID="{8C161462-CE13-4A7C-A439-D6BBC48FC363}" presName="L1TextContainer" presStyleLbl="revTx" presStyleIdx="7" presStyleCnt="10">
        <dgm:presLayoutVars>
          <dgm:chMax val="1"/>
          <dgm:chPref val="1"/>
          <dgm:bulletEnabled val="1"/>
        </dgm:presLayoutVars>
      </dgm:prSet>
      <dgm:spPr/>
    </dgm:pt>
    <dgm:pt modelId="{3834B418-F88E-47D8-8E36-E9506899F6AE}" type="pres">
      <dgm:prSet presAssocID="{8C161462-CE13-4A7C-A439-D6BBC48FC363}" presName="ConnectLine" presStyleLbl="sibTrans1D1" presStyleIdx="3" presStyleCnt="5"/>
      <dgm:spPr>
        <a:noFill/>
        <a:ln w="12700" cap="flat" cmpd="sng" algn="in">
          <a:solidFill>
            <a:schemeClr val="accent2">
              <a:hueOff val="-8370089"/>
              <a:satOff val="3660"/>
              <a:lumOff val="13823"/>
              <a:alphaOff val="0"/>
            </a:schemeClr>
          </a:solidFill>
          <a:prstDash val="dash"/>
        </a:ln>
        <a:effectLst/>
      </dgm:spPr>
    </dgm:pt>
    <dgm:pt modelId="{192BF0A9-0987-4D30-B7D2-BA5AF69E707B}" type="pres">
      <dgm:prSet presAssocID="{8C161462-CE13-4A7C-A439-D6BBC48FC363}" presName="EmptyPlaceHolder" presStyleCnt="0"/>
      <dgm:spPr/>
    </dgm:pt>
    <dgm:pt modelId="{B48CE52F-EF71-4BF7-AF8A-F7E9E019696A}" type="pres">
      <dgm:prSet presAssocID="{1AF23DF6-8076-44B2-ABFD-5A8A3F850ED9}" presName="spaceBetweenRectangles" presStyleCnt="0"/>
      <dgm:spPr/>
    </dgm:pt>
    <dgm:pt modelId="{5450D26B-81E0-40AD-B2AE-7680EA4247D6}" type="pres">
      <dgm:prSet presAssocID="{E4DE8230-6A4E-4BC4-BC0A-CD972D72AE67}" presName="composite" presStyleCnt="0"/>
      <dgm:spPr/>
    </dgm:pt>
    <dgm:pt modelId="{0DAAB9CC-1808-45EE-BCDC-9C6778C46636}" type="pres">
      <dgm:prSet presAssocID="{E4DE8230-6A4E-4BC4-BC0A-CD972D72AE67}" presName="ConnectorPoint" presStyleLbl="lnNode1" presStyleIdx="4" presStyleCnt="5"/>
      <dgm:spPr>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gm:spPr>
    </dgm:pt>
    <dgm:pt modelId="{B91F9ACF-671E-40B2-B02E-9E8029DE4110}" type="pres">
      <dgm:prSet presAssocID="{E4DE8230-6A4E-4BC4-BC0A-CD972D72AE67}" presName="DropPinPlaceHolder" presStyleCnt="0"/>
      <dgm:spPr/>
    </dgm:pt>
    <dgm:pt modelId="{A5573CBE-A476-4F1F-8340-6931362663B7}" type="pres">
      <dgm:prSet presAssocID="{E4DE8230-6A4E-4BC4-BC0A-CD972D72AE67}" presName="DropPin" presStyleLbl="alignNode1" presStyleIdx="4" presStyleCnt="5"/>
      <dgm:spPr/>
    </dgm:pt>
    <dgm:pt modelId="{5BBBC7A3-4D0E-4D5A-9F48-2A9F5F0E9F3C}" type="pres">
      <dgm:prSet presAssocID="{E4DE8230-6A4E-4BC4-BC0A-CD972D72AE67}" presName="Ellipse" presStyleLbl="fgAcc1" presStyleIdx="5" presStyleCnt="6"/>
      <dgm:spPr>
        <a:solidFill>
          <a:schemeClr val="lt1">
            <a:alpha val="90000"/>
            <a:hueOff val="0"/>
            <a:satOff val="0"/>
            <a:lumOff val="0"/>
            <a:alphaOff val="0"/>
          </a:schemeClr>
        </a:solidFill>
        <a:ln w="12700" cap="flat" cmpd="sng" algn="in">
          <a:noFill/>
          <a:prstDash val="solid"/>
        </a:ln>
        <a:effectLst/>
      </dgm:spPr>
    </dgm:pt>
    <dgm:pt modelId="{6491A5AA-6141-4B4E-BFD8-A0CAA1DE413B}" type="pres">
      <dgm:prSet presAssocID="{E4DE8230-6A4E-4BC4-BC0A-CD972D72AE67}" presName="L2TextContainer" presStyleLbl="revTx" presStyleIdx="8" presStyleCnt="10">
        <dgm:presLayoutVars>
          <dgm:bulletEnabled val="1"/>
        </dgm:presLayoutVars>
      </dgm:prSet>
      <dgm:spPr/>
    </dgm:pt>
    <dgm:pt modelId="{ACEB9642-D5E9-47D2-BD38-71BA51E01E1C}" type="pres">
      <dgm:prSet presAssocID="{E4DE8230-6A4E-4BC4-BC0A-CD972D72AE67}" presName="L1TextContainer" presStyleLbl="revTx" presStyleIdx="9" presStyleCnt="10">
        <dgm:presLayoutVars>
          <dgm:chMax val="1"/>
          <dgm:chPref val="1"/>
          <dgm:bulletEnabled val="1"/>
        </dgm:presLayoutVars>
      </dgm:prSet>
      <dgm:spPr/>
    </dgm:pt>
    <dgm:pt modelId="{0DB0DA5D-EC73-4037-8B42-2870EF672B69}" type="pres">
      <dgm:prSet presAssocID="{E4DE8230-6A4E-4BC4-BC0A-CD972D72AE67}" presName="ConnectLine" presStyleLbl="sibTrans1D1" presStyleIdx="4" presStyleCnt="5"/>
      <dgm:spPr>
        <a:noFill/>
        <a:ln w="12700" cap="flat" cmpd="sng" algn="in">
          <a:solidFill>
            <a:schemeClr val="accent2">
              <a:hueOff val="-11160118"/>
              <a:satOff val="4880"/>
              <a:lumOff val="18431"/>
              <a:alphaOff val="0"/>
            </a:schemeClr>
          </a:solidFill>
          <a:prstDash val="dash"/>
        </a:ln>
        <a:effectLst/>
      </dgm:spPr>
    </dgm:pt>
    <dgm:pt modelId="{C6034763-2263-4200-99C8-881E6B204CBD}" type="pres">
      <dgm:prSet presAssocID="{E4DE8230-6A4E-4BC4-BC0A-CD972D72AE67}" presName="EmptyPlaceHolder" presStyleCnt="0"/>
      <dgm:spPr/>
    </dgm:pt>
  </dgm:ptLst>
  <dgm:cxnLst>
    <dgm:cxn modelId="{1B362505-A170-4D32-BAF6-E7B812C0455D}" type="presOf" srcId="{92364DC1-91EE-4526-BCDB-6F905165A321}" destId="{80A19642-FC1A-4226-9383-3A2E885C35DE}" srcOrd="0" destOrd="0" presId="urn:microsoft.com/office/officeart/2017/3/layout/DropPinTimeline"/>
    <dgm:cxn modelId="{26EE1810-F56A-44B8-B366-38868C1D4966}" type="presOf" srcId="{04BF9A42-56D9-4461-B020-C460DF835258}" destId="{F3E6A9F6-D2FF-40C8-B40B-A65E63B4333B}" srcOrd="0" destOrd="0" presId="urn:microsoft.com/office/officeart/2017/3/layout/DropPinTimeline"/>
    <dgm:cxn modelId="{44558D22-BA66-4579-B3AA-AAAA443E1511}" srcId="{FE4B2BBA-00DA-474D-B362-192B199108B7}" destId="{57D26D31-301E-4ACD-9D26-CCC906927C42}" srcOrd="0" destOrd="0" parTransId="{6866D354-F9AC-445F-8949-019976DBD2C4}" sibTransId="{4DFC9AEE-2EC1-40CB-980C-4DDA03B3D19D}"/>
    <dgm:cxn modelId="{C5C94F2A-DD78-4E51-BAE5-18DC422A2BAA}" srcId="{92364DC1-91EE-4526-BCDB-6F905165A321}" destId="{E4DE8230-6A4E-4BC4-BC0A-CD972D72AE67}" srcOrd="4" destOrd="0" parTransId="{8ABA8AF1-0A96-415A-9ED0-6F8B88A292C1}" sibTransId="{95B0C4E6-4EFA-4591-A2DE-746E483581CE}"/>
    <dgm:cxn modelId="{F2F61D2B-4FC4-46AA-A62E-4CE2F255C222}" srcId="{682A6E93-0343-4772-8CEC-636AF0150C96}" destId="{34162ADB-4C5E-40B3-8045-D82BB31BEACE}" srcOrd="0" destOrd="0" parTransId="{20939419-0275-4027-A60F-F9297175BE9B}" sibTransId="{D440DA4E-C10D-4312-860B-6A09DB6D84B3}"/>
    <dgm:cxn modelId="{C9A2DB32-88CF-41CB-95D6-E20A10044E96}" type="presOf" srcId="{B398043B-7CEE-4289-BF14-FE8832466AEF}" destId="{F192071B-F3AE-474C-BD2E-742F8B8EE967}" srcOrd="0" destOrd="0" presId="urn:microsoft.com/office/officeart/2017/3/layout/DropPinTimeline"/>
    <dgm:cxn modelId="{59291835-26DA-4F59-8FAE-921DFFA19DAD}" srcId="{92364DC1-91EE-4526-BCDB-6F905165A321}" destId="{B398043B-7CEE-4289-BF14-FE8832466AEF}" srcOrd="0" destOrd="0" parTransId="{9F0D1778-666B-44E4-88E9-60C060C8614E}" sibTransId="{CBB64595-D45C-460E-89C6-52B2E9C8F5E8}"/>
    <dgm:cxn modelId="{8B63173B-740E-413D-BF71-C425B808184E}" type="presOf" srcId="{8C161462-CE13-4A7C-A439-D6BBC48FC363}" destId="{63DBCD8C-528B-4FD8-8E9D-5761E9C1B856}" srcOrd="0" destOrd="0" presId="urn:microsoft.com/office/officeart/2017/3/layout/DropPinTimeline"/>
    <dgm:cxn modelId="{6083AA3C-7035-4600-92A9-AE049A7CD7BC}" type="presOf" srcId="{FE4B2BBA-00DA-474D-B362-192B199108B7}" destId="{224CD6CC-5CF8-4B48-8E21-DD897CDB0161}" srcOrd="0" destOrd="0" presId="urn:microsoft.com/office/officeart/2017/3/layout/DropPinTimeline"/>
    <dgm:cxn modelId="{3FD4B95B-4E35-4ADF-842F-864DB3412168}" srcId="{B398043B-7CEE-4289-BF14-FE8832466AEF}" destId="{04BF9A42-56D9-4461-B020-C460DF835258}" srcOrd="0" destOrd="0" parTransId="{A3751FA8-82CF-4FB0-81B2-76275C7345E4}" sibTransId="{D32D4930-1B0F-4F49-84BD-981223B9D470}"/>
    <dgm:cxn modelId="{C82AAE5D-82A9-4F43-ADEF-413B20C40638}" srcId="{92364DC1-91EE-4526-BCDB-6F905165A321}" destId="{8C161462-CE13-4A7C-A439-D6BBC48FC363}" srcOrd="3" destOrd="0" parTransId="{6CC7B566-EDB0-4EE7-811F-6EF666D9D7CA}" sibTransId="{1AF23DF6-8076-44B2-ABFD-5A8A3F850ED9}"/>
    <dgm:cxn modelId="{1EFF6B5F-FD4A-4873-891B-EC6D779FBE16}" type="presOf" srcId="{F2E3D52C-8538-40F5-9349-076FE353E9B4}" destId="{A17B7CF8-83AC-4C1F-8171-B2071DB9BF2F}" srcOrd="0" destOrd="0" presId="urn:microsoft.com/office/officeart/2017/3/layout/DropPinTimeline"/>
    <dgm:cxn modelId="{C2C7AC5F-1201-4701-B47A-D9D9DAAAF66A}" type="presOf" srcId="{A5E0D8A7-5E84-4E83-B7E3-023D46AA38A0}" destId="{6491A5AA-6141-4B4E-BFD8-A0CAA1DE413B}" srcOrd="0" destOrd="0" presId="urn:microsoft.com/office/officeart/2017/3/layout/DropPinTimeline"/>
    <dgm:cxn modelId="{468B026D-190E-4795-B18B-9B0D14281234}" srcId="{E4DE8230-6A4E-4BC4-BC0A-CD972D72AE67}" destId="{A5E0D8A7-5E84-4E83-B7E3-023D46AA38A0}" srcOrd="0" destOrd="0" parTransId="{C029CE18-74C5-4C5D-ACE0-0E13BF52A8C2}" sibTransId="{A72DB2CD-D3D4-442E-8364-29D62E5F6384}"/>
    <dgm:cxn modelId="{2AE0CF70-3999-48FC-B597-DA468E6108A8}" srcId="{8C161462-CE13-4A7C-A439-D6BBC48FC363}" destId="{F2E3D52C-8538-40F5-9349-076FE353E9B4}" srcOrd="0" destOrd="0" parTransId="{1770AF20-F759-4BD2-B73E-53A439033FAC}" sibTransId="{63DAC09D-88EB-47F7-B27E-7A1F5F0222CA}"/>
    <dgm:cxn modelId="{A2FE7B84-2716-4B74-8D98-7FFC62694802}" srcId="{92364DC1-91EE-4526-BCDB-6F905165A321}" destId="{FE4B2BBA-00DA-474D-B362-192B199108B7}" srcOrd="1" destOrd="0" parTransId="{AAE64E16-DAE2-4919-8736-5475E8575DFD}" sibTransId="{8FFE2264-E962-498E-BC70-6A18EE86535C}"/>
    <dgm:cxn modelId="{84AEB4A9-E286-45B3-8A08-EBC93B5DEE80}" srcId="{92364DC1-91EE-4526-BCDB-6F905165A321}" destId="{682A6E93-0343-4772-8CEC-636AF0150C96}" srcOrd="2" destOrd="0" parTransId="{172C11C4-7D13-4720-8C07-D56BCA286A5D}" sibTransId="{FC93154F-EEEB-4C37-915F-568416C96448}"/>
    <dgm:cxn modelId="{11EC56C6-7565-486A-B701-2DE47033B8B2}" type="presOf" srcId="{682A6E93-0343-4772-8CEC-636AF0150C96}" destId="{20709C19-B3C4-4867-8184-B46C711CED30}" srcOrd="0" destOrd="0" presId="urn:microsoft.com/office/officeart/2017/3/layout/DropPinTimeline"/>
    <dgm:cxn modelId="{85BF19D7-D877-48EA-B93E-BD1681D073BC}" type="presOf" srcId="{34162ADB-4C5E-40B3-8045-D82BB31BEACE}" destId="{2C833397-681D-42B5-BD40-C1937FDFD83E}" srcOrd="0" destOrd="0" presId="urn:microsoft.com/office/officeart/2017/3/layout/DropPinTimeline"/>
    <dgm:cxn modelId="{8E0349D7-0AEF-4D64-81D7-A71A687E5DC9}" type="presOf" srcId="{57D26D31-301E-4ACD-9D26-CCC906927C42}" destId="{3F70B522-DF18-4288-B1BE-EDF10B2AAEE8}" srcOrd="0" destOrd="0" presId="urn:microsoft.com/office/officeart/2017/3/layout/DropPinTimeline"/>
    <dgm:cxn modelId="{BC3927FD-F3AD-4C9D-8AD7-D4EA75C46963}" type="presOf" srcId="{E4DE8230-6A4E-4BC4-BC0A-CD972D72AE67}" destId="{ACEB9642-D5E9-47D2-BD38-71BA51E01E1C}" srcOrd="0" destOrd="0" presId="urn:microsoft.com/office/officeart/2017/3/layout/DropPinTimeline"/>
    <dgm:cxn modelId="{CB60C27E-C24F-4FC6-A654-1254640523C1}" type="presParOf" srcId="{80A19642-FC1A-4226-9383-3A2E885C35DE}" destId="{836631D8-8183-4E47-9351-FDBD179C3AD1}" srcOrd="0" destOrd="0" presId="urn:microsoft.com/office/officeart/2017/3/layout/DropPinTimeline"/>
    <dgm:cxn modelId="{2F46D7E9-883C-4DD9-9C8B-46AB22CA923A}" type="presParOf" srcId="{80A19642-FC1A-4226-9383-3A2E885C35DE}" destId="{127DBD7D-D77B-47CD-9193-62B41D622CE3}" srcOrd="1" destOrd="0" presId="urn:microsoft.com/office/officeart/2017/3/layout/DropPinTimeline"/>
    <dgm:cxn modelId="{C9074327-0801-44CA-9B0C-EF9E55223EF3}" type="presParOf" srcId="{127DBD7D-D77B-47CD-9193-62B41D622CE3}" destId="{B727FC6A-CF71-436E-8C1B-0EDF56CC882C}" srcOrd="0" destOrd="0" presId="urn:microsoft.com/office/officeart/2017/3/layout/DropPinTimeline"/>
    <dgm:cxn modelId="{17678FD4-0CDD-4052-B731-78E64CC2AB87}" type="presParOf" srcId="{B727FC6A-CF71-436E-8C1B-0EDF56CC882C}" destId="{7EF41A9E-ED4B-450F-B8E8-6C8C15BB9CAD}" srcOrd="0" destOrd="0" presId="urn:microsoft.com/office/officeart/2017/3/layout/DropPinTimeline"/>
    <dgm:cxn modelId="{E6120A16-4C92-4F3E-996D-E304AED076BB}" type="presParOf" srcId="{B727FC6A-CF71-436E-8C1B-0EDF56CC882C}" destId="{E5DC30D6-9B13-4DD6-B17A-4E35831313D9}" srcOrd="1" destOrd="0" presId="urn:microsoft.com/office/officeart/2017/3/layout/DropPinTimeline"/>
    <dgm:cxn modelId="{B71676C8-8DDF-4337-AB41-5F7163B10942}" type="presParOf" srcId="{E5DC30D6-9B13-4DD6-B17A-4E35831313D9}" destId="{27A09A09-04D1-49B2-9AE1-D932006A6CC4}" srcOrd="0" destOrd="0" presId="urn:microsoft.com/office/officeart/2017/3/layout/DropPinTimeline"/>
    <dgm:cxn modelId="{5909FEAC-4F3F-4D44-8ACB-F6ACE7A5B389}" type="presParOf" srcId="{E5DC30D6-9B13-4DD6-B17A-4E35831313D9}" destId="{27F0A40B-F326-4DA2-B3FD-F302807F156E}" srcOrd="1" destOrd="0" presId="urn:microsoft.com/office/officeart/2017/3/layout/DropPinTimeline"/>
    <dgm:cxn modelId="{AFAF39CC-82C2-4177-9856-780100BDF0B6}" type="presParOf" srcId="{B727FC6A-CF71-436E-8C1B-0EDF56CC882C}" destId="{F3E6A9F6-D2FF-40C8-B40B-A65E63B4333B}" srcOrd="2" destOrd="0" presId="urn:microsoft.com/office/officeart/2017/3/layout/DropPinTimeline"/>
    <dgm:cxn modelId="{5A179330-281B-4DC2-A18C-61551232D78B}" type="presParOf" srcId="{B727FC6A-CF71-436E-8C1B-0EDF56CC882C}" destId="{F192071B-F3AE-474C-BD2E-742F8B8EE967}" srcOrd="3" destOrd="0" presId="urn:microsoft.com/office/officeart/2017/3/layout/DropPinTimeline"/>
    <dgm:cxn modelId="{2E4EFFE8-5481-4D42-A580-FAD6EA949242}" type="presParOf" srcId="{B727FC6A-CF71-436E-8C1B-0EDF56CC882C}" destId="{CCF6C729-F4C3-4862-B287-9F9C4EB22B19}" srcOrd="4" destOrd="0" presId="urn:microsoft.com/office/officeart/2017/3/layout/DropPinTimeline"/>
    <dgm:cxn modelId="{1E56F5A4-4D04-439E-82D9-A3F180A822EC}" type="presParOf" srcId="{B727FC6A-CF71-436E-8C1B-0EDF56CC882C}" destId="{CABF67A7-0C0D-4BFC-9E31-D93DC3D442B3}" srcOrd="5" destOrd="0" presId="urn:microsoft.com/office/officeart/2017/3/layout/DropPinTimeline"/>
    <dgm:cxn modelId="{7475D96F-C6A9-4826-BDDE-1DAEC41DBBCA}" type="presParOf" srcId="{127DBD7D-D77B-47CD-9193-62B41D622CE3}" destId="{9243941A-7C28-41A2-A644-88585200F62E}" srcOrd="1" destOrd="0" presId="urn:microsoft.com/office/officeart/2017/3/layout/DropPinTimeline"/>
    <dgm:cxn modelId="{BAB897DB-CB46-414A-AD90-32440217CA75}" type="presParOf" srcId="{127DBD7D-D77B-47CD-9193-62B41D622CE3}" destId="{5F2232B3-5310-477E-A78F-70EB57E95CAE}" srcOrd="2" destOrd="0" presId="urn:microsoft.com/office/officeart/2017/3/layout/DropPinTimeline"/>
    <dgm:cxn modelId="{4C5426C8-49CA-4CE7-AB21-DDD9F7B6E121}" type="presParOf" srcId="{5F2232B3-5310-477E-A78F-70EB57E95CAE}" destId="{2607FA35-8BA9-42FA-A3C9-D9BDB0DE3593}" srcOrd="0" destOrd="0" presId="urn:microsoft.com/office/officeart/2017/3/layout/DropPinTimeline"/>
    <dgm:cxn modelId="{4AD18D31-2394-4F0F-902C-D56B34D24C88}" type="presParOf" srcId="{5F2232B3-5310-477E-A78F-70EB57E95CAE}" destId="{E0224828-A022-4C03-AC6B-4D9E865EAD18}" srcOrd="1" destOrd="0" presId="urn:microsoft.com/office/officeart/2017/3/layout/DropPinTimeline"/>
    <dgm:cxn modelId="{1B374E3B-EDF2-4214-B720-AC6BC9B57ACA}" type="presParOf" srcId="{E0224828-A022-4C03-AC6B-4D9E865EAD18}" destId="{B0527E6F-CAE2-4D52-BA96-BAB76A892F53}" srcOrd="0" destOrd="0" presId="urn:microsoft.com/office/officeart/2017/3/layout/DropPinTimeline"/>
    <dgm:cxn modelId="{C527D1DD-370A-4217-99B0-BD66929C6035}" type="presParOf" srcId="{E0224828-A022-4C03-AC6B-4D9E865EAD18}" destId="{2BECF0D6-4D01-4536-BE27-C180870F3DC5}" srcOrd="1" destOrd="0" presId="urn:microsoft.com/office/officeart/2017/3/layout/DropPinTimeline"/>
    <dgm:cxn modelId="{682750E9-101C-4E28-B076-5951D7437305}" type="presParOf" srcId="{5F2232B3-5310-477E-A78F-70EB57E95CAE}" destId="{3F70B522-DF18-4288-B1BE-EDF10B2AAEE8}" srcOrd="2" destOrd="0" presId="urn:microsoft.com/office/officeart/2017/3/layout/DropPinTimeline"/>
    <dgm:cxn modelId="{DB74BD11-0EC6-4F93-B966-ABDA42647B57}" type="presParOf" srcId="{5F2232B3-5310-477E-A78F-70EB57E95CAE}" destId="{224CD6CC-5CF8-4B48-8E21-DD897CDB0161}" srcOrd="3" destOrd="0" presId="urn:microsoft.com/office/officeart/2017/3/layout/DropPinTimeline"/>
    <dgm:cxn modelId="{3043C390-3987-42B7-8AD3-556CFD8C1B88}" type="presParOf" srcId="{5F2232B3-5310-477E-A78F-70EB57E95CAE}" destId="{A841F46B-DFB8-44C5-BFCC-1A17B1299C58}" srcOrd="4" destOrd="0" presId="urn:microsoft.com/office/officeart/2017/3/layout/DropPinTimeline"/>
    <dgm:cxn modelId="{F3793148-6A04-4A26-89F2-6F1725D7F98E}" type="presParOf" srcId="{5F2232B3-5310-477E-A78F-70EB57E95CAE}" destId="{BFA1660B-BDD9-4B30-8588-246F16B2983B}" srcOrd="5" destOrd="0" presId="urn:microsoft.com/office/officeart/2017/3/layout/DropPinTimeline"/>
    <dgm:cxn modelId="{1AA6CE32-9962-4D21-A176-A987EC85B9EA}" type="presParOf" srcId="{127DBD7D-D77B-47CD-9193-62B41D622CE3}" destId="{21DD785D-1EA9-4432-90E1-788AA6E36187}" srcOrd="3" destOrd="0" presId="urn:microsoft.com/office/officeart/2017/3/layout/DropPinTimeline"/>
    <dgm:cxn modelId="{47DF4ADF-5A48-45FC-9FE0-07591AA78953}" type="presParOf" srcId="{127DBD7D-D77B-47CD-9193-62B41D622CE3}" destId="{C66F9224-2621-48A4-82BA-0B9B142F0718}" srcOrd="4" destOrd="0" presId="urn:microsoft.com/office/officeart/2017/3/layout/DropPinTimeline"/>
    <dgm:cxn modelId="{874E4676-88EC-4DBD-8D0B-98A45D79B807}" type="presParOf" srcId="{C66F9224-2621-48A4-82BA-0B9B142F0718}" destId="{7387F728-062D-49EF-BC11-07E9FAB1FE97}" srcOrd="0" destOrd="0" presId="urn:microsoft.com/office/officeart/2017/3/layout/DropPinTimeline"/>
    <dgm:cxn modelId="{1B87D9F5-79E3-4422-9352-92E48814CD40}" type="presParOf" srcId="{C66F9224-2621-48A4-82BA-0B9B142F0718}" destId="{89E0D6CB-B5E1-43CB-805C-1ABA0DD8F3C3}" srcOrd="1" destOrd="0" presId="urn:microsoft.com/office/officeart/2017/3/layout/DropPinTimeline"/>
    <dgm:cxn modelId="{D5ED3156-43A4-4791-AB59-F2844AEE7330}" type="presParOf" srcId="{89E0D6CB-B5E1-43CB-805C-1ABA0DD8F3C3}" destId="{6820B13C-FBE9-4621-AA35-37616033430C}" srcOrd="0" destOrd="0" presId="urn:microsoft.com/office/officeart/2017/3/layout/DropPinTimeline"/>
    <dgm:cxn modelId="{DE67D3BD-D94A-4B5C-8C7C-98180E74943E}" type="presParOf" srcId="{89E0D6CB-B5E1-43CB-805C-1ABA0DD8F3C3}" destId="{09D8892A-C1A3-48C6-829E-5A1B77734A92}" srcOrd="1" destOrd="0" presId="urn:microsoft.com/office/officeart/2017/3/layout/DropPinTimeline"/>
    <dgm:cxn modelId="{ED2954A0-D5A1-402B-9E66-4BBAFB09C7C9}" type="presParOf" srcId="{C66F9224-2621-48A4-82BA-0B9B142F0718}" destId="{2C833397-681D-42B5-BD40-C1937FDFD83E}" srcOrd="2" destOrd="0" presId="urn:microsoft.com/office/officeart/2017/3/layout/DropPinTimeline"/>
    <dgm:cxn modelId="{A4E0F6D8-2E46-4B97-A528-18FCA187994E}" type="presParOf" srcId="{C66F9224-2621-48A4-82BA-0B9B142F0718}" destId="{20709C19-B3C4-4867-8184-B46C711CED30}" srcOrd="3" destOrd="0" presId="urn:microsoft.com/office/officeart/2017/3/layout/DropPinTimeline"/>
    <dgm:cxn modelId="{EF8D8DE2-2B8C-42B8-9FC3-D938952F3EA4}" type="presParOf" srcId="{C66F9224-2621-48A4-82BA-0B9B142F0718}" destId="{14905418-303D-4CF3-B75A-BFE52B356F29}" srcOrd="4" destOrd="0" presId="urn:microsoft.com/office/officeart/2017/3/layout/DropPinTimeline"/>
    <dgm:cxn modelId="{9CFAA9B3-9F23-4314-B528-BABE090CB2B1}" type="presParOf" srcId="{C66F9224-2621-48A4-82BA-0B9B142F0718}" destId="{31FF7369-DC4F-4AA5-8057-662B1E6A6267}" srcOrd="5" destOrd="0" presId="urn:microsoft.com/office/officeart/2017/3/layout/DropPinTimeline"/>
    <dgm:cxn modelId="{9ADECC1C-7971-45B5-AAF6-F499AA921C4A}" type="presParOf" srcId="{127DBD7D-D77B-47CD-9193-62B41D622CE3}" destId="{7CC7EB99-CDE0-4D57-B2A5-A7D5A822D4F7}" srcOrd="5" destOrd="0" presId="urn:microsoft.com/office/officeart/2017/3/layout/DropPinTimeline"/>
    <dgm:cxn modelId="{1F696FE4-26DC-41DA-90E6-E881625646D1}" type="presParOf" srcId="{127DBD7D-D77B-47CD-9193-62B41D622CE3}" destId="{0945B45A-124E-4555-A679-D2F9B6F42B5D}" srcOrd="6" destOrd="0" presId="urn:microsoft.com/office/officeart/2017/3/layout/DropPinTimeline"/>
    <dgm:cxn modelId="{0E8F9643-E657-496A-AB5A-9693885BFB23}" type="presParOf" srcId="{0945B45A-124E-4555-A679-D2F9B6F42B5D}" destId="{6935EB21-B2CE-42CF-A47A-BC03D2CA1E4C}" srcOrd="0" destOrd="0" presId="urn:microsoft.com/office/officeart/2017/3/layout/DropPinTimeline"/>
    <dgm:cxn modelId="{0D77588C-AA83-4CAF-9ABE-F9F068E48160}" type="presParOf" srcId="{0945B45A-124E-4555-A679-D2F9B6F42B5D}" destId="{F20FB568-9EEF-4805-9101-78D611C946FA}" srcOrd="1" destOrd="0" presId="urn:microsoft.com/office/officeart/2017/3/layout/DropPinTimeline"/>
    <dgm:cxn modelId="{E3E98FA9-17C9-4B0B-9452-A747CF47519F}" type="presParOf" srcId="{F20FB568-9EEF-4805-9101-78D611C946FA}" destId="{75F6267C-BF34-4CD6-B940-B1812B7C0AB2}" srcOrd="0" destOrd="0" presId="urn:microsoft.com/office/officeart/2017/3/layout/DropPinTimeline"/>
    <dgm:cxn modelId="{183F57F5-C5C3-4DDE-A775-CA692535B8B3}" type="presParOf" srcId="{F20FB568-9EEF-4805-9101-78D611C946FA}" destId="{401E7C75-04EF-41D1-A71F-93FA7F2178EE}" srcOrd="1" destOrd="0" presId="urn:microsoft.com/office/officeart/2017/3/layout/DropPinTimeline"/>
    <dgm:cxn modelId="{BC18A27C-DF3B-465C-82F8-98F0819AFF08}" type="presParOf" srcId="{0945B45A-124E-4555-A679-D2F9B6F42B5D}" destId="{A17B7CF8-83AC-4C1F-8171-B2071DB9BF2F}" srcOrd="2" destOrd="0" presId="urn:microsoft.com/office/officeart/2017/3/layout/DropPinTimeline"/>
    <dgm:cxn modelId="{D831CE5A-4C67-45E8-9062-92D4DF2FCEAE}" type="presParOf" srcId="{0945B45A-124E-4555-A679-D2F9B6F42B5D}" destId="{63DBCD8C-528B-4FD8-8E9D-5761E9C1B856}" srcOrd="3" destOrd="0" presId="urn:microsoft.com/office/officeart/2017/3/layout/DropPinTimeline"/>
    <dgm:cxn modelId="{586F5B6A-D8B3-4FAF-9907-EA8EDA6F7F81}" type="presParOf" srcId="{0945B45A-124E-4555-A679-D2F9B6F42B5D}" destId="{3834B418-F88E-47D8-8E36-E9506899F6AE}" srcOrd="4" destOrd="0" presId="urn:microsoft.com/office/officeart/2017/3/layout/DropPinTimeline"/>
    <dgm:cxn modelId="{04FDD68D-408C-40FD-9149-7198CC48220A}" type="presParOf" srcId="{0945B45A-124E-4555-A679-D2F9B6F42B5D}" destId="{192BF0A9-0987-4D30-B7D2-BA5AF69E707B}" srcOrd="5" destOrd="0" presId="urn:microsoft.com/office/officeart/2017/3/layout/DropPinTimeline"/>
    <dgm:cxn modelId="{FD9108A3-0AC5-461C-99E4-893D54A4D94D}" type="presParOf" srcId="{127DBD7D-D77B-47CD-9193-62B41D622CE3}" destId="{B48CE52F-EF71-4BF7-AF8A-F7E9E019696A}" srcOrd="7" destOrd="0" presId="urn:microsoft.com/office/officeart/2017/3/layout/DropPinTimeline"/>
    <dgm:cxn modelId="{4BE01600-02FD-478A-A3FB-7F04EF8A5066}" type="presParOf" srcId="{127DBD7D-D77B-47CD-9193-62B41D622CE3}" destId="{5450D26B-81E0-40AD-B2AE-7680EA4247D6}" srcOrd="8" destOrd="0" presId="urn:microsoft.com/office/officeart/2017/3/layout/DropPinTimeline"/>
    <dgm:cxn modelId="{E226121D-1CD0-456C-B988-0BCD9101F8CE}" type="presParOf" srcId="{5450D26B-81E0-40AD-B2AE-7680EA4247D6}" destId="{0DAAB9CC-1808-45EE-BCDC-9C6778C46636}" srcOrd="0" destOrd="0" presId="urn:microsoft.com/office/officeart/2017/3/layout/DropPinTimeline"/>
    <dgm:cxn modelId="{F9EC5411-7C15-4EE2-8FF9-342D39196A08}" type="presParOf" srcId="{5450D26B-81E0-40AD-B2AE-7680EA4247D6}" destId="{B91F9ACF-671E-40B2-B02E-9E8029DE4110}" srcOrd="1" destOrd="0" presId="urn:microsoft.com/office/officeart/2017/3/layout/DropPinTimeline"/>
    <dgm:cxn modelId="{9C38EE41-47B6-4AF5-8ADC-4B861BB6D023}" type="presParOf" srcId="{B91F9ACF-671E-40B2-B02E-9E8029DE4110}" destId="{A5573CBE-A476-4F1F-8340-6931362663B7}" srcOrd="0" destOrd="0" presId="urn:microsoft.com/office/officeart/2017/3/layout/DropPinTimeline"/>
    <dgm:cxn modelId="{E9C65657-BA01-418D-A6FB-FAFF46B3F9F5}" type="presParOf" srcId="{B91F9ACF-671E-40B2-B02E-9E8029DE4110}" destId="{5BBBC7A3-4D0E-4D5A-9F48-2A9F5F0E9F3C}" srcOrd="1" destOrd="0" presId="urn:microsoft.com/office/officeart/2017/3/layout/DropPinTimeline"/>
    <dgm:cxn modelId="{9923A366-EF83-4ABC-A56D-3922CCA76890}" type="presParOf" srcId="{5450D26B-81E0-40AD-B2AE-7680EA4247D6}" destId="{6491A5AA-6141-4B4E-BFD8-A0CAA1DE413B}" srcOrd="2" destOrd="0" presId="urn:microsoft.com/office/officeart/2017/3/layout/DropPinTimeline"/>
    <dgm:cxn modelId="{D90D24FE-6FC9-4094-8230-C83B1ACCC008}" type="presParOf" srcId="{5450D26B-81E0-40AD-B2AE-7680EA4247D6}" destId="{ACEB9642-D5E9-47D2-BD38-71BA51E01E1C}" srcOrd="3" destOrd="0" presId="urn:microsoft.com/office/officeart/2017/3/layout/DropPinTimeline"/>
    <dgm:cxn modelId="{D2D4FD76-F2CF-44A9-ABE0-CCEC380CD157}" type="presParOf" srcId="{5450D26B-81E0-40AD-B2AE-7680EA4247D6}" destId="{0DB0DA5D-EC73-4037-8B42-2870EF672B69}" srcOrd="4" destOrd="0" presId="urn:microsoft.com/office/officeart/2017/3/layout/DropPinTimeline"/>
    <dgm:cxn modelId="{EAE02468-1EAC-4D94-B90F-AC29DF32A91F}" type="presParOf" srcId="{5450D26B-81E0-40AD-B2AE-7680EA4247D6}" destId="{C6034763-2263-4200-99C8-881E6B204CB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64BC1-2C0F-49ED-B16A-086858D466A0}" type="doc">
      <dgm:prSet loTypeId="urn:microsoft.com/office/officeart/2005/8/layout/cycle3" loCatId="cycle" qsTypeId="urn:microsoft.com/office/officeart/2005/8/quickstyle/simple2" qsCatId="simple" csTypeId="urn:microsoft.com/office/officeart/2005/8/colors/accent6_1" csCatId="accent6" phldr="1"/>
      <dgm:spPr/>
      <dgm:t>
        <a:bodyPr/>
        <a:lstStyle/>
        <a:p>
          <a:endParaRPr lang="en-US"/>
        </a:p>
      </dgm:t>
    </dgm:pt>
    <dgm:pt modelId="{41BE5194-BBEA-4B51-B670-B957B6F3D08D}">
      <dgm:prSet/>
      <dgm:spPr/>
      <dgm:t>
        <a:bodyPr/>
        <a:lstStyle/>
        <a:p>
          <a:r>
            <a:rPr lang="en-US" dirty="0"/>
            <a:t>Reading</a:t>
          </a:r>
        </a:p>
      </dgm:t>
    </dgm:pt>
    <dgm:pt modelId="{DEE18D67-0BAA-497D-BCE8-A6F1E1DA762E}" type="parTrans" cxnId="{91E11C44-2625-4743-8E3B-CCB1494712AD}">
      <dgm:prSet/>
      <dgm:spPr/>
      <dgm:t>
        <a:bodyPr/>
        <a:lstStyle/>
        <a:p>
          <a:endParaRPr lang="en-US"/>
        </a:p>
      </dgm:t>
    </dgm:pt>
    <dgm:pt modelId="{A7633321-ACFE-4B55-AF8C-72CD71E034B9}" type="sibTrans" cxnId="{91E11C44-2625-4743-8E3B-CCB1494712AD}">
      <dgm:prSet/>
      <dgm:spPr/>
      <dgm:t>
        <a:bodyPr/>
        <a:lstStyle/>
        <a:p>
          <a:endParaRPr lang="en-US"/>
        </a:p>
      </dgm:t>
    </dgm:pt>
    <dgm:pt modelId="{C943D36C-E243-46DE-85CE-711C9A0112BD}">
      <dgm:prSet/>
      <dgm:spPr/>
      <dgm:t>
        <a:bodyPr/>
        <a:lstStyle/>
        <a:p>
          <a:r>
            <a:rPr lang="en-US" dirty="0"/>
            <a:t>Document use</a:t>
          </a:r>
        </a:p>
      </dgm:t>
    </dgm:pt>
    <dgm:pt modelId="{119DCD47-EA07-4FFF-BFD0-23481CB47CB7}" type="parTrans" cxnId="{EBECCA4A-2612-485E-AC86-F98DCD5D7615}">
      <dgm:prSet/>
      <dgm:spPr/>
      <dgm:t>
        <a:bodyPr/>
        <a:lstStyle/>
        <a:p>
          <a:endParaRPr lang="en-US"/>
        </a:p>
      </dgm:t>
    </dgm:pt>
    <dgm:pt modelId="{7D0160E0-5390-4C3F-AC3F-9FC5B7EBECC7}" type="sibTrans" cxnId="{EBECCA4A-2612-485E-AC86-F98DCD5D7615}">
      <dgm:prSet/>
      <dgm:spPr/>
      <dgm:t>
        <a:bodyPr/>
        <a:lstStyle/>
        <a:p>
          <a:endParaRPr lang="en-US"/>
        </a:p>
      </dgm:t>
    </dgm:pt>
    <dgm:pt modelId="{48335307-1CEA-4D2E-B58D-EE55DB21CA8E}">
      <dgm:prSet/>
      <dgm:spPr/>
      <dgm:t>
        <a:bodyPr/>
        <a:lstStyle/>
        <a:p>
          <a:r>
            <a:rPr lang="en-US" dirty="0"/>
            <a:t>Writing</a:t>
          </a:r>
        </a:p>
      </dgm:t>
    </dgm:pt>
    <dgm:pt modelId="{9723BD5D-F555-4CB7-9B82-61E9EAF727BC}" type="parTrans" cxnId="{A4239E0E-19EA-4CBF-9F2D-7942A02F3F54}">
      <dgm:prSet/>
      <dgm:spPr/>
      <dgm:t>
        <a:bodyPr/>
        <a:lstStyle/>
        <a:p>
          <a:endParaRPr lang="en-US"/>
        </a:p>
      </dgm:t>
    </dgm:pt>
    <dgm:pt modelId="{813E5DD5-6C06-4706-B68A-50F1D6C93435}" type="sibTrans" cxnId="{A4239E0E-19EA-4CBF-9F2D-7942A02F3F54}">
      <dgm:prSet/>
      <dgm:spPr/>
      <dgm:t>
        <a:bodyPr/>
        <a:lstStyle/>
        <a:p>
          <a:endParaRPr lang="en-US"/>
        </a:p>
      </dgm:t>
    </dgm:pt>
    <dgm:pt modelId="{480F3030-CA73-4BA7-BEE2-54D0794F85E5}">
      <dgm:prSet/>
      <dgm:spPr/>
      <dgm:t>
        <a:bodyPr/>
        <a:lstStyle/>
        <a:p>
          <a:r>
            <a:rPr lang="en-US" dirty="0"/>
            <a:t>Numeracy</a:t>
          </a:r>
        </a:p>
      </dgm:t>
    </dgm:pt>
    <dgm:pt modelId="{552872C4-DAFF-423B-80CA-3FF7748708BE}" type="parTrans" cxnId="{A2972513-4567-459C-AD94-6DA2797AD542}">
      <dgm:prSet/>
      <dgm:spPr/>
      <dgm:t>
        <a:bodyPr/>
        <a:lstStyle/>
        <a:p>
          <a:endParaRPr lang="en-US"/>
        </a:p>
      </dgm:t>
    </dgm:pt>
    <dgm:pt modelId="{888F94DB-4D5D-43EA-8C47-5BC2AECF5952}" type="sibTrans" cxnId="{A2972513-4567-459C-AD94-6DA2797AD542}">
      <dgm:prSet/>
      <dgm:spPr/>
      <dgm:t>
        <a:bodyPr/>
        <a:lstStyle/>
        <a:p>
          <a:endParaRPr lang="en-US"/>
        </a:p>
      </dgm:t>
    </dgm:pt>
    <dgm:pt modelId="{57E0FFEB-770B-4FA6-9B5E-E6073C4E9695}">
      <dgm:prSet/>
      <dgm:spPr/>
      <dgm:t>
        <a:bodyPr/>
        <a:lstStyle/>
        <a:p>
          <a:r>
            <a:rPr lang="en-US" dirty="0"/>
            <a:t>Oral communication</a:t>
          </a:r>
        </a:p>
      </dgm:t>
    </dgm:pt>
    <dgm:pt modelId="{C3DF7DF2-AEA3-4437-A224-0F00B87B845F}" type="parTrans" cxnId="{2565A0B2-5018-4121-8A2D-B23E0B583F80}">
      <dgm:prSet/>
      <dgm:spPr/>
      <dgm:t>
        <a:bodyPr/>
        <a:lstStyle/>
        <a:p>
          <a:endParaRPr lang="en-US"/>
        </a:p>
      </dgm:t>
    </dgm:pt>
    <dgm:pt modelId="{0745557D-C44C-47FB-AFB6-B1E74BA6BC3C}" type="sibTrans" cxnId="{2565A0B2-5018-4121-8A2D-B23E0B583F80}">
      <dgm:prSet/>
      <dgm:spPr/>
      <dgm:t>
        <a:bodyPr/>
        <a:lstStyle/>
        <a:p>
          <a:endParaRPr lang="en-US"/>
        </a:p>
      </dgm:t>
    </dgm:pt>
    <dgm:pt modelId="{D056BB29-17BD-4D94-9262-D8AEDC3F7A9A}">
      <dgm:prSet/>
      <dgm:spPr/>
      <dgm:t>
        <a:bodyPr/>
        <a:lstStyle/>
        <a:p>
          <a:r>
            <a:rPr lang="en-US" dirty="0"/>
            <a:t>Working with others</a:t>
          </a:r>
        </a:p>
      </dgm:t>
    </dgm:pt>
    <dgm:pt modelId="{EB50F1D1-E58C-4E05-AFC8-C15CFC66817C}" type="parTrans" cxnId="{409B78D3-1FD5-49E6-883B-7D9D39BC3ADF}">
      <dgm:prSet/>
      <dgm:spPr/>
      <dgm:t>
        <a:bodyPr/>
        <a:lstStyle/>
        <a:p>
          <a:endParaRPr lang="en-US"/>
        </a:p>
      </dgm:t>
    </dgm:pt>
    <dgm:pt modelId="{0A2A5B57-64F1-4EB9-95B9-D02EA86F1AFF}" type="sibTrans" cxnId="{409B78D3-1FD5-49E6-883B-7D9D39BC3ADF}">
      <dgm:prSet/>
      <dgm:spPr/>
      <dgm:t>
        <a:bodyPr/>
        <a:lstStyle/>
        <a:p>
          <a:endParaRPr lang="en-US"/>
        </a:p>
      </dgm:t>
    </dgm:pt>
    <dgm:pt modelId="{13D92049-1A73-4C54-87D2-5C2A5117FDEC}">
      <dgm:prSet/>
      <dgm:spPr/>
      <dgm:t>
        <a:bodyPr/>
        <a:lstStyle/>
        <a:p>
          <a:r>
            <a:rPr lang="en-US" dirty="0"/>
            <a:t>Thinking</a:t>
          </a:r>
        </a:p>
      </dgm:t>
    </dgm:pt>
    <dgm:pt modelId="{BD69CB6F-BBB1-46F2-8B2C-2176E681A703}" type="parTrans" cxnId="{81FACEAF-66EB-4153-BD5E-2407AC575E0F}">
      <dgm:prSet/>
      <dgm:spPr/>
      <dgm:t>
        <a:bodyPr/>
        <a:lstStyle/>
        <a:p>
          <a:endParaRPr lang="en-US"/>
        </a:p>
      </dgm:t>
    </dgm:pt>
    <dgm:pt modelId="{7C66616B-9BB2-4984-8D36-F6981A05AB93}" type="sibTrans" cxnId="{81FACEAF-66EB-4153-BD5E-2407AC575E0F}">
      <dgm:prSet/>
      <dgm:spPr/>
      <dgm:t>
        <a:bodyPr/>
        <a:lstStyle/>
        <a:p>
          <a:endParaRPr lang="en-US"/>
        </a:p>
      </dgm:t>
    </dgm:pt>
    <dgm:pt modelId="{48618409-5C49-4B52-B2C9-E44FD460FB67}">
      <dgm:prSet/>
      <dgm:spPr/>
      <dgm:t>
        <a:bodyPr/>
        <a:lstStyle/>
        <a:p>
          <a:r>
            <a:rPr lang="en-US" dirty="0"/>
            <a:t>Computer Use</a:t>
          </a:r>
        </a:p>
      </dgm:t>
    </dgm:pt>
    <dgm:pt modelId="{6C201A99-22FD-4BE5-8713-F3C9C5005103}" type="parTrans" cxnId="{108F4FE8-34E4-41DF-B25E-8CD22113EABB}">
      <dgm:prSet/>
      <dgm:spPr/>
      <dgm:t>
        <a:bodyPr/>
        <a:lstStyle/>
        <a:p>
          <a:endParaRPr lang="en-US"/>
        </a:p>
      </dgm:t>
    </dgm:pt>
    <dgm:pt modelId="{B05E1AFB-C2D9-4579-8314-2F4BC260F286}" type="sibTrans" cxnId="{108F4FE8-34E4-41DF-B25E-8CD22113EABB}">
      <dgm:prSet/>
      <dgm:spPr/>
      <dgm:t>
        <a:bodyPr/>
        <a:lstStyle/>
        <a:p>
          <a:endParaRPr lang="en-US"/>
        </a:p>
      </dgm:t>
    </dgm:pt>
    <dgm:pt modelId="{C1377209-158D-4741-AFCB-74EC639213D8}">
      <dgm:prSet/>
      <dgm:spPr/>
      <dgm:t>
        <a:bodyPr/>
        <a:lstStyle/>
        <a:p>
          <a:r>
            <a:rPr lang="en-US" dirty="0"/>
            <a:t>Continuous learning</a:t>
          </a:r>
        </a:p>
      </dgm:t>
    </dgm:pt>
    <dgm:pt modelId="{4C8F4212-0B3E-452B-BC29-DF106C1F463F}" type="parTrans" cxnId="{1078A495-B6E5-4899-BF53-BE7D0BE1E327}">
      <dgm:prSet/>
      <dgm:spPr/>
      <dgm:t>
        <a:bodyPr/>
        <a:lstStyle/>
        <a:p>
          <a:endParaRPr lang="en-US"/>
        </a:p>
      </dgm:t>
    </dgm:pt>
    <dgm:pt modelId="{2DAE4B26-57C3-4FC9-9F92-2DF9A375AA3C}" type="sibTrans" cxnId="{1078A495-B6E5-4899-BF53-BE7D0BE1E327}">
      <dgm:prSet/>
      <dgm:spPr/>
      <dgm:t>
        <a:bodyPr/>
        <a:lstStyle/>
        <a:p>
          <a:endParaRPr lang="en-US"/>
        </a:p>
      </dgm:t>
    </dgm:pt>
    <dgm:pt modelId="{7B19F006-C640-4B16-B019-66F756F42426}" type="pres">
      <dgm:prSet presAssocID="{D1664BC1-2C0F-49ED-B16A-086858D466A0}" presName="Name0" presStyleCnt="0">
        <dgm:presLayoutVars>
          <dgm:dir/>
          <dgm:resizeHandles val="exact"/>
        </dgm:presLayoutVars>
      </dgm:prSet>
      <dgm:spPr/>
    </dgm:pt>
    <dgm:pt modelId="{30378319-E65A-41CF-9757-9509D6D84031}" type="pres">
      <dgm:prSet presAssocID="{D1664BC1-2C0F-49ED-B16A-086858D466A0}" presName="cycle" presStyleCnt="0"/>
      <dgm:spPr/>
    </dgm:pt>
    <dgm:pt modelId="{4934B0A7-F0FA-413C-8E60-6C55130181C8}" type="pres">
      <dgm:prSet presAssocID="{41BE5194-BBEA-4B51-B670-B957B6F3D08D}" presName="nodeFirstNode" presStyleLbl="node1" presStyleIdx="0" presStyleCnt="9">
        <dgm:presLayoutVars>
          <dgm:bulletEnabled val="1"/>
        </dgm:presLayoutVars>
      </dgm:prSet>
      <dgm:spPr/>
    </dgm:pt>
    <dgm:pt modelId="{9C5F3485-C49D-47FA-ABA6-6AD091463285}" type="pres">
      <dgm:prSet presAssocID="{A7633321-ACFE-4B55-AF8C-72CD71E034B9}" presName="sibTransFirstNode" presStyleLbl="bgShp" presStyleIdx="0" presStyleCnt="1"/>
      <dgm:spPr/>
    </dgm:pt>
    <dgm:pt modelId="{A8C8E517-C0CB-45DC-BAD2-6BBA26D2DE40}" type="pres">
      <dgm:prSet presAssocID="{C943D36C-E243-46DE-85CE-711C9A0112BD}" presName="nodeFollowingNodes" presStyleLbl="node1" presStyleIdx="1" presStyleCnt="9">
        <dgm:presLayoutVars>
          <dgm:bulletEnabled val="1"/>
        </dgm:presLayoutVars>
      </dgm:prSet>
      <dgm:spPr/>
    </dgm:pt>
    <dgm:pt modelId="{13C5CDC4-8FFB-43BB-86F0-2AB9108438BF}" type="pres">
      <dgm:prSet presAssocID="{48335307-1CEA-4D2E-B58D-EE55DB21CA8E}" presName="nodeFollowingNodes" presStyleLbl="node1" presStyleIdx="2" presStyleCnt="9">
        <dgm:presLayoutVars>
          <dgm:bulletEnabled val="1"/>
        </dgm:presLayoutVars>
      </dgm:prSet>
      <dgm:spPr/>
    </dgm:pt>
    <dgm:pt modelId="{D4D2D5C8-6CA2-42BE-8463-1F3FAAABF21C}" type="pres">
      <dgm:prSet presAssocID="{480F3030-CA73-4BA7-BEE2-54D0794F85E5}" presName="nodeFollowingNodes" presStyleLbl="node1" presStyleIdx="3" presStyleCnt="9">
        <dgm:presLayoutVars>
          <dgm:bulletEnabled val="1"/>
        </dgm:presLayoutVars>
      </dgm:prSet>
      <dgm:spPr/>
    </dgm:pt>
    <dgm:pt modelId="{31AB98F6-F636-40F0-A934-F5299EAB3B43}" type="pres">
      <dgm:prSet presAssocID="{57E0FFEB-770B-4FA6-9B5E-E6073C4E9695}" presName="nodeFollowingNodes" presStyleLbl="node1" presStyleIdx="4" presStyleCnt="9">
        <dgm:presLayoutVars>
          <dgm:bulletEnabled val="1"/>
        </dgm:presLayoutVars>
      </dgm:prSet>
      <dgm:spPr/>
    </dgm:pt>
    <dgm:pt modelId="{6C89C6C4-BC62-41C5-BE24-69AA054F5E12}" type="pres">
      <dgm:prSet presAssocID="{D056BB29-17BD-4D94-9262-D8AEDC3F7A9A}" presName="nodeFollowingNodes" presStyleLbl="node1" presStyleIdx="5" presStyleCnt="9">
        <dgm:presLayoutVars>
          <dgm:bulletEnabled val="1"/>
        </dgm:presLayoutVars>
      </dgm:prSet>
      <dgm:spPr/>
    </dgm:pt>
    <dgm:pt modelId="{172D28AD-248F-439F-B876-84A44FAAFB8E}" type="pres">
      <dgm:prSet presAssocID="{13D92049-1A73-4C54-87D2-5C2A5117FDEC}" presName="nodeFollowingNodes" presStyleLbl="node1" presStyleIdx="6" presStyleCnt="9">
        <dgm:presLayoutVars>
          <dgm:bulletEnabled val="1"/>
        </dgm:presLayoutVars>
      </dgm:prSet>
      <dgm:spPr/>
    </dgm:pt>
    <dgm:pt modelId="{A2971559-DA7A-4965-850B-AD6BCC101C60}" type="pres">
      <dgm:prSet presAssocID="{48618409-5C49-4B52-B2C9-E44FD460FB67}" presName="nodeFollowingNodes" presStyleLbl="node1" presStyleIdx="7" presStyleCnt="9" custRadScaleRad="100625" custRadScaleInc="691">
        <dgm:presLayoutVars>
          <dgm:bulletEnabled val="1"/>
        </dgm:presLayoutVars>
      </dgm:prSet>
      <dgm:spPr/>
    </dgm:pt>
    <dgm:pt modelId="{90B50308-4D0D-489E-A2A1-4A72A7A2ED97}" type="pres">
      <dgm:prSet presAssocID="{C1377209-158D-4741-AFCB-74EC639213D8}" presName="nodeFollowingNodes" presStyleLbl="node1" presStyleIdx="8" presStyleCnt="9">
        <dgm:presLayoutVars>
          <dgm:bulletEnabled val="1"/>
        </dgm:presLayoutVars>
      </dgm:prSet>
      <dgm:spPr/>
    </dgm:pt>
  </dgm:ptLst>
  <dgm:cxnLst>
    <dgm:cxn modelId="{65B71F03-AF26-4BCE-BF99-253038AF5A61}" type="presOf" srcId="{13D92049-1A73-4C54-87D2-5C2A5117FDEC}" destId="{172D28AD-248F-439F-B876-84A44FAAFB8E}" srcOrd="0" destOrd="0" presId="urn:microsoft.com/office/officeart/2005/8/layout/cycle3"/>
    <dgm:cxn modelId="{A4239E0E-19EA-4CBF-9F2D-7942A02F3F54}" srcId="{D1664BC1-2C0F-49ED-B16A-086858D466A0}" destId="{48335307-1CEA-4D2E-B58D-EE55DB21CA8E}" srcOrd="2" destOrd="0" parTransId="{9723BD5D-F555-4CB7-9B82-61E9EAF727BC}" sibTransId="{813E5DD5-6C06-4706-B68A-50F1D6C93435}"/>
    <dgm:cxn modelId="{D1420213-AE44-4865-98AF-DF63B7BFC844}" type="presOf" srcId="{D1664BC1-2C0F-49ED-B16A-086858D466A0}" destId="{7B19F006-C640-4B16-B019-66F756F42426}" srcOrd="0" destOrd="0" presId="urn:microsoft.com/office/officeart/2005/8/layout/cycle3"/>
    <dgm:cxn modelId="{A2972513-4567-459C-AD94-6DA2797AD542}" srcId="{D1664BC1-2C0F-49ED-B16A-086858D466A0}" destId="{480F3030-CA73-4BA7-BEE2-54D0794F85E5}" srcOrd="3" destOrd="0" parTransId="{552872C4-DAFF-423B-80CA-3FF7748708BE}" sibTransId="{888F94DB-4D5D-43EA-8C47-5BC2AECF5952}"/>
    <dgm:cxn modelId="{3F4C6D19-AB51-45E2-BE25-897DD272589D}" type="presOf" srcId="{480F3030-CA73-4BA7-BEE2-54D0794F85E5}" destId="{D4D2D5C8-6CA2-42BE-8463-1F3FAAABF21C}" srcOrd="0" destOrd="0" presId="urn:microsoft.com/office/officeart/2005/8/layout/cycle3"/>
    <dgm:cxn modelId="{8FE6C61B-38CF-4AD6-897F-D2AD96A8C3A9}" type="presOf" srcId="{D056BB29-17BD-4D94-9262-D8AEDC3F7A9A}" destId="{6C89C6C4-BC62-41C5-BE24-69AA054F5E12}" srcOrd="0" destOrd="0" presId="urn:microsoft.com/office/officeart/2005/8/layout/cycle3"/>
    <dgm:cxn modelId="{C06B3021-9A7F-4013-8026-D17398A07AED}" type="presOf" srcId="{48618409-5C49-4B52-B2C9-E44FD460FB67}" destId="{A2971559-DA7A-4965-850B-AD6BCC101C60}" srcOrd="0" destOrd="0" presId="urn:microsoft.com/office/officeart/2005/8/layout/cycle3"/>
    <dgm:cxn modelId="{71F2FE22-BF54-4F7A-AC12-557800FD8D22}" type="presOf" srcId="{A7633321-ACFE-4B55-AF8C-72CD71E034B9}" destId="{9C5F3485-C49D-47FA-ABA6-6AD091463285}" srcOrd="0" destOrd="0" presId="urn:microsoft.com/office/officeart/2005/8/layout/cycle3"/>
    <dgm:cxn modelId="{C5DC0442-1701-4318-A8A9-408F4F15D10B}" type="presOf" srcId="{57E0FFEB-770B-4FA6-9B5E-E6073C4E9695}" destId="{31AB98F6-F636-40F0-A934-F5299EAB3B43}" srcOrd="0" destOrd="0" presId="urn:microsoft.com/office/officeart/2005/8/layout/cycle3"/>
    <dgm:cxn modelId="{91E11C44-2625-4743-8E3B-CCB1494712AD}" srcId="{D1664BC1-2C0F-49ED-B16A-086858D466A0}" destId="{41BE5194-BBEA-4B51-B670-B957B6F3D08D}" srcOrd="0" destOrd="0" parTransId="{DEE18D67-0BAA-497D-BCE8-A6F1E1DA762E}" sibTransId="{A7633321-ACFE-4B55-AF8C-72CD71E034B9}"/>
    <dgm:cxn modelId="{EBECCA4A-2612-485E-AC86-F98DCD5D7615}" srcId="{D1664BC1-2C0F-49ED-B16A-086858D466A0}" destId="{C943D36C-E243-46DE-85CE-711C9A0112BD}" srcOrd="1" destOrd="0" parTransId="{119DCD47-EA07-4FFF-BFD0-23481CB47CB7}" sibTransId="{7D0160E0-5390-4C3F-AC3F-9FC5B7EBECC7}"/>
    <dgm:cxn modelId="{1078A495-B6E5-4899-BF53-BE7D0BE1E327}" srcId="{D1664BC1-2C0F-49ED-B16A-086858D466A0}" destId="{C1377209-158D-4741-AFCB-74EC639213D8}" srcOrd="8" destOrd="0" parTransId="{4C8F4212-0B3E-452B-BC29-DF106C1F463F}" sibTransId="{2DAE4B26-57C3-4FC9-9F92-2DF9A375AA3C}"/>
    <dgm:cxn modelId="{9238BD9F-DD1C-4B15-AB9B-40C5505AA806}" type="presOf" srcId="{C943D36C-E243-46DE-85CE-711C9A0112BD}" destId="{A8C8E517-C0CB-45DC-BAD2-6BBA26D2DE40}" srcOrd="0" destOrd="0" presId="urn:microsoft.com/office/officeart/2005/8/layout/cycle3"/>
    <dgm:cxn modelId="{81FACEAF-66EB-4153-BD5E-2407AC575E0F}" srcId="{D1664BC1-2C0F-49ED-B16A-086858D466A0}" destId="{13D92049-1A73-4C54-87D2-5C2A5117FDEC}" srcOrd="6" destOrd="0" parTransId="{BD69CB6F-BBB1-46F2-8B2C-2176E681A703}" sibTransId="{7C66616B-9BB2-4984-8D36-F6981A05AB93}"/>
    <dgm:cxn modelId="{2565A0B2-5018-4121-8A2D-B23E0B583F80}" srcId="{D1664BC1-2C0F-49ED-B16A-086858D466A0}" destId="{57E0FFEB-770B-4FA6-9B5E-E6073C4E9695}" srcOrd="4" destOrd="0" parTransId="{C3DF7DF2-AEA3-4437-A224-0F00B87B845F}" sibTransId="{0745557D-C44C-47FB-AFB6-B1E74BA6BC3C}"/>
    <dgm:cxn modelId="{4AA573C9-EEAF-4730-93A0-A4A97DE8CAE6}" type="presOf" srcId="{41BE5194-BBEA-4B51-B670-B957B6F3D08D}" destId="{4934B0A7-F0FA-413C-8E60-6C55130181C8}" srcOrd="0" destOrd="0" presId="urn:microsoft.com/office/officeart/2005/8/layout/cycle3"/>
    <dgm:cxn modelId="{409B78D3-1FD5-49E6-883B-7D9D39BC3ADF}" srcId="{D1664BC1-2C0F-49ED-B16A-086858D466A0}" destId="{D056BB29-17BD-4D94-9262-D8AEDC3F7A9A}" srcOrd="5" destOrd="0" parTransId="{EB50F1D1-E58C-4E05-AFC8-C15CFC66817C}" sibTransId="{0A2A5B57-64F1-4EB9-95B9-D02EA86F1AFF}"/>
    <dgm:cxn modelId="{70A24AD7-941C-47DF-89DA-62217E3CEFDC}" type="presOf" srcId="{48335307-1CEA-4D2E-B58D-EE55DB21CA8E}" destId="{13C5CDC4-8FFB-43BB-86F0-2AB9108438BF}" srcOrd="0" destOrd="0" presId="urn:microsoft.com/office/officeart/2005/8/layout/cycle3"/>
    <dgm:cxn modelId="{108F4FE8-34E4-41DF-B25E-8CD22113EABB}" srcId="{D1664BC1-2C0F-49ED-B16A-086858D466A0}" destId="{48618409-5C49-4B52-B2C9-E44FD460FB67}" srcOrd="7" destOrd="0" parTransId="{6C201A99-22FD-4BE5-8713-F3C9C5005103}" sibTransId="{B05E1AFB-C2D9-4579-8314-2F4BC260F286}"/>
    <dgm:cxn modelId="{7D72C5FF-E6DE-4BFF-A914-9D0492F6FF0D}" type="presOf" srcId="{C1377209-158D-4741-AFCB-74EC639213D8}" destId="{90B50308-4D0D-489E-A2A1-4A72A7A2ED97}" srcOrd="0" destOrd="0" presId="urn:microsoft.com/office/officeart/2005/8/layout/cycle3"/>
    <dgm:cxn modelId="{93AB4981-7B3E-484C-AF14-8B0119338520}" type="presParOf" srcId="{7B19F006-C640-4B16-B019-66F756F42426}" destId="{30378319-E65A-41CF-9757-9509D6D84031}" srcOrd="0" destOrd="0" presId="urn:microsoft.com/office/officeart/2005/8/layout/cycle3"/>
    <dgm:cxn modelId="{255A9781-C106-4E5C-9E58-CC71EBE054FA}" type="presParOf" srcId="{30378319-E65A-41CF-9757-9509D6D84031}" destId="{4934B0A7-F0FA-413C-8E60-6C55130181C8}" srcOrd="0" destOrd="0" presId="urn:microsoft.com/office/officeart/2005/8/layout/cycle3"/>
    <dgm:cxn modelId="{CB9695B5-3220-4313-B9FE-F61B57198731}" type="presParOf" srcId="{30378319-E65A-41CF-9757-9509D6D84031}" destId="{9C5F3485-C49D-47FA-ABA6-6AD091463285}" srcOrd="1" destOrd="0" presId="urn:microsoft.com/office/officeart/2005/8/layout/cycle3"/>
    <dgm:cxn modelId="{7D39F493-DC98-48BE-BDAC-402CAC8827BC}" type="presParOf" srcId="{30378319-E65A-41CF-9757-9509D6D84031}" destId="{A8C8E517-C0CB-45DC-BAD2-6BBA26D2DE40}" srcOrd="2" destOrd="0" presId="urn:microsoft.com/office/officeart/2005/8/layout/cycle3"/>
    <dgm:cxn modelId="{58574589-3E05-43A9-A14D-BE6518FBFA16}" type="presParOf" srcId="{30378319-E65A-41CF-9757-9509D6D84031}" destId="{13C5CDC4-8FFB-43BB-86F0-2AB9108438BF}" srcOrd="3" destOrd="0" presId="urn:microsoft.com/office/officeart/2005/8/layout/cycle3"/>
    <dgm:cxn modelId="{B8C51168-58C6-487C-9D51-59BE2661D26F}" type="presParOf" srcId="{30378319-E65A-41CF-9757-9509D6D84031}" destId="{D4D2D5C8-6CA2-42BE-8463-1F3FAAABF21C}" srcOrd="4" destOrd="0" presId="urn:microsoft.com/office/officeart/2005/8/layout/cycle3"/>
    <dgm:cxn modelId="{3457344F-7ABA-4CF7-8B4B-0B52D4F01ACF}" type="presParOf" srcId="{30378319-E65A-41CF-9757-9509D6D84031}" destId="{31AB98F6-F636-40F0-A934-F5299EAB3B43}" srcOrd="5" destOrd="0" presId="urn:microsoft.com/office/officeart/2005/8/layout/cycle3"/>
    <dgm:cxn modelId="{F696B1D7-B5DE-4158-85E8-0875A3DE1E9A}" type="presParOf" srcId="{30378319-E65A-41CF-9757-9509D6D84031}" destId="{6C89C6C4-BC62-41C5-BE24-69AA054F5E12}" srcOrd="6" destOrd="0" presId="urn:microsoft.com/office/officeart/2005/8/layout/cycle3"/>
    <dgm:cxn modelId="{567C19C9-944D-48D4-BE03-9C3F7ACE0A78}" type="presParOf" srcId="{30378319-E65A-41CF-9757-9509D6D84031}" destId="{172D28AD-248F-439F-B876-84A44FAAFB8E}" srcOrd="7" destOrd="0" presId="urn:microsoft.com/office/officeart/2005/8/layout/cycle3"/>
    <dgm:cxn modelId="{887EC9E0-353D-4FB4-B2A7-8E6D6D3824EC}" type="presParOf" srcId="{30378319-E65A-41CF-9757-9509D6D84031}" destId="{A2971559-DA7A-4965-850B-AD6BCC101C60}" srcOrd="8" destOrd="0" presId="urn:microsoft.com/office/officeart/2005/8/layout/cycle3"/>
    <dgm:cxn modelId="{824B6D95-6B3F-4410-A592-AD0483CFF200}" type="presParOf" srcId="{30378319-E65A-41CF-9757-9509D6D84031}" destId="{90B50308-4D0D-489E-A2A1-4A72A7A2ED9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6A76490-03CD-40E2-82A4-FDDABEB09BB0}">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800" dirty="0">
              <a:solidFill>
                <a:srgbClr val="FFFFFF"/>
              </a:solidFill>
              <a:latin typeface="Arial"/>
              <a:ea typeface="+mn-ea"/>
              <a:cs typeface="+mn-cs"/>
            </a:rPr>
            <a:t>Communication</a:t>
          </a:r>
        </a:p>
      </dgm:t>
    </dgm:pt>
    <dgm:pt modelId="{1D8B41CC-59FB-4D51-A3E3-8125571C20ED}" type="parTrans" cxnId="{BF838637-0188-4B34-9AEC-CCF04C90A507}">
      <dgm:prSet/>
      <dgm:spPr/>
      <dgm:t>
        <a:bodyPr/>
        <a:lstStyle/>
        <a:p>
          <a:endParaRPr lang="en-CA"/>
        </a:p>
      </dgm:t>
    </dgm:pt>
    <dgm:pt modelId="{ECCF525D-343C-402F-9B35-65B2CD507A5C}" type="sibTrans" cxnId="{BF838637-0188-4B34-9AEC-CCF04C90A507}">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6"/>
      <dgm:spPr/>
    </dgm:pt>
    <dgm:pt modelId="{3CDB0659-8000-49AB-80D1-FAA9A9CCB90A}" type="pres">
      <dgm:prSet presAssocID="{9630C61F-6A0C-4D3D-95A7-BFE2ABC38CB9}" presName="visible" presStyleLbl="node1" presStyleIdx="0" presStyleCnt="6" custScaleX="180408" custScaleY="156039" custLinFactNeighborX="-19652" custLinFactNeighborY="-312"/>
      <dgm:spPr>
        <a:solidFill>
          <a:srgbClr val="A94D2D"/>
        </a:solidFill>
      </dgm:spPr>
    </dgm:pt>
    <dgm:pt modelId="{DDEEAFEC-3FDA-42CD-BC32-121083F38249}" type="pres">
      <dgm:prSet presAssocID="{4EBD9307-88DB-4020-8AEC-445A64C02058}" presName="Name25" presStyleLbl="parChTrans1D1" presStyleIdx="0" presStyleCnt="5"/>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6" custScaleX="160515" custScaleY="165855" custLinFactNeighborX="38560" custLinFactNeighborY="54736">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5"/>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6" custScaleX="143669" custScaleY="135597" custLinFactX="90682" custLinFactNeighborX="100000" custLinFactNeighborY="-29659">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5"/>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6" custScaleX="162903" custScaleY="158446" custLinFactNeighborX="78267" custLinFactNeighborY="-27530">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5"/>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6" custScaleX="165592" custScaleY="171776" custLinFactX="100000" custLinFactNeighborX="122629" custLinFactNeighborY="-4080">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E239E183-98EA-4B5A-82EA-84746EDA5601}" type="pres">
      <dgm:prSet presAssocID="{1D8B41CC-59FB-4D51-A3E3-8125571C20ED}" presName="Name25" presStyleLbl="parChTrans1D1" presStyleIdx="4" presStyleCnt="5"/>
      <dgm:spPr/>
    </dgm:pt>
    <dgm:pt modelId="{E2565CAF-4A16-46EB-BB88-C3FE17855F76}" type="pres">
      <dgm:prSet presAssocID="{B6A76490-03CD-40E2-82A4-FDDABEB09BB0}" presName="node" presStyleCnt="0"/>
      <dgm:spPr/>
    </dgm:pt>
    <dgm:pt modelId="{CFF1419B-5D47-4CDA-9004-0620521C9BFD}" type="pres">
      <dgm:prSet presAssocID="{B6A76490-03CD-40E2-82A4-FDDABEB09BB0}" presName="parentNode" presStyleLbl="node1" presStyleIdx="5" presStyleCnt="6" custScaleX="220421" custScaleY="210201" custLinFactNeighborX="13460" custLinFactNeighborY="-51475">
        <dgm:presLayoutVars>
          <dgm:chMax val="1"/>
          <dgm:bulletEnabled val="1"/>
        </dgm:presLayoutVars>
      </dgm:prSet>
      <dgm:spPr>
        <a:prstGeom prst="ellipse">
          <a:avLst/>
        </a:prstGeom>
      </dgm:spPr>
    </dgm:pt>
    <dgm:pt modelId="{F21ADDCF-18C6-439E-A2E4-82D9F76DD204}" type="pres">
      <dgm:prSet presAssocID="{B6A76490-03CD-40E2-82A4-FDDABEB09BB0}" presName="childNode" presStyleLbl="revTx" presStyleIdx="0" presStyleCnt="0">
        <dgm:presLayoutVars>
          <dgm:bulletEnabled val="1"/>
        </dgm:presLayoutVars>
      </dgm:prSet>
      <dgm:spPr/>
    </dgm:pt>
  </dgm:ptLst>
  <dgm:cxnLst>
    <dgm:cxn modelId="{C7EA3A12-6FB3-4AF7-B1C0-C3807017D78A}" type="presOf" srcId="{9630C61F-6A0C-4D3D-95A7-BFE2ABC38CB9}" destId="{54588A96-E509-47F0-B85E-C3D627B5C71B}" srcOrd="0" destOrd="0" presId="urn:microsoft.com/office/officeart/2005/8/layout/radial2"/>
    <dgm:cxn modelId="{BF838637-0188-4B34-9AEC-CCF04C90A507}" srcId="{9630C61F-6A0C-4D3D-95A7-BFE2ABC38CB9}" destId="{B6A76490-03CD-40E2-82A4-FDDABEB09BB0}" srcOrd="4" destOrd="0" parTransId="{1D8B41CC-59FB-4D51-A3E3-8125571C20ED}" sibTransId="{ECCF525D-343C-402F-9B35-65B2CD507A5C}"/>
    <dgm:cxn modelId="{8A403A3F-9BB3-4AE5-9944-4FB0803195C9}" type="presOf" srcId="{CEDB2652-48CF-4EA4-8099-B910F108FD5D}" destId="{CD24520C-A0D9-40FB-9CFA-267B0E96ED7E}" srcOrd="0" destOrd="0" presId="urn:microsoft.com/office/officeart/2005/8/layout/radial2"/>
    <dgm:cxn modelId="{083DFB5C-92FC-4B79-8423-69C7C7CE4C77}" srcId="{9630C61F-6A0C-4D3D-95A7-BFE2ABC38CB9}" destId="{71739352-68CE-47E8-B219-8315A4859F24}" srcOrd="3" destOrd="0" parTransId="{6EE51E3C-99ED-4ECC-B5A1-0620309B6A2D}" sibTransId="{9E57230B-5341-4649-A410-66E864C15CE7}"/>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16D6D5C9-3B7E-4259-9328-88F35662FA1D}" type="presOf" srcId="{B6A76490-03CD-40E2-82A4-FDDABEB09BB0}" destId="{CFF1419B-5D47-4CDA-9004-0620521C9BFD}"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72B349EA-3B40-4E35-8709-69542F5383E3}" type="presOf" srcId="{1D8B41CC-59FB-4D51-A3E3-8125571C20ED}" destId="{E239E183-98EA-4B5A-82EA-84746EDA5601}" srcOrd="0" destOrd="0" presId="urn:microsoft.com/office/officeart/2005/8/layout/radial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2B539A56-89DB-40E7-8135-59E1C08CD678}" type="presParOf" srcId="{22C227E2-06F7-4990-BC4E-47DD7C8756CB}" destId="{E239E183-98EA-4B5A-82EA-84746EDA5601}" srcOrd="9" destOrd="0" presId="urn:microsoft.com/office/officeart/2005/8/layout/radial2"/>
    <dgm:cxn modelId="{D122C55E-A5F4-4E64-8B7A-0AA517E23DB9}" type="presParOf" srcId="{22C227E2-06F7-4990-BC4E-47DD7C8756CB}" destId="{E2565CAF-4A16-46EB-BB88-C3FE17855F76}" srcOrd="10" destOrd="0" presId="urn:microsoft.com/office/officeart/2005/8/layout/radial2"/>
    <dgm:cxn modelId="{1D7F05B5-2734-4B34-8E85-BEFD1A5DCC29}" type="presParOf" srcId="{E2565CAF-4A16-46EB-BB88-C3FE17855F76}" destId="{CFF1419B-5D47-4CDA-9004-0620521C9BFD}" srcOrd="0" destOrd="0" presId="urn:microsoft.com/office/officeart/2005/8/layout/radial2"/>
    <dgm:cxn modelId="{88974B75-BF27-4421-8597-4AAC606FDAA6}" type="presParOf" srcId="{E2565CAF-4A16-46EB-BB88-C3FE17855F76}" destId="{F21ADDCF-18C6-439E-A2E4-82D9F76DD204}"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F9DCC-7CD3-4DBF-A756-0A41EEA44025}">
      <dsp:nvSpPr>
        <dsp:cNvPr id="0" name=""/>
        <dsp:cNvSpPr/>
      </dsp:nvSpPr>
      <dsp:spPr>
        <a:xfrm>
          <a:off x="1669138" y="331720"/>
          <a:ext cx="2278346" cy="2278346"/>
        </a:xfrm>
        <a:prstGeom prst="blockArc">
          <a:avLst>
            <a:gd name="adj1" fmla="val 12600000"/>
            <a:gd name="adj2" fmla="val 16200000"/>
            <a:gd name="adj3" fmla="val 4514"/>
          </a:avLst>
        </a:prstGeom>
        <a:solidFill>
          <a:srgbClr val="FF3399"/>
        </a:solidFill>
        <a:ln>
          <a:noFill/>
        </a:ln>
        <a:effectLst/>
      </dsp:spPr>
      <dsp:style>
        <a:lnRef idx="0">
          <a:scrgbClr r="0" g="0" b="0"/>
        </a:lnRef>
        <a:fillRef idx="1">
          <a:scrgbClr r="0" g="0" b="0"/>
        </a:fillRef>
        <a:effectRef idx="0">
          <a:scrgbClr r="0" g="0" b="0"/>
        </a:effectRef>
        <a:fontRef idx="minor">
          <a:schemeClr val="lt1"/>
        </a:fontRef>
      </dsp:style>
    </dsp:sp>
    <dsp:sp modelId="{3173B029-9E07-40C4-96D9-E11756C66A36}">
      <dsp:nvSpPr>
        <dsp:cNvPr id="0" name=""/>
        <dsp:cNvSpPr/>
      </dsp:nvSpPr>
      <dsp:spPr>
        <a:xfrm>
          <a:off x="1669138" y="331720"/>
          <a:ext cx="2278346" cy="2278346"/>
        </a:xfrm>
        <a:prstGeom prst="blockArc">
          <a:avLst>
            <a:gd name="adj1" fmla="val 9000000"/>
            <a:gd name="adj2" fmla="val 12600000"/>
            <a:gd name="adj3" fmla="val 4514"/>
          </a:avLst>
        </a:prstGeom>
        <a:solidFill>
          <a:srgbClr val="CC6600"/>
        </a:solidFill>
        <a:ln>
          <a:noFill/>
        </a:ln>
        <a:effectLst/>
      </dsp:spPr>
      <dsp:style>
        <a:lnRef idx="0">
          <a:scrgbClr r="0" g="0" b="0"/>
        </a:lnRef>
        <a:fillRef idx="1">
          <a:scrgbClr r="0" g="0" b="0"/>
        </a:fillRef>
        <a:effectRef idx="0">
          <a:scrgbClr r="0" g="0" b="0"/>
        </a:effectRef>
        <a:fontRef idx="minor">
          <a:schemeClr val="lt1"/>
        </a:fontRef>
      </dsp:style>
    </dsp:sp>
    <dsp:sp modelId="{8E733BCD-87F7-474B-A1C9-E0611933BA55}">
      <dsp:nvSpPr>
        <dsp:cNvPr id="0" name=""/>
        <dsp:cNvSpPr/>
      </dsp:nvSpPr>
      <dsp:spPr>
        <a:xfrm>
          <a:off x="1669138" y="331720"/>
          <a:ext cx="2278346" cy="2278346"/>
        </a:xfrm>
        <a:prstGeom prst="blockArc">
          <a:avLst>
            <a:gd name="adj1" fmla="val 5400000"/>
            <a:gd name="adj2" fmla="val 9000000"/>
            <a:gd name="adj3" fmla="val 4514"/>
          </a:avLst>
        </a:prstGeom>
        <a:solidFill>
          <a:srgbClr val="0099CC"/>
        </a:solidFill>
        <a:ln>
          <a:noFill/>
        </a:ln>
        <a:effectLst/>
      </dsp:spPr>
      <dsp:style>
        <a:lnRef idx="0">
          <a:scrgbClr r="0" g="0" b="0"/>
        </a:lnRef>
        <a:fillRef idx="1">
          <a:scrgbClr r="0" g="0" b="0"/>
        </a:fillRef>
        <a:effectRef idx="0">
          <a:scrgbClr r="0" g="0" b="0"/>
        </a:effectRef>
        <a:fontRef idx="minor">
          <a:schemeClr val="lt1"/>
        </a:fontRef>
      </dsp:style>
    </dsp:sp>
    <dsp:sp modelId="{B1922F12-C1A0-4223-BB1F-26C6DC1F7904}">
      <dsp:nvSpPr>
        <dsp:cNvPr id="0" name=""/>
        <dsp:cNvSpPr/>
      </dsp:nvSpPr>
      <dsp:spPr>
        <a:xfrm>
          <a:off x="1669138" y="331720"/>
          <a:ext cx="2278346" cy="2278346"/>
        </a:xfrm>
        <a:prstGeom prst="blockArc">
          <a:avLst>
            <a:gd name="adj1" fmla="val 1800000"/>
            <a:gd name="adj2" fmla="val 5400000"/>
            <a:gd name="adj3" fmla="val 4514"/>
          </a:avLst>
        </a:prstGeom>
        <a:solidFill>
          <a:srgbClr val="6666CC"/>
        </a:solidFill>
        <a:ln>
          <a:noFill/>
        </a:ln>
        <a:effectLst/>
      </dsp:spPr>
      <dsp:style>
        <a:lnRef idx="0">
          <a:scrgbClr r="0" g="0" b="0"/>
        </a:lnRef>
        <a:fillRef idx="1">
          <a:scrgbClr r="0" g="0" b="0"/>
        </a:fillRef>
        <a:effectRef idx="0">
          <a:scrgbClr r="0" g="0" b="0"/>
        </a:effectRef>
        <a:fontRef idx="minor">
          <a:schemeClr val="lt1"/>
        </a:fontRef>
      </dsp:style>
    </dsp:sp>
    <dsp:sp modelId="{83D8F0E3-476F-4696-9A3F-349EFB444782}">
      <dsp:nvSpPr>
        <dsp:cNvPr id="0" name=""/>
        <dsp:cNvSpPr/>
      </dsp:nvSpPr>
      <dsp:spPr>
        <a:xfrm>
          <a:off x="1669138" y="331720"/>
          <a:ext cx="2278346" cy="2278346"/>
        </a:xfrm>
        <a:prstGeom prst="blockArc">
          <a:avLst>
            <a:gd name="adj1" fmla="val 19800000"/>
            <a:gd name="adj2" fmla="val 1800000"/>
            <a:gd name="adj3" fmla="val 4514"/>
          </a:avLst>
        </a:prstGeom>
        <a:solidFill>
          <a:srgbClr val="669900"/>
        </a:solidFill>
        <a:ln>
          <a:noFill/>
        </a:ln>
        <a:effectLst/>
      </dsp:spPr>
      <dsp:style>
        <a:lnRef idx="0">
          <a:scrgbClr r="0" g="0" b="0"/>
        </a:lnRef>
        <a:fillRef idx="1">
          <a:scrgbClr r="0" g="0" b="0"/>
        </a:fillRef>
        <a:effectRef idx="0">
          <a:scrgbClr r="0" g="0" b="0"/>
        </a:effectRef>
        <a:fontRef idx="minor">
          <a:schemeClr val="lt1"/>
        </a:fontRef>
      </dsp:style>
    </dsp:sp>
    <dsp:sp modelId="{7CD83A8C-118D-4C87-842A-E503A47CE5CA}">
      <dsp:nvSpPr>
        <dsp:cNvPr id="0" name=""/>
        <dsp:cNvSpPr/>
      </dsp:nvSpPr>
      <dsp:spPr>
        <a:xfrm>
          <a:off x="1669138" y="331720"/>
          <a:ext cx="2278346" cy="2278346"/>
        </a:xfrm>
        <a:prstGeom prst="blockArc">
          <a:avLst>
            <a:gd name="adj1" fmla="val 16200000"/>
            <a:gd name="adj2" fmla="val 19800000"/>
            <a:gd name="adj3" fmla="val 4514"/>
          </a:avLst>
        </a:prstGeom>
        <a:solidFill>
          <a:srgbClr val="660000"/>
        </a:solidFill>
        <a:ln>
          <a:noFill/>
        </a:ln>
        <a:effectLst/>
      </dsp:spPr>
      <dsp:style>
        <a:lnRef idx="0">
          <a:scrgbClr r="0" g="0" b="0"/>
        </a:lnRef>
        <a:fillRef idx="1">
          <a:scrgbClr r="0" g="0" b="0"/>
        </a:fillRef>
        <a:effectRef idx="0">
          <a:scrgbClr r="0" g="0" b="0"/>
        </a:effectRef>
        <a:fontRef idx="minor">
          <a:schemeClr val="lt1"/>
        </a:fontRef>
      </dsp:style>
    </dsp:sp>
    <dsp:sp modelId="{3111B85B-F24B-4FC1-931B-30095C3EFC28}">
      <dsp:nvSpPr>
        <dsp:cNvPr id="0" name=""/>
        <dsp:cNvSpPr/>
      </dsp:nvSpPr>
      <dsp:spPr>
        <a:xfrm>
          <a:off x="2379660" y="1030689"/>
          <a:ext cx="868971" cy="880408"/>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OALCF</a:t>
          </a:r>
        </a:p>
      </dsp:txBody>
      <dsp:txXfrm>
        <a:off x="2506918" y="1159622"/>
        <a:ext cx="614455" cy="622542"/>
      </dsp:txXfrm>
    </dsp:sp>
    <dsp:sp modelId="{1422FC07-C353-402E-A2FF-1632396C78C1}">
      <dsp:nvSpPr>
        <dsp:cNvPr id="0" name=""/>
        <dsp:cNvSpPr/>
      </dsp:nvSpPr>
      <dsp:spPr>
        <a:xfrm>
          <a:off x="2451239" y="357"/>
          <a:ext cx="714144" cy="714144"/>
        </a:xfrm>
        <a:prstGeom prst="ellipse">
          <a:avLst/>
        </a:prstGeom>
        <a:solidFill>
          <a:srgbClr val="66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Engage with Others</a:t>
          </a:r>
        </a:p>
      </dsp:txBody>
      <dsp:txXfrm>
        <a:off x="2555823" y="104941"/>
        <a:ext cx="504976" cy="504976"/>
      </dsp:txXfrm>
    </dsp:sp>
    <dsp:sp modelId="{5401B46D-F534-4D03-879E-ECC5D8D6B82D}">
      <dsp:nvSpPr>
        <dsp:cNvPr id="0" name=""/>
        <dsp:cNvSpPr/>
      </dsp:nvSpPr>
      <dsp:spPr>
        <a:xfrm>
          <a:off x="3415527" y="557089"/>
          <a:ext cx="714144" cy="714144"/>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Manage Learning</a:t>
          </a:r>
        </a:p>
      </dsp:txBody>
      <dsp:txXfrm>
        <a:off x="3520111" y="661673"/>
        <a:ext cx="504976" cy="504976"/>
      </dsp:txXfrm>
    </dsp:sp>
    <dsp:sp modelId="{EB56CEAA-2E03-4AA7-B75F-4EA104B0BAAF}">
      <dsp:nvSpPr>
        <dsp:cNvPr id="0" name=""/>
        <dsp:cNvSpPr/>
      </dsp:nvSpPr>
      <dsp:spPr>
        <a:xfrm>
          <a:off x="3415527" y="1670552"/>
          <a:ext cx="714144" cy="714144"/>
        </a:xfrm>
        <a:prstGeom prst="ellipse">
          <a:avLst/>
        </a:prstGeom>
        <a:solidFill>
          <a:srgbClr val="66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Use Digital Technology</a:t>
          </a:r>
        </a:p>
      </dsp:txBody>
      <dsp:txXfrm>
        <a:off x="3520111" y="1775136"/>
        <a:ext cx="504976" cy="504976"/>
      </dsp:txXfrm>
    </dsp:sp>
    <dsp:sp modelId="{6A2E0972-C427-4C9A-ABE9-B2EECE286D5B}">
      <dsp:nvSpPr>
        <dsp:cNvPr id="0" name=""/>
        <dsp:cNvSpPr/>
      </dsp:nvSpPr>
      <dsp:spPr>
        <a:xfrm>
          <a:off x="2451239" y="2227284"/>
          <a:ext cx="714144" cy="714144"/>
        </a:xfrm>
        <a:prstGeom prst="ellipse">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Find and Use Information</a:t>
          </a:r>
        </a:p>
      </dsp:txBody>
      <dsp:txXfrm>
        <a:off x="2555823" y="2331868"/>
        <a:ext cx="504976" cy="504976"/>
      </dsp:txXfrm>
    </dsp:sp>
    <dsp:sp modelId="{2F2B8DA0-B4FA-4BDC-A04D-269CD6E009ED}">
      <dsp:nvSpPr>
        <dsp:cNvPr id="0" name=""/>
        <dsp:cNvSpPr/>
      </dsp:nvSpPr>
      <dsp:spPr>
        <a:xfrm>
          <a:off x="1486951" y="1670552"/>
          <a:ext cx="714144" cy="714144"/>
        </a:xfrm>
        <a:prstGeom prst="ellipse">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Understand and Use Numbers</a:t>
          </a:r>
        </a:p>
      </dsp:txBody>
      <dsp:txXfrm>
        <a:off x="1591535" y="1775136"/>
        <a:ext cx="504976" cy="504976"/>
      </dsp:txXfrm>
    </dsp:sp>
    <dsp:sp modelId="{E20CF4F5-A33B-4CF5-869D-3B59B1349CE9}">
      <dsp:nvSpPr>
        <dsp:cNvPr id="0" name=""/>
        <dsp:cNvSpPr/>
      </dsp:nvSpPr>
      <dsp:spPr>
        <a:xfrm>
          <a:off x="1486951" y="557089"/>
          <a:ext cx="714144" cy="714144"/>
        </a:xfrm>
        <a:prstGeom prst="ellipse">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Communicate Ideas and Information</a:t>
          </a:r>
        </a:p>
      </dsp:txBody>
      <dsp:txXfrm>
        <a:off x="1591535" y="661673"/>
        <a:ext cx="504976" cy="5049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C854D-F0B6-494A-99CB-284C19119D6A}">
      <dsp:nvSpPr>
        <dsp:cNvPr id="0" name=""/>
        <dsp:cNvSpPr/>
      </dsp:nvSpPr>
      <dsp:spPr>
        <a:xfrm rot="3299990">
          <a:off x="2827891" y="3765975"/>
          <a:ext cx="848356" cy="28300"/>
        </a:xfrm>
        <a:custGeom>
          <a:avLst/>
          <a:gdLst/>
          <a:ahLst/>
          <a:cxnLst/>
          <a:rect l="0" t="0" r="0" b="0"/>
          <a:pathLst>
            <a:path>
              <a:moveTo>
                <a:pt x="0" y="14150"/>
              </a:moveTo>
              <a:lnTo>
                <a:pt x="848356"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408060">
          <a:off x="3061131" y="3602828"/>
          <a:ext cx="2339093" cy="28300"/>
        </a:xfrm>
        <a:custGeom>
          <a:avLst/>
          <a:gdLst/>
          <a:ahLst/>
          <a:cxnLst/>
          <a:rect l="0" t="0" r="0" b="0"/>
          <a:pathLst>
            <a:path>
              <a:moveTo>
                <a:pt x="0" y="14150"/>
              </a:moveTo>
              <a:lnTo>
                <a:pt x="2339093"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279206">
          <a:off x="3151921" y="3108050"/>
          <a:ext cx="3609395" cy="28300"/>
        </a:xfrm>
        <a:custGeom>
          <a:avLst/>
          <a:gdLst/>
          <a:ahLst/>
          <a:cxnLst/>
          <a:rect l="0" t="0" r="0" b="0"/>
          <a:pathLst>
            <a:path>
              <a:moveTo>
                <a:pt x="0" y="14150"/>
              </a:moveTo>
              <a:lnTo>
                <a:pt x="3609395"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049228">
          <a:off x="3142475" y="2649017"/>
          <a:ext cx="2404169" cy="28300"/>
        </a:xfrm>
        <a:custGeom>
          <a:avLst/>
          <a:gdLst/>
          <a:ahLst/>
          <a:cxnLst/>
          <a:rect l="0" t="0" r="0" b="0"/>
          <a:pathLst>
            <a:path>
              <a:moveTo>
                <a:pt x="0" y="14150"/>
              </a:moveTo>
              <a:lnTo>
                <a:pt x="2404169"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035434">
          <a:off x="2987563" y="1942309"/>
          <a:ext cx="3346279" cy="28300"/>
        </a:xfrm>
        <a:custGeom>
          <a:avLst/>
          <a:gdLst/>
          <a:ahLst/>
          <a:cxnLst/>
          <a:rect l="0" t="0" r="0" b="0"/>
          <a:pathLst>
            <a:path>
              <a:moveTo>
                <a:pt x="0" y="14150"/>
              </a:moveTo>
              <a:lnTo>
                <a:pt x="3346279"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207465">
          <a:off x="2774871" y="2025305"/>
          <a:ext cx="955292" cy="28300"/>
        </a:xfrm>
        <a:custGeom>
          <a:avLst/>
          <a:gdLst/>
          <a:ahLst/>
          <a:cxnLst/>
          <a:rect l="0" t="0" r="0" b="0"/>
          <a:pathLst>
            <a:path>
              <a:moveTo>
                <a:pt x="0" y="14150"/>
              </a:moveTo>
              <a:lnTo>
                <a:pt x="95529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698214" y="1583633"/>
          <a:ext cx="3366090" cy="2667962"/>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131419" y="76173"/>
          <a:ext cx="1709902" cy="170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381828" y="325944"/>
        <a:ext cx="1209084" cy="1206003"/>
      </dsp:txXfrm>
    </dsp:sp>
    <dsp:sp modelId="{8386245A-4B7C-4E01-8D21-F52B4C359D90}">
      <dsp:nvSpPr>
        <dsp:cNvPr id="0" name=""/>
        <dsp:cNvSpPr/>
      </dsp:nvSpPr>
      <dsp:spPr>
        <a:xfrm>
          <a:off x="6075477" y="165877"/>
          <a:ext cx="1542766" cy="144145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6301410" y="376972"/>
        <a:ext cx="1090900" cy="1019260"/>
      </dsp:txXfrm>
    </dsp:sp>
    <dsp:sp modelId="{F2773446-3BEE-4E5D-A0F5-0FCAB892F2B6}">
      <dsp:nvSpPr>
        <dsp:cNvPr id="0" name=""/>
        <dsp:cNvSpPr/>
      </dsp:nvSpPr>
      <dsp:spPr>
        <a:xfrm>
          <a:off x="5521278" y="1680230"/>
          <a:ext cx="1420885" cy="135595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729362" y="1878804"/>
        <a:ext cx="1004717" cy="958803"/>
      </dsp:txXfrm>
    </dsp:sp>
    <dsp:sp modelId="{968D6675-7421-4A4E-8BEC-C6B8AD15BC48}">
      <dsp:nvSpPr>
        <dsp:cNvPr id="0" name=""/>
        <dsp:cNvSpPr/>
      </dsp:nvSpPr>
      <dsp:spPr>
        <a:xfrm>
          <a:off x="6752707" y="2378763"/>
          <a:ext cx="1816358" cy="192711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7018706" y="2660982"/>
        <a:ext cx="1284360" cy="1362674"/>
      </dsp:txXfrm>
    </dsp:sp>
    <dsp:sp modelId="{B85F612D-29A0-41DC-BBF8-F99143E6E96A}">
      <dsp:nvSpPr>
        <dsp:cNvPr id="0" name=""/>
        <dsp:cNvSpPr/>
      </dsp:nvSpPr>
      <dsp:spPr>
        <a:xfrm>
          <a:off x="5233900" y="3532894"/>
          <a:ext cx="1758160" cy="180253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5491377" y="3796870"/>
        <a:ext cx="1243206" cy="1274586"/>
      </dsp:txXfrm>
    </dsp:sp>
    <dsp:sp modelId="{1BEB6989-948A-42B8-8228-316E0B1842FF}">
      <dsp:nvSpPr>
        <dsp:cNvPr id="0" name=""/>
        <dsp:cNvSpPr/>
      </dsp:nvSpPr>
      <dsp:spPr>
        <a:xfrm>
          <a:off x="3023591" y="3923769"/>
          <a:ext cx="2223674" cy="223583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Communication</a:t>
          </a:r>
        </a:p>
      </dsp:txBody>
      <dsp:txXfrm>
        <a:off x="3349241" y="4251199"/>
        <a:ext cx="1572374" cy="15809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E422D-64F5-4E0A-BFCA-2FE1009942BE}">
      <dsp:nvSpPr>
        <dsp:cNvPr id="0" name=""/>
        <dsp:cNvSpPr/>
      </dsp:nvSpPr>
      <dsp:spPr>
        <a:xfrm rot="3467513">
          <a:off x="2670581" y="4100656"/>
          <a:ext cx="1154247" cy="28300"/>
        </a:xfrm>
        <a:custGeom>
          <a:avLst/>
          <a:gdLst/>
          <a:ahLst/>
          <a:cxnLst/>
          <a:rect l="0" t="0" r="0" b="0"/>
          <a:pathLst>
            <a:path>
              <a:moveTo>
                <a:pt x="0" y="14150"/>
              </a:moveTo>
              <a:lnTo>
                <a:pt x="1154247"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522916">
          <a:off x="3021849" y="3805259"/>
          <a:ext cx="2119692" cy="28300"/>
        </a:xfrm>
        <a:custGeom>
          <a:avLst/>
          <a:gdLst/>
          <a:ahLst/>
          <a:cxnLst/>
          <a:rect l="0" t="0" r="0" b="0"/>
          <a:pathLst>
            <a:path>
              <a:moveTo>
                <a:pt x="0" y="14150"/>
              </a:moveTo>
              <a:lnTo>
                <a:pt x="211969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24936">
          <a:off x="3124110" y="3131312"/>
          <a:ext cx="3506472" cy="28300"/>
        </a:xfrm>
        <a:custGeom>
          <a:avLst/>
          <a:gdLst/>
          <a:ahLst/>
          <a:cxnLst/>
          <a:rect l="0" t="0" r="0" b="0"/>
          <a:pathLst>
            <a:path>
              <a:moveTo>
                <a:pt x="0" y="14150"/>
              </a:moveTo>
              <a:lnTo>
                <a:pt x="350647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605930">
          <a:off x="3093989" y="2759833"/>
          <a:ext cx="1453197" cy="28300"/>
        </a:xfrm>
        <a:custGeom>
          <a:avLst/>
          <a:gdLst/>
          <a:ahLst/>
          <a:cxnLst/>
          <a:rect l="0" t="0" r="0" b="0"/>
          <a:pathLst>
            <a:path>
              <a:moveTo>
                <a:pt x="0" y="14150"/>
              </a:moveTo>
              <a:lnTo>
                <a:pt x="1453197"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531331">
          <a:off x="2909150" y="2080545"/>
          <a:ext cx="2448043" cy="28300"/>
        </a:xfrm>
        <a:custGeom>
          <a:avLst/>
          <a:gdLst/>
          <a:ahLst/>
          <a:cxnLst/>
          <a:rect l="0" t="0" r="0" b="0"/>
          <a:pathLst>
            <a:path>
              <a:moveTo>
                <a:pt x="0" y="14150"/>
              </a:moveTo>
              <a:lnTo>
                <a:pt x="2448043"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7655525">
          <a:off x="2500042" y="2074625"/>
          <a:ext cx="1191198" cy="28300"/>
        </a:xfrm>
        <a:custGeom>
          <a:avLst/>
          <a:gdLst/>
          <a:ahLst/>
          <a:cxnLst/>
          <a:rect l="0" t="0" r="0" b="0"/>
          <a:pathLst>
            <a:path>
              <a:moveTo>
                <a:pt x="0" y="14150"/>
              </a:moveTo>
              <a:lnTo>
                <a:pt x="1191198"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113360" y="1585259"/>
          <a:ext cx="3341933" cy="3061241"/>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2841025" y="84861"/>
          <a:ext cx="1630252" cy="152027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079770" y="307500"/>
        <a:ext cx="1152762" cy="1074996"/>
      </dsp:txXfrm>
    </dsp:sp>
    <dsp:sp modelId="{8386245A-4B7C-4E01-8D21-F52B4C359D90}">
      <dsp:nvSpPr>
        <dsp:cNvPr id="0" name=""/>
        <dsp:cNvSpPr/>
      </dsp:nvSpPr>
      <dsp:spPr>
        <a:xfrm>
          <a:off x="4962164" y="212037"/>
          <a:ext cx="1683608" cy="147060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Problem Solving</a:t>
          </a:r>
        </a:p>
      </dsp:txBody>
      <dsp:txXfrm>
        <a:off x="5208723" y="427403"/>
        <a:ext cx="1190490" cy="1039877"/>
      </dsp:txXfrm>
    </dsp:sp>
    <dsp:sp modelId="{F2773446-3BEE-4E5D-A0F5-0FCAB892F2B6}">
      <dsp:nvSpPr>
        <dsp:cNvPr id="0" name=""/>
        <dsp:cNvSpPr/>
      </dsp:nvSpPr>
      <dsp:spPr>
        <a:xfrm>
          <a:off x="4489168" y="1672834"/>
          <a:ext cx="1376294" cy="139504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690722" y="1877133"/>
        <a:ext cx="973186" cy="986445"/>
      </dsp:txXfrm>
    </dsp:sp>
    <dsp:sp modelId="{968D6675-7421-4A4E-8BEC-C6B8AD15BC48}">
      <dsp:nvSpPr>
        <dsp:cNvPr id="0" name=""/>
        <dsp:cNvSpPr/>
      </dsp:nvSpPr>
      <dsp:spPr>
        <a:xfrm>
          <a:off x="6630510" y="2232989"/>
          <a:ext cx="1904919" cy="186419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909479" y="2505994"/>
        <a:ext cx="1346981" cy="1318188"/>
      </dsp:txXfrm>
    </dsp:sp>
    <dsp:sp modelId="{B85F612D-29A0-41DC-BBF8-F99143E6E96A}">
      <dsp:nvSpPr>
        <dsp:cNvPr id="0" name=""/>
        <dsp:cNvSpPr/>
      </dsp:nvSpPr>
      <dsp:spPr>
        <a:xfrm>
          <a:off x="4930206" y="3677475"/>
          <a:ext cx="2168928" cy="211806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Collaboration</a:t>
          </a:r>
          <a:endParaRPr lang="en-CA" sz="1600" kern="1200" dirty="0">
            <a:solidFill>
              <a:srgbClr val="FFFFFF"/>
            </a:solidFill>
            <a:latin typeface="Arial"/>
            <a:ea typeface="+mn-ea"/>
            <a:cs typeface="+mn-cs"/>
          </a:endParaRPr>
        </a:p>
      </dsp:txBody>
      <dsp:txXfrm>
        <a:off x="5247838" y="3987658"/>
        <a:ext cx="1533664" cy="1497696"/>
      </dsp:txXfrm>
    </dsp:sp>
    <dsp:sp modelId="{F33DCAF1-D2BE-4B60-AFA3-98F185AB0E47}">
      <dsp:nvSpPr>
        <dsp:cNvPr id="0" name=""/>
        <dsp:cNvSpPr/>
      </dsp:nvSpPr>
      <dsp:spPr>
        <a:xfrm>
          <a:off x="3239582" y="4509884"/>
          <a:ext cx="1317302" cy="127523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Writing</a:t>
          </a:r>
        </a:p>
      </dsp:txBody>
      <dsp:txXfrm>
        <a:off x="3432496" y="4696638"/>
        <a:ext cx="931474" cy="901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CF3B7-70D8-42BA-A989-96E784D22303}">
      <dsp:nvSpPr>
        <dsp:cNvPr id="0" name=""/>
        <dsp:cNvSpPr/>
      </dsp:nvSpPr>
      <dsp:spPr>
        <a:xfrm rot="7275713">
          <a:off x="1203375" y="4029558"/>
          <a:ext cx="1377587" cy="20500"/>
        </a:xfrm>
        <a:custGeom>
          <a:avLst/>
          <a:gdLst/>
          <a:ahLst/>
          <a:cxnLst/>
          <a:rect l="0" t="0" r="0" b="0"/>
          <a:pathLst>
            <a:path>
              <a:moveTo>
                <a:pt x="0" y="10250"/>
              </a:moveTo>
              <a:lnTo>
                <a:pt x="137758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BCCD0-4A41-4DBB-B2C6-099A94D8D3E2}">
      <dsp:nvSpPr>
        <dsp:cNvPr id="0" name=""/>
        <dsp:cNvSpPr/>
      </dsp:nvSpPr>
      <dsp:spPr>
        <a:xfrm rot="3756026">
          <a:off x="2374847" y="3901680"/>
          <a:ext cx="1038287" cy="20500"/>
        </a:xfrm>
        <a:custGeom>
          <a:avLst/>
          <a:gdLst/>
          <a:ahLst/>
          <a:cxnLst/>
          <a:rect l="0" t="0" r="0" b="0"/>
          <a:pathLst>
            <a:path>
              <a:moveTo>
                <a:pt x="0" y="10250"/>
              </a:moveTo>
              <a:lnTo>
                <a:pt x="103828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4931705">
          <a:off x="1565986" y="2197147"/>
          <a:ext cx="1121635" cy="20500"/>
        </a:xfrm>
        <a:custGeom>
          <a:avLst/>
          <a:gdLst/>
          <a:ahLst/>
          <a:cxnLst/>
          <a:rect l="0" t="0" r="0" b="0"/>
          <a:pathLst>
            <a:path>
              <a:moveTo>
                <a:pt x="0" y="10250"/>
              </a:moveTo>
              <a:lnTo>
                <a:pt x="1121635"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370307">
          <a:off x="2755568" y="3593864"/>
          <a:ext cx="1863441" cy="20500"/>
        </a:xfrm>
        <a:custGeom>
          <a:avLst/>
          <a:gdLst/>
          <a:ahLst/>
          <a:cxnLst/>
          <a:rect l="0" t="0" r="0" b="0"/>
          <a:pathLst>
            <a:path>
              <a:moveTo>
                <a:pt x="0" y="10250"/>
              </a:moveTo>
              <a:lnTo>
                <a:pt x="1863441"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54769">
          <a:off x="2828397" y="3113322"/>
          <a:ext cx="3399599" cy="20500"/>
        </a:xfrm>
        <a:custGeom>
          <a:avLst/>
          <a:gdLst/>
          <a:ahLst/>
          <a:cxnLst/>
          <a:rect l="0" t="0" r="0" b="0"/>
          <a:pathLst>
            <a:path>
              <a:moveTo>
                <a:pt x="0" y="10250"/>
              </a:moveTo>
              <a:lnTo>
                <a:pt x="3399599"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763819">
          <a:off x="2799269" y="2751011"/>
          <a:ext cx="1993737" cy="20500"/>
        </a:xfrm>
        <a:custGeom>
          <a:avLst/>
          <a:gdLst/>
          <a:ahLst/>
          <a:cxnLst/>
          <a:rect l="0" t="0" r="0" b="0"/>
          <a:pathLst>
            <a:path>
              <a:moveTo>
                <a:pt x="0" y="10250"/>
              </a:moveTo>
              <a:lnTo>
                <a:pt x="199373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681809">
          <a:off x="2583209" y="1998969"/>
          <a:ext cx="3235946" cy="20500"/>
        </a:xfrm>
        <a:custGeom>
          <a:avLst/>
          <a:gdLst/>
          <a:ahLst/>
          <a:cxnLst/>
          <a:rect l="0" t="0" r="0" b="0"/>
          <a:pathLst>
            <a:path>
              <a:moveTo>
                <a:pt x="0" y="10250"/>
              </a:moveTo>
              <a:lnTo>
                <a:pt x="3235946"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361432">
          <a:off x="2402309" y="2076135"/>
          <a:ext cx="1592771" cy="20500"/>
        </a:xfrm>
        <a:custGeom>
          <a:avLst/>
          <a:gdLst/>
          <a:ahLst/>
          <a:cxnLst/>
          <a:rect l="0" t="0" r="0" b="0"/>
          <a:pathLst>
            <a:path>
              <a:moveTo>
                <a:pt x="0" y="10250"/>
              </a:moveTo>
              <a:lnTo>
                <a:pt x="1592771"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231690" y="1890823"/>
          <a:ext cx="2626109" cy="2503390"/>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17221" y="3824"/>
          <a:ext cx="1641632" cy="158159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57632" y="235443"/>
        <a:ext cx="1160810" cy="1118356"/>
      </dsp:txXfrm>
    </dsp:sp>
    <dsp:sp modelId="{8386245A-4B7C-4E01-8D21-F52B4C359D90}">
      <dsp:nvSpPr>
        <dsp:cNvPr id="0" name=""/>
        <dsp:cNvSpPr/>
      </dsp:nvSpPr>
      <dsp:spPr>
        <a:xfrm>
          <a:off x="5444887" y="139728"/>
          <a:ext cx="1437747" cy="128914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5655440" y="328519"/>
        <a:ext cx="1016641" cy="911561"/>
      </dsp:txXfrm>
    </dsp:sp>
    <dsp:sp modelId="{F2773446-3BEE-4E5D-A0F5-0FCAB892F2B6}">
      <dsp:nvSpPr>
        <dsp:cNvPr id="0" name=""/>
        <dsp:cNvSpPr/>
      </dsp:nvSpPr>
      <dsp:spPr>
        <a:xfrm>
          <a:off x="4739977" y="1610138"/>
          <a:ext cx="1509186" cy="145932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960992" y="1823850"/>
        <a:ext cx="1067156" cy="1031896"/>
      </dsp:txXfrm>
    </dsp:sp>
    <dsp:sp modelId="{968D6675-7421-4A4E-8BEC-C6B8AD15BC48}">
      <dsp:nvSpPr>
        <dsp:cNvPr id="0" name=""/>
        <dsp:cNvSpPr/>
      </dsp:nvSpPr>
      <dsp:spPr>
        <a:xfrm>
          <a:off x="6227661" y="2355341"/>
          <a:ext cx="1699397" cy="1617694"/>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476532" y="2592247"/>
        <a:ext cx="1201655" cy="1143882"/>
      </dsp:txXfrm>
    </dsp:sp>
    <dsp:sp modelId="{B85F612D-29A0-41DC-BBF8-F99143E6E96A}">
      <dsp:nvSpPr>
        <dsp:cNvPr id="0" name=""/>
        <dsp:cNvSpPr/>
      </dsp:nvSpPr>
      <dsp:spPr>
        <a:xfrm>
          <a:off x="4470592" y="3445193"/>
          <a:ext cx="1801692" cy="1736404"/>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734444" y="3699483"/>
        <a:ext cx="1273988" cy="1227824"/>
      </dsp:txXfrm>
    </dsp:sp>
    <dsp:sp modelId="{F6456D54-A810-4FD2-BDEA-D80DB54786E4}">
      <dsp:nvSpPr>
        <dsp:cNvPr id="0" name=""/>
        <dsp:cNvSpPr/>
      </dsp:nvSpPr>
      <dsp:spPr>
        <a:xfrm>
          <a:off x="647520" y="103574"/>
          <a:ext cx="1957787" cy="1619207"/>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934231" y="340701"/>
        <a:ext cx="1384365" cy="1144953"/>
      </dsp:txXfrm>
    </dsp:sp>
    <dsp:sp modelId="{71E11952-E3A2-41DE-B4D8-6582D6B6A99C}">
      <dsp:nvSpPr>
        <dsp:cNvPr id="0" name=""/>
        <dsp:cNvSpPr/>
      </dsp:nvSpPr>
      <dsp:spPr>
        <a:xfrm>
          <a:off x="2681642" y="4300329"/>
          <a:ext cx="1590828" cy="147293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Problem Solving</a:t>
          </a:r>
        </a:p>
      </dsp:txBody>
      <dsp:txXfrm>
        <a:off x="2914613" y="4516036"/>
        <a:ext cx="1124886" cy="1041524"/>
      </dsp:txXfrm>
    </dsp:sp>
    <dsp:sp modelId="{0333D7D0-47D0-4F99-B1C9-92120638712A}">
      <dsp:nvSpPr>
        <dsp:cNvPr id="0" name=""/>
        <dsp:cNvSpPr/>
      </dsp:nvSpPr>
      <dsp:spPr>
        <a:xfrm>
          <a:off x="273211" y="4543129"/>
          <a:ext cx="1722150" cy="1490095"/>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Numeracy</a:t>
          </a:r>
        </a:p>
      </dsp:txBody>
      <dsp:txXfrm>
        <a:off x="525414" y="4761348"/>
        <a:ext cx="1217744" cy="10536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CCD0-4A41-4DBB-B2C6-099A94D8D3E2}">
      <dsp:nvSpPr>
        <dsp:cNvPr id="0" name=""/>
        <dsp:cNvSpPr/>
      </dsp:nvSpPr>
      <dsp:spPr>
        <a:xfrm rot="4272287">
          <a:off x="2185447" y="4081308"/>
          <a:ext cx="1150616" cy="23774"/>
        </a:xfrm>
        <a:custGeom>
          <a:avLst/>
          <a:gdLst/>
          <a:ahLst/>
          <a:cxnLst/>
          <a:rect l="0" t="0" r="0" b="0"/>
          <a:pathLst>
            <a:path>
              <a:moveTo>
                <a:pt x="0" y="11887"/>
              </a:moveTo>
              <a:lnTo>
                <a:pt x="1150616"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5135133">
          <a:off x="1682169" y="2250479"/>
          <a:ext cx="946195" cy="23774"/>
        </a:xfrm>
        <a:custGeom>
          <a:avLst/>
          <a:gdLst/>
          <a:ahLst/>
          <a:cxnLst/>
          <a:rect l="0" t="0" r="0" b="0"/>
          <a:pathLst>
            <a:path>
              <a:moveTo>
                <a:pt x="0" y="11887"/>
              </a:moveTo>
              <a:lnTo>
                <a:pt x="94619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693181">
          <a:off x="2747765" y="3753824"/>
          <a:ext cx="1737295" cy="23774"/>
        </a:xfrm>
        <a:custGeom>
          <a:avLst/>
          <a:gdLst/>
          <a:ahLst/>
          <a:cxnLst/>
          <a:rect l="0" t="0" r="0" b="0"/>
          <a:pathLst>
            <a:path>
              <a:moveTo>
                <a:pt x="0" y="11887"/>
              </a:moveTo>
              <a:lnTo>
                <a:pt x="173729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420605">
          <a:off x="2839045" y="3365617"/>
          <a:ext cx="3201683" cy="23774"/>
        </a:xfrm>
        <a:custGeom>
          <a:avLst/>
          <a:gdLst/>
          <a:ahLst/>
          <a:cxnLst/>
          <a:rect l="0" t="0" r="0" b="0"/>
          <a:pathLst>
            <a:path>
              <a:moveTo>
                <a:pt x="0" y="11887"/>
              </a:moveTo>
              <a:lnTo>
                <a:pt x="3201683"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923436">
          <a:off x="2832160" y="2844602"/>
          <a:ext cx="1953212" cy="23774"/>
        </a:xfrm>
        <a:custGeom>
          <a:avLst/>
          <a:gdLst/>
          <a:ahLst/>
          <a:cxnLst/>
          <a:rect l="0" t="0" r="0" b="0"/>
          <a:pathLst>
            <a:path>
              <a:moveTo>
                <a:pt x="0" y="11887"/>
              </a:moveTo>
              <a:lnTo>
                <a:pt x="1953212"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730011">
          <a:off x="2644333" y="2125093"/>
          <a:ext cx="2863915" cy="23774"/>
        </a:xfrm>
        <a:custGeom>
          <a:avLst/>
          <a:gdLst/>
          <a:ahLst/>
          <a:cxnLst/>
          <a:rect l="0" t="0" r="0" b="0"/>
          <a:pathLst>
            <a:path>
              <a:moveTo>
                <a:pt x="0" y="11887"/>
              </a:moveTo>
              <a:lnTo>
                <a:pt x="286391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521231">
          <a:off x="2500704" y="2145039"/>
          <a:ext cx="1424655" cy="23774"/>
        </a:xfrm>
        <a:custGeom>
          <a:avLst/>
          <a:gdLst/>
          <a:ahLst/>
          <a:cxnLst/>
          <a:rect l="0" t="0" r="0" b="0"/>
          <a:pathLst>
            <a:path>
              <a:moveTo>
                <a:pt x="0" y="11887"/>
              </a:moveTo>
              <a:lnTo>
                <a:pt x="142465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952361" y="1988451"/>
          <a:ext cx="2492500" cy="2250660"/>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49418" y="122961"/>
          <a:ext cx="1654462" cy="16612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91708" y="366245"/>
        <a:ext cx="1169882" cy="1174677"/>
      </dsp:txXfrm>
    </dsp:sp>
    <dsp:sp modelId="{8386245A-4B7C-4E01-8D21-F52B4C359D90}">
      <dsp:nvSpPr>
        <dsp:cNvPr id="0" name=""/>
        <dsp:cNvSpPr/>
      </dsp:nvSpPr>
      <dsp:spPr>
        <a:xfrm>
          <a:off x="5159454" y="353636"/>
          <a:ext cx="1546346" cy="132118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5385911" y="547118"/>
        <a:ext cx="1093432" cy="934216"/>
      </dsp:txXfrm>
    </dsp:sp>
    <dsp:sp modelId="{F2773446-3BEE-4E5D-A0F5-0FCAB892F2B6}">
      <dsp:nvSpPr>
        <dsp:cNvPr id="0" name=""/>
        <dsp:cNvSpPr/>
      </dsp:nvSpPr>
      <dsp:spPr>
        <a:xfrm>
          <a:off x="4749776" y="1772755"/>
          <a:ext cx="1562654" cy="14806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978621" y="1989591"/>
        <a:ext cx="1104964" cy="1046980"/>
      </dsp:txXfrm>
    </dsp:sp>
    <dsp:sp modelId="{968D6675-7421-4A4E-8BEC-C6B8AD15BC48}">
      <dsp:nvSpPr>
        <dsp:cNvPr id="0" name=""/>
        <dsp:cNvSpPr/>
      </dsp:nvSpPr>
      <dsp:spPr>
        <a:xfrm>
          <a:off x="6021038" y="2863730"/>
          <a:ext cx="1768051" cy="163379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279963" y="3102994"/>
        <a:ext cx="1250201" cy="1155271"/>
      </dsp:txXfrm>
    </dsp:sp>
    <dsp:sp modelId="{B85F612D-29A0-41DC-BBF8-F99143E6E96A}">
      <dsp:nvSpPr>
        <dsp:cNvPr id="0" name=""/>
        <dsp:cNvSpPr/>
      </dsp:nvSpPr>
      <dsp:spPr>
        <a:xfrm>
          <a:off x="4274908" y="3713924"/>
          <a:ext cx="1777011" cy="176393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535145" y="3972246"/>
        <a:ext cx="1256537" cy="1247289"/>
      </dsp:txXfrm>
    </dsp:sp>
    <dsp:sp modelId="{F6456D54-A810-4FD2-BDEA-D80DB54786E4}">
      <dsp:nvSpPr>
        <dsp:cNvPr id="0" name=""/>
        <dsp:cNvSpPr/>
      </dsp:nvSpPr>
      <dsp:spPr>
        <a:xfrm>
          <a:off x="767200" y="73698"/>
          <a:ext cx="1942807" cy="17736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1051717" y="333448"/>
        <a:ext cx="1373773" cy="1254181"/>
      </dsp:txXfrm>
    </dsp:sp>
    <dsp:sp modelId="{71E11952-E3A2-41DE-B4D8-6582D6B6A99C}">
      <dsp:nvSpPr>
        <dsp:cNvPr id="0" name=""/>
        <dsp:cNvSpPr/>
      </dsp:nvSpPr>
      <dsp:spPr>
        <a:xfrm>
          <a:off x="2345637" y="4610170"/>
          <a:ext cx="1661904" cy="14097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solidFill>
                <a:srgbClr val="FFFFFF"/>
              </a:solidFill>
              <a:latin typeface="Arial"/>
              <a:ea typeface="+mn-ea"/>
              <a:cs typeface="+mn-cs"/>
            </a:rPr>
            <a:t>Problem Solving</a:t>
          </a:r>
        </a:p>
      </dsp:txBody>
      <dsp:txXfrm>
        <a:off x="2589017" y="4816620"/>
        <a:ext cx="1175144" cy="9968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CCD0-4A41-4DBB-B2C6-099A94D8D3E2}">
      <dsp:nvSpPr>
        <dsp:cNvPr id="0" name=""/>
        <dsp:cNvSpPr/>
      </dsp:nvSpPr>
      <dsp:spPr>
        <a:xfrm rot="4272287">
          <a:off x="2214365" y="4081308"/>
          <a:ext cx="1150616" cy="23774"/>
        </a:xfrm>
        <a:custGeom>
          <a:avLst/>
          <a:gdLst/>
          <a:ahLst/>
          <a:cxnLst/>
          <a:rect l="0" t="0" r="0" b="0"/>
          <a:pathLst>
            <a:path>
              <a:moveTo>
                <a:pt x="0" y="11887"/>
              </a:moveTo>
              <a:lnTo>
                <a:pt x="1150616"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4350739">
          <a:off x="1390569" y="2234139"/>
          <a:ext cx="1087417" cy="23774"/>
        </a:xfrm>
        <a:custGeom>
          <a:avLst/>
          <a:gdLst/>
          <a:ahLst/>
          <a:cxnLst/>
          <a:rect l="0" t="0" r="0" b="0"/>
          <a:pathLst>
            <a:path>
              <a:moveTo>
                <a:pt x="0" y="11887"/>
              </a:moveTo>
              <a:lnTo>
                <a:pt x="1087417"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738835">
          <a:off x="2758107" y="3821663"/>
          <a:ext cx="1945803" cy="23774"/>
        </a:xfrm>
        <a:custGeom>
          <a:avLst/>
          <a:gdLst/>
          <a:ahLst/>
          <a:cxnLst/>
          <a:rect l="0" t="0" r="0" b="0"/>
          <a:pathLst>
            <a:path>
              <a:moveTo>
                <a:pt x="0" y="11887"/>
              </a:moveTo>
              <a:lnTo>
                <a:pt x="1945803"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519230">
          <a:off x="2860046" y="3445261"/>
          <a:ext cx="3493217" cy="23774"/>
        </a:xfrm>
        <a:custGeom>
          <a:avLst/>
          <a:gdLst/>
          <a:ahLst/>
          <a:cxnLst/>
          <a:rect l="0" t="0" r="0" b="0"/>
          <a:pathLst>
            <a:path>
              <a:moveTo>
                <a:pt x="0" y="11887"/>
              </a:moveTo>
              <a:lnTo>
                <a:pt x="3493217"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061994">
          <a:off x="2867873" y="2899166"/>
          <a:ext cx="1973251" cy="23774"/>
        </a:xfrm>
        <a:custGeom>
          <a:avLst/>
          <a:gdLst/>
          <a:ahLst/>
          <a:cxnLst/>
          <a:rect l="0" t="0" r="0" b="0"/>
          <a:pathLst>
            <a:path>
              <a:moveTo>
                <a:pt x="0" y="11887"/>
              </a:moveTo>
              <a:lnTo>
                <a:pt x="1973251"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151665">
          <a:off x="2721038" y="2188537"/>
          <a:ext cx="3634169" cy="23774"/>
        </a:xfrm>
        <a:custGeom>
          <a:avLst/>
          <a:gdLst/>
          <a:ahLst/>
          <a:cxnLst/>
          <a:rect l="0" t="0" r="0" b="0"/>
          <a:pathLst>
            <a:path>
              <a:moveTo>
                <a:pt x="0" y="11887"/>
              </a:moveTo>
              <a:lnTo>
                <a:pt x="3634169"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491289">
          <a:off x="2525877" y="2155690"/>
          <a:ext cx="1387739" cy="23774"/>
        </a:xfrm>
        <a:custGeom>
          <a:avLst/>
          <a:gdLst/>
          <a:ahLst/>
          <a:cxnLst/>
          <a:rect l="0" t="0" r="0" b="0"/>
          <a:pathLst>
            <a:path>
              <a:moveTo>
                <a:pt x="0" y="11887"/>
              </a:moveTo>
              <a:lnTo>
                <a:pt x="1387739"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923442" y="1880854"/>
          <a:ext cx="2608173" cy="2439354"/>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34223" y="139749"/>
          <a:ext cx="1654462" cy="16612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76513" y="383033"/>
        <a:ext cx="1169882" cy="1174677"/>
      </dsp:txXfrm>
    </dsp:sp>
    <dsp:sp modelId="{8386245A-4B7C-4E01-8D21-F52B4C359D90}">
      <dsp:nvSpPr>
        <dsp:cNvPr id="0" name=""/>
        <dsp:cNvSpPr/>
      </dsp:nvSpPr>
      <dsp:spPr>
        <a:xfrm>
          <a:off x="6095814" y="98521"/>
          <a:ext cx="2034551" cy="18959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Communication</a:t>
          </a:r>
        </a:p>
      </dsp:txBody>
      <dsp:txXfrm>
        <a:off x="6393767" y="376173"/>
        <a:ext cx="1438645" cy="1340625"/>
      </dsp:txXfrm>
    </dsp:sp>
    <dsp:sp modelId="{F2773446-3BEE-4E5D-A0F5-0FCAB892F2B6}">
      <dsp:nvSpPr>
        <dsp:cNvPr id="0" name=""/>
        <dsp:cNvSpPr/>
      </dsp:nvSpPr>
      <dsp:spPr>
        <a:xfrm>
          <a:off x="4818453" y="1895339"/>
          <a:ext cx="1562654" cy="14806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047298" y="2112175"/>
        <a:ext cx="1104964" cy="1046980"/>
      </dsp:txXfrm>
    </dsp:sp>
    <dsp:sp modelId="{968D6675-7421-4A4E-8BEC-C6B8AD15BC48}">
      <dsp:nvSpPr>
        <dsp:cNvPr id="0" name=""/>
        <dsp:cNvSpPr/>
      </dsp:nvSpPr>
      <dsp:spPr>
        <a:xfrm>
          <a:off x="6321627" y="3035808"/>
          <a:ext cx="1768051" cy="163379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580552" y="3275072"/>
        <a:ext cx="1250201" cy="1155271"/>
      </dsp:txXfrm>
    </dsp:sp>
    <dsp:sp modelId="{B85F612D-29A0-41DC-BBF8-F99143E6E96A}">
      <dsp:nvSpPr>
        <dsp:cNvPr id="0" name=""/>
        <dsp:cNvSpPr/>
      </dsp:nvSpPr>
      <dsp:spPr>
        <a:xfrm>
          <a:off x="4469478" y="3852710"/>
          <a:ext cx="1777011" cy="176393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729715" y="4111032"/>
        <a:ext cx="1256537" cy="1247289"/>
      </dsp:txXfrm>
    </dsp:sp>
    <dsp:sp modelId="{F6456D54-A810-4FD2-BDEA-D80DB54786E4}">
      <dsp:nvSpPr>
        <dsp:cNvPr id="0" name=""/>
        <dsp:cNvSpPr/>
      </dsp:nvSpPr>
      <dsp:spPr>
        <a:xfrm>
          <a:off x="219651" y="113457"/>
          <a:ext cx="1942807" cy="17736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504168" y="373207"/>
        <a:ext cx="1373773" cy="1254181"/>
      </dsp:txXfrm>
    </dsp:sp>
    <dsp:sp modelId="{71E11952-E3A2-41DE-B4D8-6582D6B6A99C}">
      <dsp:nvSpPr>
        <dsp:cNvPr id="0" name=""/>
        <dsp:cNvSpPr/>
      </dsp:nvSpPr>
      <dsp:spPr>
        <a:xfrm>
          <a:off x="2374555" y="4610170"/>
          <a:ext cx="1661904" cy="14097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solidFill>
                <a:srgbClr val="FFFFFF"/>
              </a:solidFill>
              <a:latin typeface="Arial"/>
              <a:ea typeface="+mn-ea"/>
              <a:cs typeface="+mn-cs"/>
            </a:rPr>
            <a:t>Problem Solving</a:t>
          </a:r>
        </a:p>
      </dsp:txBody>
      <dsp:txXfrm>
        <a:off x="2617935" y="4816620"/>
        <a:ext cx="1175144" cy="996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3485-C49D-47FA-ABA6-6AD091463285}">
      <dsp:nvSpPr>
        <dsp:cNvPr id="0" name=""/>
        <dsp:cNvSpPr/>
      </dsp:nvSpPr>
      <dsp:spPr>
        <a:xfrm>
          <a:off x="3131626" y="-47461"/>
          <a:ext cx="4472516" cy="4472516"/>
        </a:xfrm>
        <a:prstGeom prst="circularArrow">
          <a:avLst>
            <a:gd name="adj1" fmla="val 5544"/>
            <a:gd name="adj2" fmla="val 330680"/>
            <a:gd name="adj3" fmla="val 14739756"/>
            <a:gd name="adj4" fmla="val 16823064"/>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4B0A7-F0FA-413C-8E60-6C55130181C8}">
      <dsp:nvSpPr>
        <dsp:cNvPr id="0" name=""/>
        <dsp:cNvSpPr/>
      </dsp:nvSpPr>
      <dsp:spPr>
        <a:xfrm>
          <a:off x="4783393" y="1075"/>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Reading</a:t>
          </a:r>
        </a:p>
      </dsp:txBody>
      <dsp:txXfrm>
        <a:off x="4811925" y="29607"/>
        <a:ext cx="1111918" cy="527427"/>
      </dsp:txXfrm>
    </dsp:sp>
    <dsp:sp modelId="{A8C8E517-C0CB-45DC-BAD2-6BBA26D2DE40}">
      <dsp:nvSpPr>
        <dsp:cNvPr id="0" name=""/>
        <dsp:cNvSpPr/>
      </dsp:nvSpPr>
      <dsp:spPr>
        <a:xfrm>
          <a:off x="6009354"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 use</a:t>
          </a:r>
        </a:p>
      </dsp:txBody>
      <dsp:txXfrm>
        <a:off x="6037886" y="475820"/>
        <a:ext cx="1111918" cy="527427"/>
      </dsp:txXfrm>
    </dsp:sp>
    <dsp:sp modelId="{13C5CDC4-8FFB-43BB-86F0-2AB9108438BF}">
      <dsp:nvSpPr>
        <dsp:cNvPr id="0" name=""/>
        <dsp:cNvSpPr/>
      </dsp:nvSpPr>
      <dsp:spPr>
        <a:xfrm>
          <a:off x="6661674" y="1577140"/>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Writing</a:t>
          </a:r>
        </a:p>
      </dsp:txBody>
      <dsp:txXfrm>
        <a:off x="6690206" y="1605672"/>
        <a:ext cx="1111918" cy="527427"/>
      </dsp:txXfrm>
    </dsp:sp>
    <dsp:sp modelId="{D4D2D5C8-6CA2-42BE-8463-1F3FAAABF21C}">
      <dsp:nvSpPr>
        <dsp:cNvPr id="0" name=""/>
        <dsp:cNvSpPr/>
      </dsp:nvSpPr>
      <dsp:spPr>
        <a:xfrm>
          <a:off x="6435126"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Numeracy</a:t>
          </a:r>
        </a:p>
      </dsp:txBody>
      <dsp:txXfrm>
        <a:off x="6463658" y="2890491"/>
        <a:ext cx="1111918" cy="527427"/>
      </dsp:txXfrm>
    </dsp:sp>
    <dsp:sp modelId="{31AB98F6-F636-40F0-A934-F5299EAB3B43}">
      <dsp:nvSpPr>
        <dsp:cNvPr id="0" name=""/>
        <dsp:cNvSpPr/>
      </dsp:nvSpPr>
      <dsp:spPr>
        <a:xfrm>
          <a:off x="543571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Oral communication</a:t>
          </a:r>
        </a:p>
      </dsp:txBody>
      <dsp:txXfrm>
        <a:off x="5464245" y="3729098"/>
        <a:ext cx="1111918" cy="527427"/>
      </dsp:txXfrm>
    </dsp:sp>
    <dsp:sp modelId="{6C89C6C4-BC62-41C5-BE24-69AA054F5E12}">
      <dsp:nvSpPr>
        <dsp:cNvPr id="0" name=""/>
        <dsp:cNvSpPr/>
      </dsp:nvSpPr>
      <dsp:spPr>
        <a:xfrm>
          <a:off x="413107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Working with others</a:t>
          </a:r>
        </a:p>
      </dsp:txBody>
      <dsp:txXfrm>
        <a:off x="4159605" y="3729098"/>
        <a:ext cx="1111918" cy="527427"/>
      </dsp:txXfrm>
    </dsp:sp>
    <dsp:sp modelId="{172D28AD-248F-439F-B876-84A44FAAFB8E}">
      <dsp:nvSpPr>
        <dsp:cNvPr id="0" name=""/>
        <dsp:cNvSpPr/>
      </dsp:nvSpPr>
      <dsp:spPr>
        <a:xfrm>
          <a:off x="3131661"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Thinking</a:t>
          </a:r>
        </a:p>
      </dsp:txBody>
      <dsp:txXfrm>
        <a:off x="3160193" y="2890491"/>
        <a:ext cx="1111918" cy="527427"/>
      </dsp:txXfrm>
    </dsp:sp>
    <dsp:sp modelId="{A2971559-DA7A-4965-850B-AD6BCC101C60}">
      <dsp:nvSpPr>
        <dsp:cNvPr id="0" name=""/>
        <dsp:cNvSpPr/>
      </dsp:nvSpPr>
      <dsp:spPr>
        <a:xfrm>
          <a:off x="2894838" y="1566867"/>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Computer Use</a:t>
          </a:r>
        </a:p>
      </dsp:txBody>
      <dsp:txXfrm>
        <a:off x="2923370" y="1595399"/>
        <a:ext cx="1111918" cy="527427"/>
      </dsp:txXfrm>
    </dsp:sp>
    <dsp:sp modelId="{90B50308-4D0D-489E-A2A1-4A72A7A2ED97}">
      <dsp:nvSpPr>
        <dsp:cNvPr id="0" name=""/>
        <dsp:cNvSpPr/>
      </dsp:nvSpPr>
      <dsp:spPr>
        <a:xfrm>
          <a:off x="3557432"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Continuous learning</a:t>
          </a:r>
        </a:p>
      </dsp:txBody>
      <dsp:txXfrm>
        <a:off x="3585964" y="475820"/>
        <a:ext cx="1111918" cy="527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31D8-8183-4E47-9351-FDBD179C3AD1}">
      <dsp:nvSpPr>
        <dsp:cNvPr id="0" name=""/>
        <dsp:cNvSpPr/>
      </dsp:nvSpPr>
      <dsp:spPr>
        <a:xfrm>
          <a:off x="0" y="1797050"/>
          <a:ext cx="10179050" cy="0"/>
        </a:xfrm>
        <a:prstGeom prst="line">
          <a:avLst/>
        </a:prstGeom>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7A09A09-04D1-49B2-9AE1-D932006A6CC4}">
      <dsp:nvSpPr>
        <dsp:cNvPr id="0" name=""/>
        <dsp:cNvSpPr/>
      </dsp:nvSpPr>
      <dsp:spPr>
        <a:xfrm rot="8100000">
          <a:off x="57966" y="414149"/>
          <a:ext cx="264306" cy="26430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A40B-F326-4DA2-B3FD-F302807F156E}">
      <dsp:nvSpPr>
        <dsp:cNvPr id="0" name=""/>
        <dsp:cNvSpPr/>
      </dsp:nvSpPr>
      <dsp:spPr>
        <a:xfrm>
          <a:off x="87328"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F3E6A9F6-D2FF-40C8-B40B-A65E63B4333B}">
      <dsp:nvSpPr>
        <dsp:cNvPr id="0" name=""/>
        <dsp:cNvSpPr/>
      </dsp:nvSpPr>
      <dsp:spPr>
        <a:xfrm>
          <a:off x="377013"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Canadian Classification and Dictionary of Occupations (CCDO) was developed in Canada</a:t>
          </a:r>
        </a:p>
      </dsp:txBody>
      <dsp:txXfrm>
        <a:off x="377013" y="733196"/>
        <a:ext cx="2820632" cy="1063853"/>
      </dsp:txXfrm>
    </dsp:sp>
    <dsp:sp modelId="{F192071B-F3AE-474C-BD2E-742F8B8EE967}">
      <dsp:nvSpPr>
        <dsp:cNvPr id="0" name=""/>
        <dsp:cNvSpPr/>
      </dsp:nvSpPr>
      <dsp:spPr>
        <a:xfrm>
          <a:off x="377013"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1971–1993</a:t>
          </a:r>
        </a:p>
      </dsp:txBody>
      <dsp:txXfrm>
        <a:off x="377013" y="359409"/>
        <a:ext cx="2820632" cy="373786"/>
      </dsp:txXfrm>
    </dsp:sp>
    <dsp:sp modelId="{CCF6C729-F4C3-4862-B287-9F9C4EB22B19}">
      <dsp:nvSpPr>
        <dsp:cNvPr id="0" name=""/>
        <dsp:cNvSpPr/>
      </dsp:nvSpPr>
      <dsp:spPr>
        <a:xfrm>
          <a:off x="190120" y="733196"/>
          <a:ext cx="0" cy="1063853"/>
        </a:xfrm>
        <a:prstGeom prst="line">
          <a:avLst/>
        </a:prstGeom>
        <a:noFill/>
        <a:ln w="12700" cap="flat" cmpd="sng" algn="in">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F41A9E-ED4B-450F-B8E8-6C8C15BB9CAD}">
      <dsp:nvSpPr>
        <dsp:cNvPr id="0" name=""/>
        <dsp:cNvSpPr/>
      </dsp:nvSpPr>
      <dsp:spPr>
        <a:xfrm>
          <a:off x="155863" y="1763409"/>
          <a:ext cx="67281" cy="67281"/>
        </a:xfrm>
        <a:prstGeom prst="ellipse">
          <a:avLst/>
        </a:prstGeom>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27E6F-CAE2-4D52-BA96-BAB76A892F53}">
      <dsp:nvSpPr>
        <dsp:cNvPr id="0" name=""/>
        <dsp:cNvSpPr/>
      </dsp:nvSpPr>
      <dsp:spPr>
        <a:xfrm rot="18900000">
          <a:off x="1751527" y="2915643"/>
          <a:ext cx="264306" cy="264306"/>
        </a:xfrm>
        <a:prstGeom prst="teardrop">
          <a:avLst>
            <a:gd name="adj" fmla="val 115000"/>
          </a:avLst>
        </a:prstGeom>
        <a:solidFill>
          <a:schemeClr val="accent2">
            <a:hueOff val="-363841"/>
            <a:satOff val="-20982"/>
            <a:lumOff val="2157"/>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CF0D6-4D01-4536-BE27-C180870F3DC5}">
      <dsp:nvSpPr>
        <dsp:cNvPr id="0" name=""/>
        <dsp:cNvSpPr/>
      </dsp:nvSpPr>
      <dsp:spPr>
        <a:xfrm>
          <a:off x="1780889"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3F70B522-DF18-4288-B1BE-EDF10B2AAEE8}">
      <dsp:nvSpPr>
        <dsp:cNvPr id="0" name=""/>
        <dsp:cNvSpPr/>
      </dsp:nvSpPr>
      <dsp:spPr>
        <a:xfrm>
          <a:off x="2070574"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The National Occupational Classification (NOC) replaced the CCDO</a:t>
          </a:r>
        </a:p>
      </dsp:txBody>
      <dsp:txXfrm>
        <a:off x="2070574" y="1797050"/>
        <a:ext cx="2820632" cy="1063853"/>
      </dsp:txXfrm>
    </dsp:sp>
    <dsp:sp modelId="{224CD6CC-5CF8-4B48-8E21-DD897CDB0161}">
      <dsp:nvSpPr>
        <dsp:cNvPr id="0" name=""/>
        <dsp:cNvSpPr/>
      </dsp:nvSpPr>
      <dsp:spPr>
        <a:xfrm>
          <a:off x="2070574"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a:t>
          </a:r>
        </a:p>
      </dsp:txBody>
      <dsp:txXfrm>
        <a:off x="2070574" y="2860903"/>
        <a:ext cx="2820632" cy="373786"/>
      </dsp:txXfrm>
    </dsp:sp>
    <dsp:sp modelId="{A841F46B-DFB8-44C5-BFCC-1A17B1299C58}">
      <dsp:nvSpPr>
        <dsp:cNvPr id="0" name=""/>
        <dsp:cNvSpPr/>
      </dsp:nvSpPr>
      <dsp:spPr>
        <a:xfrm>
          <a:off x="1883680" y="1797050"/>
          <a:ext cx="0" cy="1063853"/>
        </a:xfrm>
        <a:prstGeom prst="line">
          <a:avLst/>
        </a:prstGeom>
        <a:noFill/>
        <a:ln w="12700" cap="flat" cmpd="sng" algn="in">
          <a:solidFill>
            <a:schemeClr val="accent2">
              <a:hueOff val="-2790030"/>
              <a:satOff val="1220"/>
              <a:lumOff val="4608"/>
              <a:alphaOff val="0"/>
            </a:schemeClr>
          </a:solidFill>
          <a:prstDash val="dash"/>
        </a:ln>
        <a:effectLst/>
      </dsp:spPr>
      <dsp:style>
        <a:lnRef idx="1">
          <a:scrgbClr r="0" g="0" b="0"/>
        </a:lnRef>
        <a:fillRef idx="0">
          <a:scrgbClr r="0" g="0" b="0"/>
        </a:fillRef>
        <a:effectRef idx="0">
          <a:scrgbClr r="0" g="0" b="0"/>
        </a:effectRef>
        <a:fontRef idx="minor"/>
      </dsp:style>
    </dsp:sp>
    <dsp:sp modelId="{2607FA35-8BA9-42FA-A3C9-D9BDB0DE3593}">
      <dsp:nvSpPr>
        <dsp:cNvPr id="0" name=""/>
        <dsp:cNvSpPr/>
      </dsp:nvSpPr>
      <dsp:spPr>
        <a:xfrm>
          <a:off x="1849424" y="1763409"/>
          <a:ext cx="67281" cy="67281"/>
        </a:xfrm>
        <a:prstGeom prst="ellipse">
          <a:avLst/>
        </a:prstGeom>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0B13C-FBE9-4621-AA35-37616033430C}">
      <dsp:nvSpPr>
        <dsp:cNvPr id="0" name=""/>
        <dsp:cNvSpPr/>
      </dsp:nvSpPr>
      <dsp:spPr>
        <a:xfrm rot="8100000">
          <a:off x="3445088" y="414149"/>
          <a:ext cx="264306" cy="264306"/>
        </a:xfrm>
        <a:prstGeom prst="teardrop">
          <a:avLst>
            <a:gd name="adj" fmla="val 115000"/>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8892A-C1A3-48C6-829E-5A1B77734A92}">
      <dsp:nvSpPr>
        <dsp:cNvPr id="0" name=""/>
        <dsp:cNvSpPr/>
      </dsp:nvSpPr>
      <dsp:spPr>
        <a:xfrm>
          <a:off x="3474450"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2C833397-681D-42B5-BD40-C1937FDFD83E}">
      <dsp:nvSpPr>
        <dsp:cNvPr id="0" name=""/>
        <dsp:cNvSpPr/>
      </dsp:nvSpPr>
      <dsp:spPr>
        <a:xfrm>
          <a:off x="3764134"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Government of Canada launched the Essential Skills Research Project (ESRP)</a:t>
          </a:r>
        </a:p>
      </dsp:txBody>
      <dsp:txXfrm>
        <a:off x="3764134" y="733196"/>
        <a:ext cx="2820632" cy="1063853"/>
      </dsp:txXfrm>
    </dsp:sp>
    <dsp:sp modelId="{20709C19-B3C4-4867-8184-B46C711CED30}">
      <dsp:nvSpPr>
        <dsp:cNvPr id="0" name=""/>
        <dsp:cNvSpPr/>
      </dsp:nvSpPr>
      <dsp:spPr>
        <a:xfrm>
          <a:off x="3764134"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1993–1994</a:t>
          </a:r>
        </a:p>
      </dsp:txBody>
      <dsp:txXfrm>
        <a:off x="3764134" y="359409"/>
        <a:ext cx="2820632" cy="373786"/>
      </dsp:txXfrm>
    </dsp:sp>
    <dsp:sp modelId="{14905418-303D-4CF3-B75A-BFE52B356F29}">
      <dsp:nvSpPr>
        <dsp:cNvPr id="0" name=""/>
        <dsp:cNvSpPr/>
      </dsp:nvSpPr>
      <dsp:spPr>
        <a:xfrm>
          <a:off x="3577241" y="733196"/>
          <a:ext cx="0" cy="1063853"/>
        </a:xfrm>
        <a:prstGeom prst="line">
          <a:avLst/>
        </a:prstGeom>
        <a:noFill/>
        <a:ln w="12700" cap="flat" cmpd="sng" algn="in">
          <a:solidFill>
            <a:schemeClr val="accent2">
              <a:hueOff val="-5580059"/>
              <a:satOff val="2440"/>
              <a:lumOff val="9216"/>
              <a:alphaOff val="0"/>
            </a:schemeClr>
          </a:solidFill>
          <a:prstDash val="dash"/>
        </a:ln>
        <a:effectLst/>
      </dsp:spPr>
      <dsp:style>
        <a:lnRef idx="1">
          <a:scrgbClr r="0" g="0" b="0"/>
        </a:lnRef>
        <a:fillRef idx="0">
          <a:scrgbClr r="0" g="0" b="0"/>
        </a:fillRef>
        <a:effectRef idx="0">
          <a:scrgbClr r="0" g="0" b="0"/>
        </a:effectRef>
        <a:fontRef idx="minor"/>
      </dsp:style>
    </dsp:sp>
    <dsp:sp modelId="{7387F728-062D-49EF-BC11-07E9FAB1FE97}">
      <dsp:nvSpPr>
        <dsp:cNvPr id="0" name=""/>
        <dsp:cNvSpPr/>
      </dsp:nvSpPr>
      <dsp:spPr>
        <a:xfrm>
          <a:off x="3542985" y="1763409"/>
          <a:ext cx="67281" cy="67281"/>
        </a:xfrm>
        <a:prstGeom prst="ellipse">
          <a:avLst/>
        </a:prstGeom>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6267C-BF34-4CD6-B940-B1812B7C0AB2}">
      <dsp:nvSpPr>
        <dsp:cNvPr id="0" name=""/>
        <dsp:cNvSpPr/>
      </dsp:nvSpPr>
      <dsp:spPr>
        <a:xfrm rot="18900000">
          <a:off x="5138649" y="2915643"/>
          <a:ext cx="264306" cy="264306"/>
        </a:xfrm>
        <a:prstGeom prst="teardrop">
          <a:avLst>
            <a:gd name="adj" fmla="val 115000"/>
          </a:avLst>
        </a:prstGeom>
        <a:solidFill>
          <a:schemeClr val="accent2">
            <a:hueOff val="-1091522"/>
            <a:satOff val="-62946"/>
            <a:lumOff val="6471"/>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E7C75-04EF-41D1-A71F-93FA7F2178EE}">
      <dsp:nvSpPr>
        <dsp:cNvPr id="0" name=""/>
        <dsp:cNvSpPr/>
      </dsp:nvSpPr>
      <dsp:spPr>
        <a:xfrm>
          <a:off x="5168011"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A17B7CF8-83AC-4C1F-8171-B2071DB9BF2F}">
      <dsp:nvSpPr>
        <dsp:cNvPr id="0" name=""/>
        <dsp:cNvSpPr/>
      </dsp:nvSpPr>
      <dsp:spPr>
        <a:xfrm>
          <a:off x="5457695"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Pilots and data collection for the Essential Skills Profiles</a:t>
          </a:r>
        </a:p>
      </dsp:txBody>
      <dsp:txXfrm>
        <a:off x="5457695" y="1797050"/>
        <a:ext cx="2820632" cy="1063853"/>
      </dsp:txXfrm>
    </dsp:sp>
    <dsp:sp modelId="{63DBCD8C-528B-4FD8-8E9D-5761E9C1B856}">
      <dsp:nvSpPr>
        <dsp:cNvPr id="0" name=""/>
        <dsp:cNvSpPr/>
      </dsp:nvSpPr>
      <dsp:spPr>
        <a:xfrm>
          <a:off x="5457695"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1995–1997</a:t>
          </a:r>
        </a:p>
      </dsp:txBody>
      <dsp:txXfrm>
        <a:off x="5457695" y="2860903"/>
        <a:ext cx="2820632" cy="373786"/>
      </dsp:txXfrm>
    </dsp:sp>
    <dsp:sp modelId="{3834B418-F88E-47D8-8E36-E9506899F6AE}">
      <dsp:nvSpPr>
        <dsp:cNvPr id="0" name=""/>
        <dsp:cNvSpPr/>
      </dsp:nvSpPr>
      <dsp:spPr>
        <a:xfrm>
          <a:off x="5270802" y="1797050"/>
          <a:ext cx="0" cy="1063853"/>
        </a:xfrm>
        <a:prstGeom prst="line">
          <a:avLst/>
        </a:prstGeom>
        <a:noFill/>
        <a:ln w="12700" cap="flat" cmpd="sng" algn="in">
          <a:solidFill>
            <a:schemeClr val="accent2">
              <a:hueOff val="-8370089"/>
              <a:satOff val="3660"/>
              <a:lumOff val="13823"/>
              <a:alphaOff val="0"/>
            </a:schemeClr>
          </a:solidFill>
          <a:prstDash val="dash"/>
        </a:ln>
        <a:effectLst/>
      </dsp:spPr>
      <dsp:style>
        <a:lnRef idx="1">
          <a:scrgbClr r="0" g="0" b="0"/>
        </a:lnRef>
        <a:fillRef idx="0">
          <a:scrgbClr r="0" g="0" b="0"/>
        </a:fillRef>
        <a:effectRef idx="0">
          <a:scrgbClr r="0" g="0" b="0"/>
        </a:effectRef>
        <a:fontRef idx="minor"/>
      </dsp:style>
    </dsp:sp>
    <dsp:sp modelId="{6935EB21-B2CE-42CF-A47A-BC03D2CA1E4C}">
      <dsp:nvSpPr>
        <dsp:cNvPr id="0" name=""/>
        <dsp:cNvSpPr/>
      </dsp:nvSpPr>
      <dsp:spPr>
        <a:xfrm>
          <a:off x="5236546" y="1763409"/>
          <a:ext cx="67281" cy="67281"/>
        </a:xfrm>
        <a:prstGeom prst="ellipse">
          <a:avLst/>
        </a:prstGeom>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73CBE-A476-4F1F-8340-6931362663B7}">
      <dsp:nvSpPr>
        <dsp:cNvPr id="0" name=""/>
        <dsp:cNvSpPr/>
      </dsp:nvSpPr>
      <dsp:spPr>
        <a:xfrm rot="8100000">
          <a:off x="6832209" y="414149"/>
          <a:ext cx="264306" cy="264306"/>
        </a:xfrm>
        <a:prstGeom prst="teardrop">
          <a:avLst>
            <a:gd name="adj" fmla="val 115000"/>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C7A3-4D0E-4D5A-9F48-2A9F5F0E9F3C}">
      <dsp:nvSpPr>
        <dsp:cNvPr id="0" name=""/>
        <dsp:cNvSpPr/>
      </dsp:nvSpPr>
      <dsp:spPr>
        <a:xfrm>
          <a:off x="6861572"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6491A5AA-6141-4B4E-BFD8-A0CAA1DE413B}">
      <dsp:nvSpPr>
        <dsp:cNvPr id="0" name=""/>
        <dsp:cNvSpPr/>
      </dsp:nvSpPr>
      <dsp:spPr>
        <a:xfrm>
          <a:off x="7151256"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Writing of the Profiles commenced</a:t>
          </a:r>
        </a:p>
      </dsp:txBody>
      <dsp:txXfrm>
        <a:off x="7151256" y="733196"/>
        <a:ext cx="2820632" cy="1063853"/>
      </dsp:txXfrm>
    </dsp:sp>
    <dsp:sp modelId="{ACEB9642-D5E9-47D2-BD38-71BA51E01E1C}">
      <dsp:nvSpPr>
        <dsp:cNvPr id="0" name=""/>
        <dsp:cNvSpPr/>
      </dsp:nvSpPr>
      <dsp:spPr>
        <a:xfrm>
          <a:off x="7151256"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1998</a:t>
          </a:r>
        </a:p>
      </dsp:txBody>
      <dsp:txXfrm>
        <a:off x="7151256" y="359409"/>
        <a:ext cx="2820632" cy="373786"/>
      </dsp:txXfrm>
    </dsp:sp>
    <dsp:sp modelId="{0DB0DA5D-EC73-4037-8B42-2870EF672B69}">
      <dsp:nvSpPr>
        <dsp:cNvPr id="0" name=""/>
        <dsp:cNvSpPr/>
      </dsp:nvSpPr>
      <dsp:spPr>
        <a:xfrm>
          <a:off x="6964363" y="733196"/>
          <a:ext cx="0" cy="1063853"/>
        </a:xfrm>
        <a:prstGeom prst="line">
          <a:avLst/>
        </a:prstGeom>
        <a:noFill/>
        <a:ln w="12700" cap="flat" cmpd="sng" algn="in">
          <a:solidFill>
            <a:schemeClr val="accent2">
              <a:hueOff val="-11160118"/>
              <a:satOff val="4880"/>
              <a:lumOff val="18431"/>
              <a:alphaOff val="0"/>
            </a:schemeClr>
          </a:solidFill>
          <a:prstDash val="dash"/>
        </a:ln>
        <a:effectLst/>
      </dsp:spPr>
      <dsp:style>
        <a:lnRef idx="1">
          <a:scrgbClr r="0" g="0" b="0"/>
        </a:lnRef>
        <a:fillRef idx="0">
          <a:scrgbClr r="0" g="0" b="0"/>
        </a:fillRef>
        <a:effectRef idx="0">
          <a:scrgbClr r="0" g="0" b="0"/>
        </a:effectRef>
        <a:fontRef idx="minor"/>
      </dsp:style>
    </dsp:sp>
    <dsp:sp modelId="{0DAAB9CC-1808-45EE-BCDC-9C6778C46636}">
      <dsp:nvSpPr>
        <dsp:cNvPr id="0" name=""/>
        <dsp:cNvSpPr/>
      </dsp:nvSpPr>
      <dsp:spPr>
        <a:xfrm>
          <a:off x="6930107" y="1763409"/>
          <a:ext cx="67281" cy="67281"/>
        </a:xfrm>
        <a:prstGeom prst="ellipse">
          <a:avLst/>
        </a:prstGeom>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2A253-E96D-42B9-92FA-3943C1A0D6E8}">
      <dsp:nvSpPr>
        <dsp:cNvPr id="0" name=""/>
        <dsp:cNvSpPr/>
      </dsp:nvSpPr>
      <dsp:spPr>
        <a:xfrm>
          <a:off x="0" y="0"/>
          <a:ext cx="10179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AC246-40A0-4E32-9A1D-FBE85A3ED064}">
      <dsp:nvSpPr>
        <dsp:cNvPr id="0" name=""/>
        <dsp:cNvSpPr/>
      </dsp:nvSpPr>
      <dsp:spPr>
        <a:xfrm>
          <a:off x="0" y="0"/>
          <a:ext cx="2035810" cy="359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They are used in performing tasks required for a job.</a:t>
          </a:r>
        </a:p>
      </dsp:txBody>
      <dsp:txXfrm>
        <a:off x="0" y="0"/>
        <a:ext cx="2035810" cy="3594100"/>
      </dsp:txXfrm>
    </dsp:sp>
    <dsp:sp modelId="{54973B46-823D-41AE-BFA1-897933A1D263}">
      <dsp:nvSpPr>
        <dsp:cNvPr id="0" name=""/>
        <dsp:cNvSpPr/>
      </dsp:nvSpPr>
      <dsp:spPr>
        <a:xfrm>
          <a:off x="2188495" y="33870"/>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Different combinations</a:t>
          </a:r>
        </a:p>
      </dsp:txBody>
      <dsp:txXfrm>
        <a:off x="2188495" y="33870"/>
        <a:ext cx="7990554" cy="677403"/>
      </dsp:txXfrm>
    </dsp:sp>
    <dsp:sp modelId="{68BA3E90-98AD-42EB-9BB5-0462C638F648}">
      <dsp:nvSpPr>
        <dsp:cNvPr id="0" name=""/>
        <dsp:cNvSpPr/>
      </dsp:nvSpPr>
      <dsp:spPr>
        <a:xfrm>
          <a:off x="2035810" y="711273"/>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FFC40-6671-447F-A9B7-A3B172ADAB91}">
      <dsp:nvSpPr>
        <dsp:cNvPr id="0" name=""/>
        <dsp:cNvSpPr/>
      </dsp:nvSpPr>
      <dsp:spPr>
        <a:xfrm>
          <a:off x="2188495" y="745143"/>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Different applications</a:t>
          </a:r>
        </a:p>
      </dsp:txBody>
      <dsp:txXfrm>
        <a:off x="2188495" y="745143"/>
        <a:ext cx="7990554" cy="677403"/>
      </dsp:txXfrm>
    </dsp:sp>
    <dsp:sp modelId="{1C7C09D4-8B12-4456-B702-B79E893C64A1}">
      <dsp:nvSpPr>
        <dsp:cNvPr id="0" name=""/>
        <dsp:cNvSpPr/>
      </dsp:nvSpPr>
      <dsp:spPr>
        <a:xfrm>
          <a:off x="2035810" y="1422547"/>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0D3D0-42DB-41EA-92CF-C4F6FB60DA79}">
      <dsp:nvSpPr>
        <dsp:cNvPr id="0" name=""/>
        <dsp:cNvSpPr/>
      </dsp:nvSpPr>
      <dsp:spPr>
        <a:xfrm>
          <a:off x="2188495" y="1456417"/>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Every occupation</a:t>
          </a:r>
        </a:p>
      </dsp:txBody>
      <dsp:txXfrm>
        <a:off x="2188495" y="1456417"/>
        <a:ext cx="7990554" cy="677403"/>
      </dsp:txXfrm>
    </dsp:sp>
    <dsp:sp modelId="{E4DF4248-DDB8-4B36-9F81-556781AB8AC2}">
      <dsp:nvSpPr>
        <dsp:cNvPr id="0" name=""/>
        <dsp:cNvSpPr/>
      </dsp:nvSpPr>
      <dsp:spPr>
        <a:xfrm>
          <a:off x="2035810" y="2133821"/>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AADDE-B408-4E59-9F1E-44A35FCA6E35}">
      <dsp:nvSpPr>
        <dsp:cNvPr id="0" name=""/>
        <dsp:cNvSpPr/>
      </dsp:nvSpPr>
      <dsp:spPr>
        <a:xfrm>
          <a:off x="2188495" y="2167691"/>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Acquire and apply other skills</a:t>
          </a:r>
        </a:p>
      </dsp:txBody>
      <dsp:txXfrm>
        <a:off x="2188495" y="2167691"/>
        <a:ext cx="7990554" cy="677403"/>
      </dsp:txXfrm>
    </dsp:sp>
    <dsp:sp modelId="{3D4C9503-0A66-4B41-BB0F-986D52B8412F}">
      <dsp:nvSpPr>
        <dsp:cNvPr id="0" name=""/>
        <dsp:cNvSpPr/>
      </dsp:nvSpPr>
      <dsp:spPr>
        <a:xfrm>
          <a:off x="2035810" y="2845095"/>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8F96B-8B42-49FB-8320-ABA5BF4EE7E9}">
      <dsp:nvSpPr>
        <dsp:cNvPr id="0" name=""/>
        <dsp:cNvSpPr/>
      </dsp:nvSpPr>
      <dsp:spPr>
        <a:xfrm>
          <a:off x="2188495" y="2878965"/>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Adapt to change</a:t>
          </a:r>
        </a:p>
      </dsp:txBody>
      <dsp:txXfrm>
        <a:off x="2188495" y="2878965"/>
        <a:ext cx="7990554" cy="677403"/>
      </dsp:txXfrm>
    </dsp:sp>
    <dsp:sp modelId="{487BCE02-7AC1-458E-BC75-B34E5DD85867}">
      <dsp:nvSpPr>
        <dsp:cNvPr id="0" name=""/>
        <dsp:cNvSpPr/>
      </dsp:nvSpPr>
      <dsp:spPr>
        <a:xfrm>
          <a:off x="2035810" y="3556368"/>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2A23C-38E8-40FD-9C04-E4D606FFF6F5}">
      <dsp:nvSpPr>
        <dsp:cNvPr id="0" name=""/>
        <dsp:cNvSpPr/>
      </dsp:nvSpPr>
      <dsp:spPr>
        <a:xfrm>
          <a:off x="0" y="0"/>
          <a:ext cx="8652192" cy="16173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Ratings look at different dimensions for each skill on a 4 or 5 point scale</a:t>
          </a:r>
        </a:p>
      </dsp:txBody>
      <dsp:txXfrm>
        <a:off x="47370" y="47370"/>
        <a:ext cx="6980541" cy="1522605"/>
      </dsp:txXfrm>
    </dsp:sp>
    <dsp:sp modelId="{D486081E-4740-426A-8E03-1FEC55415F41}">
      <dsp:nvSpPr>
        <dsp:cNvPr id="0" name=""/>
        <dsp:cNvSpPr/>
      </dsp:nvSpPr>
      <dsp:spPr>
        <a:xfrm>
          <a:off x="1526857" y="1976754"/>
          <a:ext cx="8652192" cy="1617345"/>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Complexity levels are assigned to example tasks that would be performed by a worker in a job</a:t>
          </a:r>
        </a:p>
      </dsp:txBody>
      <dsp:txXfrm>
        <a:off x="1574227" y="2024124"/>
        <a:ext cx="5979320" cy="1522605"/>
      </dsp:txXfrm>
    </dsp:sp>
    <dsp:sp modelId="{6EF6DF46-FD12-437B-B9F7-43598D046DEB}">
      <dsp:nvSpPr>
        <dsp:cNvPr id="0" name=""/>
        <dsp:cNvSpPr/>
      </dsp:nvSpPr>
      <dsp:spPr>
        <a:xfrm>
          <a:off x="7600918" y="1271412"/>
          <a:ext cx="1051274" cy="105127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837455" y="1271412"/>
        <a:ext cx="578200" cy="791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79E9-4C5A-4A0B-B3FA-8C44380426E5}">
      <dsp:nvSpPr>
        <dsp:cNvPr id="0" name=""/>
        <dsp:cNvSpPr/>
      </dsp:nvSpPr>
      <dsp:spPr>
        <a:xfrm>
          <a:off x="0" y="0"/>
          <a:ext cx="8652192" cy="10782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Informed by factors the drive complexity at Essential Skills levels 1, 2 and 3</a:t>
          </a:r>
        </a:p>
      </dsp:txBody>
      <dsp:txXfrm>
        <a:off x="31580" y="31580"/>
        <a:ext cx="7488698" cy="1015070"/>
      </dsp:txXfrm>
    </dsp:sp>
    <dsp:sp modelId="{AA865303-3355-44B6-9B59-F4A2D8D9EC7F}">
      <dsp:nvSpPr>
        <dsp:cNvPr id="0" name=""/>
        <dsp:cNvSpPr/>
      </dsp:nvSpPr>
      <dsp:spPr>
        <a:xfrm>
          <a:off x="763428" y="1257935"/>
          <a:ext cx="8652192" cy="1078230"/>
        </a:xfrm>
        <a:prstGeom prst="roundRect">
          <a:avLst>
            <a:gd name="adj" fmla="val 10000"/>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Differs from Essential Skill as its primary purpose is to support adult learning</a:t>
          </a:r>
        </a:p>
      </dsp:txBody>
      <dsp:txXfrm>
        <a:off x="795008" y="1289515"/>
        <a:ext cx="7124754" cy="1015069"/>
      </dsp:txXfrm>
    </dsp:sp>
    <dsp:sp modelId="{38591D80-F474-46CA-A33A-C86C86857C68}">
      <dsp:nvSpPr>
        <dsp:cNvPr id="0" name=""/>
        <dsp:cNvSpPr/>
      </dsp:nvSpPr>
      <dsp:spPr>
        <a:xfrm>
          <a:off x="1526857" y="2515870"/>
          <a:ext cx="8652192" cy="1078230"/>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Is supplemented with task and performance descriptors in addition to those drawn from ES complexity</a:t>
          </a:r>
        </a:p>
      </dsp:txBody>
      <dsp:txXfrm>
        <a:off x="1558437" y="2547450"/>
        <a:ext cx="7124754" cy="1015070"/>
      </dsp:txXfrm>
    </dsp:sp>
    <dsp:sp modelId="{2216FF9B-B959-464F-8EDA-F115F624DCEE}">
      <dsp:nvSpPr>
        <dsp:cNvPr id="0" name=""/>
        <dsp:cNvSpPr/>
      </dsp:nvSpPr>
      <dsp:spPr>
        <a:xfrm>
          <a:off x="7951343" y="817657"/>
          <a:ext cx="700849" cy="70084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109034" y="817657"/>
        <a:ext cx="385467" cy="527389"/>
      </dsp:txXfrm>
    </dsp:sp>
    <dsp:sp modelId="{EAAF91F2-727B-4311-9206-A23BF1FA2F46}">
      <dsp:nvSpPr>
        <dsp:cNvPr id="0" name=""/>
        <dsp:cNvSpPr/>
      </dsp:nvSpPr>
      <dsp:spPr>
        <a:xfrm>
          <a:off x="8714771" y="2068404"/>
          <a:ext cx="700849" cy="700849"/>
        </a:xfrm>
        <a:prstGeom prst="downArrow">
          <a:avLst>
            <a:gd name="adj1" fmla="val 55000"/>
            <a:gd name="adj2" fmla="val 45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72462" y="2068404"/>
        <a:ext cx="385467" cy="527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31D8-8183-4E47-9351-FDBD179C3AD1}">
      <dsp:nvSpPr>
        <dsp:cNvPr id="0" name=""/>
        <dsp:cNvSpPr/>
      </dsp:nvSpPr>
      <dsp:spPr>
        <a:xfrm>
          <a:off x="0" y="1797050"/>
          <a:ext cx="10179050" cy="0"/>
        </a:xfrm>
        <a:prstGeom prst="line">
          <a:avLst/>
        </a:prstGeom>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7A09A09-04D1-49B2-9AE1-D932006A6CC4}">
      <dsp:nvSpPr>
        <dsp:cNvPr id="0" name=""/>
        <dsp:cNvSpPr/>
      </dsp:nvSpPr>
      <dsp:spPr>
        <a:xfrm rot="8100000">
          <a:off x="57966" y="414149"/>
          <a:ext cx="264306" cy="26430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A40B-F326-4DA2-B3FD-F302807F156E}">
      <dsp:nvSpPr>
        <dsp:cNvPr id="0" name=""/>
        <dsp:cNvSpPr/>
      </dsp:nvSpPr>
      <dsp:spPr>
        <a:xfrm>
          <a:off x="87328"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F3E6A9F6-D2FF-40C8-B40B-A65E63B4333B}">
      <dsp:nvSpPr>
        <dsp:cNvPr id="0" name=""/>
        <dsp:cNvSpPr/>
      </dsp:nvSpPr>
      <dsp:spPr>
        <a:xfrm>
          <a:off x="377013"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Canadian Classification and Dictionary of Occupations (CCDO) was developed in Canada</a:t>
          </a:r>
        </a:p>
      </dsp:txBody>
      <dsp:txXfrm>
        <a:off x="377013" y="733196"/>
        <a:ext cx="2820632" cy="1063853"/>
      </dsp:txXfrm>
    </dsp:sp>
    <dsp:sp modelId="{F192071B-F3AE-474C-BD2E-742F8B8EE967}">
      <dsp:nvSpPr>
        <dsp:cNvPr id="0" name=""/>
        <dsp:cNvSpPr/>
      </dsp:nvSpPr>
      <dsp:spPr>
        <a:xfrm>
          <a:off x="377013"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1971–1993</a:t>
          </a:r>
        </a:p>
      </dsp:txBody>
      <dsp:txXfrm>
        <a:off x="377013" y="359409"/>
        <a:ext cx="2820632" cy="373786"/>
      </dsp:txXfrm>
    </dsp:sp>
    <dsp:sp modelId="{CCF6C729-F4C3-4862-B287-9F9C4EB22B19}">
      <dsp:nvSpPr>
        <dsp:cNvPr id="0" name=""/>
        <dsp:cNvSpPr/>
      </dsp:nvSpPr>
      <dsp:spPr>
        <a:xfrm>
          <a:off x="190120" y="733196"/>
          <a:ext cx="0" cy="1063853"/>
        </a:xfrm>
        <a:prstGeom prst="line">
          <a:avLst/>
        </a:prstGeom>
        <a:noFill/>
        <a:ln w="12700" cap="flat" cmpd="sng" algn="in">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F41A9E-ED4B-450F-B8E8-6C8C15BB9CAD}">
      <dsp:nvSpPr>
        <dsp:cNvPr id="0" name=""/>
        <dsp:cNvSpPr/>
      </dsp:nvSpPr>
      <dsp:spPr>
        <a:xfrm>
          <a:off x="155863" y="1763409"/>
          <a:ext cx="67281" cy="67281"/>
        </a:xfrm>
        <a:prstGeom prst="ellipse">
          <a:avLst/>
        </a:prstGeom>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27E6F-CAE2-4D52-BA96-BAB76A892F53}">
      <dsp:nvSpPr>
        <dsp:cNvPr id="0" name=""/>
        <dsp:cNvSpPr/>
      </dsp:nvSpPr>
      <dsp:spPr>
        <a:xfrm rot="18900000">
          <a:off x="1751527" y="2915643"/>
          <a:ext cx="264306" cy="264306"/>
        </a:xfrm>
        <a:prstGeom prst="teardrop">
          <a:avLst>
            <a:gd name="adj" fmla="val 115000"/>
          </a:avLst>
        </a:prstGeom>
        <a:solidFill>
          <a:schemeClr val="accent2">
            <a:hueOff val="-363841"/>
            <a:satOff val="-20982"/>
            <a:lumOff val="2157"/>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CF0D6-4D01-4536-BE27-C180870F3DC5}">
      <dsp:nvSpPr>
        <dsp:cNvPr id="0" name=""/>
        <dsp:cNvSpPr/>
      </dsp:nvSpPr>
      <dsp:spPr>
        <a:xfrm>
          <a:off x="1780889"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3F70B522-DF18-4288-B1BE-EDF10B2AAEE8}">
      <dsp:nvSpPr>
        <dsp:cNvPr id="0" name=""/>
        <dsp:cNvSpPr/>
      </dsp:nvSpPr>
      <dsp:spPr>
        <a:xfrm>
          <a:off x="2070574"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The National Occupational Classification (NOC) replaced the CCDO</a:t>
          </a:r>
        </a:p>
      </dsp:txBody>
      <dsp:txXfrm>
        <a:off x="2070574" y="1797050"/>
        <a:ext cx="2820632" cy="1063853"/>
      </dsp:txXfrm>
    </dsp:sp>
    <dsp:sp modelId="{224CD6CC-5CF8-4B48-8E21-DD897CDB0161}">
      <dsp:nvSpPr>
        <dsp:cNvPr id="0" name=""/>
        <dsp:cNvSpPr/>
      </dsp:nvSpPr>
      <dsp:spPr>
        <a:xfrm>
          <a:off x="2070574"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a:t>
          </a:r>
        </a:p>
      </dsp:txBody>
      <dsp:txXfrm>
        <a:off x="2070574" y="2860903"/>
        <a:ext cx="2820632" cy="373786"/>
      </dsp:txXfrm>
    </dsp:sp>
    <dsp:sp modelId="{A841F46B-DFB8-44C5-BFCC-1A17B1299C58}">
      <dsp:nvSpPr>
        <dsp:cNvPr id="0" name=""/>
        <dsp:cNvSpPr/>
      </dsp:nvSpPr>
      <dsp:spPr>
        <a:xfrm>
          <a:off x="1883680" y="1797050"/>
          <a:ext cx="0" cy="1063853"/>
        </a:xfrm>
        <a:prstGeom prst="line">
          <a:avLst/>
        </a:prstGeom>
        <a:noFill/>
        <a:ln w="12700" cap="flat" cmpd="sng" algn="in">
          <a:solidFill>
            <a:schemeClr val="accent2">
              <a:hueOff val="-2790030"/>
              <a:satOff val="1220"/>
              <a:lumOff val="4608"/>
              <a:alphaOff val="0"/>
            </a:schemeClr>
          </a:solidFill>
          <a:prstDash val="dash"/>
        </a:ln>
        <a:effectLst/>
      </dsp:spPr>
      <dsp:style>
        <a:lnRef idx="1">
          <a:scrgbClr r="0" g="0" b="0"/>
        </a:lnRef>
        <a:fillRef idx="0">
          <a:scrgbClr r="0" g="0" b="0"/>
        </a:fillRef>
        <a:effectRef idx="0">
          <a:scrgbClr r="0" g="0" b="0"/>
        </a:effectRef>
        <a:fontRef idx="minor"/>
      </dsp:style>
    </dsp:sp>
    <dsp:sp modelId="{2607FA35-8BA9-42FA-A3C9-D9BDB0DE3593}">
      <dsp:nvSpPr>
        <dsp:cNvPr id="0" name=""/>
        <dsp:cNvSpPr/>
      </dsp:nvSpPr>
      <dsp:spPr>
        <a:xfrm>
          <a:off x="1849424" y="1763409"/>
          <a:ext cx="67281" cy="67281"/>
        </a:xfrm>
        <a:prstGeom prst="ellipse">
          <a:avLst/>
        </a:prstGeom>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0B13C-FBE9-4621-AA35-37616033430C}">
      <dsp:nvSpPr>
        <dsp:cNvPr id="0" name=""/>
        <dsp:cNvSpPr/>
      </dsp:nvSpPr>
      <dsp:spPr>
        <a:xfrm rot="8100000">
          <a:off x="3445088" y="414149"/>
          <a:ext cx="264306" cy="264306"/>
        </a:xfrm>
        <a:prstGeom prst="teardrop">
          <a:avLst>
            <a:gd name="adj" fmla="val 115000"/>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8892A-C1A3-48C6-829E-5A1B77734A92}">
      <dsp:nvSpPr>
        <dsp:cNvPr id="0" name=""/>
        <dsp:cNvSpPr/>
      </dsp:nvSpPr>
      <dsp:spPr>
        <a:xfrm>
          <a:off x="3474450"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2C833397-681D-42B5-BD40-C1937FDFD83E}">
      <dsp:nvSpPr>
        <dsp:cNvPr id="0" name=""/>
        <dsp:cNvSpPr/>
      </dsp:nvSpPr>
      <dsp:spPr>
        <a:xfrm>
          <a:off x="3764134"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Government of Canada launched the Essential Skills Research Project (ESRP)</a:t>
          </a:r>
        </a:p>
      </dsp:txBody>
      <dsp:txXfrm>
        <a:off x="3764134" y="733196"/>
        <a:ext cx="2820632" cy="1063853"/>
      </dsp:txXfrm>
    </dsp:sp>
    <dsp:sp modelId="{20709C19-B3C4-4867-8184-B46C711CED30}">
      <dsp:nvSpPr>
        <dsp:cNvPr id="0" name=""/>
        <dsp:cNvSpPr/>
      </dsp:nvSpPr>
      <dsp:spPr>
        <a:xfrm>
          <a:off x="3764134"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1993–1994</a:t>
          </a:r>
        </a:p>
      </dsp:txBody>
      <dsp:txXfrm>
        <a:off x="3764134" y="359409"/>
        <a:ext cx="2820632" cy="373786"/>
      </dsp:txXfrm>
    </dsp:sp>
    <dsp:sp modelId="{14905418-303D-4CF3-B75A-BFE52B356F29}">
      <dsp:nvSpPr>
        <dsp:cNvPr id="0" name=""/>
        <dsp:cNvSpPr/>
      </dsp:nvSpPr>
      <dsp:spPr>
        <a:xfrm>
          <a:off x="3577241" y="733196"/>
          <a:ext cx="0" cy="1063853"/>
        </a:xfrm>
        <a:prstGeom prst="line">
          <a:avLst/>
        </a:prstGeom>
        <a:noFill/>
        <a:ln w="12700" cap="flat" cmpd="sng" algn="in">
          <a:solidFill>
            <a:schemeClr val="accent2">
              <a:hueOff val="-5580059"/>
              <a:satOff val="2440"/>
              <a:lumOff val="9216"/>
              <a:alphaOff val="0"/>
            </a:schemeClr>
          </a:solidFill>
          <a:prstDash val="dash"/>
        </a:ln>
        <a:effectLst/>
      </dsp:spPr>
      <dsp:style>
        <a:lnRef idx="1">
          <a:scrgbClr r="0" g="0" b="0"/>
        </a:lnRef>
        <a:fillRef idx="0">
          <a:scrgbClr r="0" g="0" b="0"/>
        </a:fillRef>
        <a:effectRef idx="0">
          <a:scrgbClr r="0" g="0" b="0"/>
        </a:effectRef>
        <a:fontRef idx="minor"/>
      </dsp:style>
    </dsp:sp>
    <dsp:sp modelId="{7387F728-062D-49EF-BC11-07E9FAB1FE97}">
      <dsp:nvSpPr>
        <dsp:cNvPr id="0" name=""/>
        <dsp:cNvSpPr/>
      </dsp:nvSpPr>
      <dsp:spPr>
        <a:xfrm>
          <a:off x="3542985" y="1763409"/>
          <a:ext cx="67281" cy="67281"/>
        </a:xfrm>
        <a:prstGeom prst="ellipse">
          <a:avLst/>
        </a:prstGeom>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6267C-BF34-4CD6-B940-B1812B7C0AB2}">
      <dsp:nvSpPr>
        <dsp:cNvPr id="0" name=""/>
        <dsp:cNvSpPr/>
      </dsp:nvSpPr>
      <dsp:spPr>
        <a:xfrm rot="18900000">
          <a:off x="5138649" y="2915643"/>
          <a:ext cx="264306" cy="264306"/>
        </a:xfrm>
        <a:prstGeom prst="teardrop">
          <a:avLst>
            <a:gd name="adj" fmla="val 115000"/>
          </a:avLst>
        </a:prstGeom>
        <a:solidFill>
          <a:schemeClr val="accent2">
            <a:hueOff val="-1091522"/>
            <a:satOff val="-62946"/>
            <a:lumOff val="6471"/>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E7C75-04EF-41D1-A71F-93FA7F2178EE}">
      <dsp:nvSpPr>
        <dsp:cNvPr id="0" name=""/>
        <dsp:cNvSpPr/>
      </dsp:nvSpPr>
      <dsp:spPr>
        <a:xfrm>
          <a:off x="5168011"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A17B7CF8-83AC-4C1F-8171-B2071DB9BF2F}">
      <dsp:nvSpPr>
        <dsp:cNvPr id="0" name=""/>
        <dsp:cNvSpPr/>
      </dsp:nvSpPr>
      <dsp:spPr>
        <a:xfrm>
          <a:off x="5457695"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Pilots and data collection for the Essential Skills Profiles</a:t>
          </a:r>
        </a:p>
      </dsp:txBody>
      <dsp:txXfrm>
        <a:off x="5457695" y="1797050"/>
        <a:ext cx="2820632" cy="1063853"/>
      </dsp:txXfrm>
    </dsp:sp>
    <dsp:sp modelId="{63DBCD8C-528B-4FD8-8E9D-5761E9C1B856}">
      <dsp:nvSpPr>
        <dsp:cNvPr id="0" name=""/>
        <dsp:cNvSpPr/>
      </dsp:nvSpPr>
      <dsp:spPr>
        <a:xfrm>
          <a:off x="5457695"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1995–1997</a:t>
          </a:r>
        </a:p>
      </dsp:txBody>
      <dsp:txXfrm>
        <a:off x="5457695" y="2860903"/>
        <a:ext cx="2820632" cy="373786"/>
      </dsp:txXfrm>
    </dsp:sp>
    <dsp:sp modelId="{3834B418-F88E-47D8-8E36-E9506899F6AE}">
      <dsp:nvSpPr>
        <dsp:cNvPr id="0" name=""/>
        <dsp:cNvSpPr/>
      </dsp:nvSpPr>
      <dsp:spPr>
        <a:xfrm>
          <a:off x="5270802" y="1797050"/>
          <a:ext cx="0" cy="1063853"/>
        </a:xfrm>
        <a:prstGeom prst="line">
          <a:avLst/>
        </a:prstGeom>
        <a:noFill/>
        <a:ln w="12700" cap="flat" cmpd="sng" algn="in">
          <a:solidFill>
            <a:schemeClr val="accent2">
              <a:hueOff val="-8370089"/>
              <a:satOff val="3660"/>
              <a:lumOff val="13823"/>
              <a:alphaOff val="0"/>
            </a:schemeClr>
          </a:solidFill>
          <a:prstDash val="dash"/>
        </a:ln>
        <a:effectLst/>
      </dsp:spPr>
      <dsp:style>
        <a:lnRef idx="1">
          <a:scrgbClr r="0" g="0" b="0"/>
        </a:lnRef>
        <a:fillRef idx="0">
          <a:scrgbClr r="0" g="0" b="0"/>
        </a:fillRef>
        <a:effectRef idx="0">
          <a:scrgbClr r="0" g="0" b="0"/>
        </a:effectRef>
        <a:fontRef idx="minor"/>
      </dsp:style>
    </dsp:sp>
    <dsp:sp modelId="{6935EB21-B2CE-42CF-A47A-BC03D2CA1E4C}">
      <dsp:nvSpPr>
        <dsp:cNvPr id="0" name=""/>
        <dsp:cNvSpPr/>
      </dsp:nvSpPr>
      <dsp:spPr>
        <a:xfrm>
          <a:off x="5236546" y="1763409"/>
          <a:ext cx="67281" cy="67281"/>
        </a:xfrm>
        <a:prstGeom prst="ellipse">
          <a:avLst/>
        </a:prstGeom>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73CBE-A476-4F1F-8340-6931362663B7}">
      <dsp:nvSpPr>
        <dsp:cNvPr id="0" name=""/>
        <dsp:cNvSpPr/>
      </dsp:nvSpPr>
      <dsp:spPr>
        <a:xfrm rot="8100000">
          <a:off x="6832209" y="414149"/>
          <a:ext cx="264306" cy="264306"/>
        </a:xfrm>
        <a:prstGeom prst="teardrop">
          <a:avLst>
            <a:gd name="adj" fmla="val 115000"/>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C7A3-4D0E-4D5A-9F48-2A9F5F0E9F3C}">
      <dsp:nvSpPr>
        <dsp:cNvPr id="0" name=""/>
        <dsp:cNvSpPr/>
      </dsp:nvSpPr>
      <dsp:spPr>
        <a:xfrm>
          <a:off x="6861572"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6491A5AA-6141-4B4E-BFD8-A0CAA1DE413B}">
      <dsp:nvSpPr>
        <dsp:cNvPr id="0" name=""/>
        <dsp:cNvSpPr/>
      </dsp:nvSpPr>
      <dsp:spPr>
        <a:xfrm>
          <a:off x="7151256"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Writing of the Profiles commenced</a:t>
          </a:r>
        </a:p>
      </dsp:txBody>
      <dsp:txXfrm>
        <a:off x="7151256" y="733196"/>
        <a:ext cx="2820632" cy="1063853"/>
      </dsp:txXfrm>
    </dsp:sp>
    <dsp:sp modelId="{ACEB9642-D5E9-47D2-BD38-71BA51E01E1C}">
      <dsp:nvSpPr>
        <dsp:cNvPr id="0" name=""/>
        <dsp:cNvSpPr/>
      </dsp:nvSpPr>
      <dsp:spPr>
        <a:xfrm>
          <a:off x="7151256"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1998</a:t>
          </a:r>
        </a:p>
      </dsp:txBody>
      <dsp:txXfrm>
        <a:off x="7151256" y="359409"/>
        <a:ext cx="2820632" cy="373786"/>
      </dsp:txXfrm>
    </dsp:sp>
    <dsp:sp modelId="{0DB0DA5D-EC73-4037-8B42-2870EF672B69}">
      <dsp:nvSpPr>
        <dsp:cNvPr id="0" name=""/>
        <dsp:cNvSpPr/>
      </dsp:nvSpPr>
      <dsp:spPr>
        <a:xfrm>
          <a:off x="6964363" y="733196"/>
          <a:ext cx="0" cy="1063853"/>
        </a:xfrm>
        <a:prstGeom prst="line">
          <a:avLst/>
        </a:prstGeom>
        <a:noFill/>
        <a:ln w="12700" cap="flat" cmpd="sng" algn="in">
          <a:solidFill>
            <a:schemeClr val="accent2">
              <a:hueOff val="-11160118"/>
              <a:satOff val="4880"/>
              <a:lumOff val="18431"/>
              <a:alphaOff val="0"/>
            </a:schemeClr>
          </a:solidFill>
          <a:prstDash val="dash"/>
        </a:ln>
        <a:effectLst/>
      </dsp:spPr>
      <dsp:style>
        <a:lnRef idx="1">
          <a:scrgbClr r="0" g="0" b="0"/>
        </a:lnRef>
        <a:fillRef idx="0">
          <a:scrgbClr r="0" g="0" b="0"/>
        </a:fillRef>
        <a:effectRef idx="0">
          <a:scrgbClr r="0" g="0" b="0"/>
        </a:effectRef>
        <a:fontRef idx="minor"/>
      </dsp:style>
    </dsp:sp>
    <dsp:sp modelId="{0DAAB9CC-1808-45EE-BCDC-9C6778C46636}">
      <dsp:nvSpPr>
        <dsp:cNvPr id="0" name=""/>
        <dsp:cNvSpPr/>
      </dsp:nvSpPr>
      <dsp:spPr>
        <a:xfrm>
          <a:off x="6930107" y="1763409"/>
          <a:ext cx="67281" cy="67281"/>
        </a:xfrm>
        <a:prstGeom prst="ellipse">
          <a:avLst/>
        </a:prstGeom>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3485-C49D-47FA-ABA6-6AD091463285}">
      <dsp:nvSpPr>
        <dsp:cNvPr id="0" name=""/>
        <dsp:cNvSpPr/>
      </dsp:nvSpPr>
      <dsp:spPr>
        <a:xfrm>
          <a:off x="3131626" y="-47461"/>
          <a:ext cx="4472516" cy="4472516"/>
        </a:xfrm>
        <a:prstGeom prst="circularArrow">
          <a:avLst>
            <a:gd name="adj1" fmla="val 5544"/>
            <a:gd name="adj2" fmla="val 330680"/>
            <a:gd name="adj3" fmla="val 14739756"/>
            <a:gd name="adj4" fmla="val 16823064"/>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4B0A7-F0FA-413C-8E60-6C55130181C8}">
      <dsp:nvSpPr>
        <dsp:cNvPr id="0" name=""/>
        <dsp:cNvSpPr/>
      </dsp:nvSpPr>
      <dsp:spPr>
        <a:xfrm>
          <a:off x="4783393" y="1075"/>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Reading</a:t>
          </a:r>
        </a:p>
      </dsp:txBody>
      <dsp:txXfrm>
        <a:off x="4811925" y="29607"/>
        <a:ext cx="1111918" cy="527427"/>
      </dsp:txXfrm>
    </dsp:sp>
    <dsp:sp modelId="{A8C8E517-C0CB-45DC-BAD2-6BBA26D2DE40}">
      <dsp:nvSpPr>
        <dsp:cNvPr id="0" name=""/>
        <dsp:cNvSpPr/>
      </dsp:nvSpPr>
      <dsp:spPr>
        <a:xfrm>
          <a:off x="6009354"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 use</a:t>
          </a:r>
        </a:p>
      </dsp:txBody>
      <dsp:txXfrm>
        <a:off x="6037886" y="475820"/>
        <a:ext cx="1111918" cy="527427"/>
      </dsp:txXfrm>
    </dsp:sp>
    <dsp:sp modelId="{13C5CDC4-8FFB-43BB-86F0-2AB9108438BF}">
      <dsp:nvSpPr>
        <dsp:cNvPr id="0" name=""/>
        <dsp:cNvSpPr/>
      </dsp:nvSpPr>
      <dsp:spPr>
        <a:xfrm>
          <a:off x="6661674" y="1577140"/>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Writing</a:t>
          </a:r>
        </a:p>
      </dsp:txBody>
      <dsp:txXfrm>
        <a:off x="6690206" y="1605672"/>
        <a:ext cx="1111918" cy="527427"/>
      </dsp:txXfrm>
    </dsp:sp>
    <dsp:sp modelId="{D4D2D5C8-6CA2-42BE-8463-1F3FAAABF21C}">
      <dsp:nvSpPr>
        <dsp:cNvPr id="0" name=""/>
        <dsp:cNvSpPr/>
      </dsp:nvSpPr>
      <dsp:spPr>
        <a:xfrm>
          <a:off x="6435126"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Numeracy</a:t>
          </a:r>
        </a:p>
      </dsp:txBody>
      <dsp:txXfrm>
        <a:off x="6463658" y="2890491"/>
        <a:ext cx="1111918" cy="527427"/>
      </dsp:txXfrm>
    </dsp:sp>
    <dsp:sp modelId="{31AB98F6-F636-40F0-A934-F5299EAB3B43}">
      <dsp:nvSpPr>
        <dsp:cNvPr id="0" name=""/>
        <dsp:cNvSpPr/>
      </dsp:nvSpPr>
      <dsp:spPr>
        <a:xfrm>
          <a:off x="543571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Oral communication</a:t>
          </a:r>
        </a:p>
      </dsp:txBody>
      <dsp:txXfrm>
        <a:off x="5464245" y="3729098"/>
        <a:ext cx="1111918" cy="527427"/>
      </dsp:txXfrm>
    </dsp:sp>
    <dsp:sp modelId="{6C89C6C4-BC62-41C5-BE24-69AA054F5E12}">
      <dsp:nvSpPr>
        <dsp:cNvPr id="0" name=""/>
        <dsp:cNvSpPr/>
      </dsp:nvSpPr>
      <dsp:spPr>
        <a:xfrm>
          <a:off x="413107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Working with others</a:t>
          </a:r>
        </a:p>
      </dsp:txBody>
      <dsp:txXfrm>
        <a:off x="4159605" y="3729098"/>
        <a:ext cx="1111918" cy="527427"/>
      </dsp:txXfrm>
    </dsp:sp>
    <dsp:sp modelId="{172D28AD-248F-439F-B876-84A44FAAFB8E}">
      <dsp:nvSpPr>
        <dsp:cNvPr id="0" name=""/>
        <dsp:cNvSpPr/>
      </dsp:nvSpPr>
      <dsp:spPr>
        <a:xfrm>
          <a:off x="3131661"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Thinking</a:t>
          </a:r>
        </a:p>
      </dsp:txBody>
      <dsp:txXfrm>
        <a:off x="3160193" y="2890491"/>
        <a:ext cx="1111918" cy="527427"/>
      </dsp:txXfrm>
    </dsp:sp>
    <dsp:sp modelId="{A2971559-DA7A-4965-850B-AD6BCC101C60}">
      <dsp:nvSpPr>
        <dsp:cNvPr id="0" name=""/>
        <dsp:cNvSpPr/>
      </dsp:nvSpPr>
      <dsp:spPr>
        <a:xfrm>
          <a:off x="2894838" y="1566867"/>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Computer Use</a:t>
          </a:r>
        </a:p>
      </dsp:txBody>
      <dsp:txXfrm>
        <a:off x="2923370" y="1595399"/>
        <a:ext cx="1111918" cy="527427"/>
      </dsp:txXfrm>
    </dsp:sp>
    <dsp:sp modelId="{90B50308-4D0D-489E-A2A1-4A72A7A2ED97}">
      <dsp:nvSpPr>
        <dsp:cNvPr id="0" name=""/>
        <dsp:cNvSpPr/>
      </dsp:nvSpPr>
      <dsp:spPr>
        <a:xfrm>
          <a:off x="3557432"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Continuous learning</a:t>
          </a:r>
        </a:p>
      </dsp:txBody>
      <dsp:txXfrm>
        <a:off x="3585964" y="475820"/>
        <a:ext cx="1111918" cy="527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E183-98EA-4B5A-82EA-84746EDA5601}">
      <dsp:nvSpPr>
        <dsp:cNvPr id="0" name=""/>
        <dsp:cNvSpPr/>
      </dsp:nvSpPr>
      <dsp:spPr>
        <a:xfrm rot="2993731">
          <a:off x="3014393" y="3811149"/>
          <a:ext cx="693629" cy="34804"/>
        </a:xfrm>
        <a:custGeom>
          <a:avLst/>
          <a:gdLst/>
          <a:ahLst/>
          <a:cxnLst/>
          <a:rect l="0" t="0" r="0" b="0"/>
          <a:pathLst>
            <a:path>
              <a:moveTo>
                <a:pt x="0" y="17402"/>
              </a:moveTo>
              <a:lnTo>
                <a:pt x="693629"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944027">
          <a:off x="3170463" y="3568609"/>
          <a:ext cx="3407952" cy="34804"/>
        </a:xfrm>
        <a:custGeom>
          <a:avLst/>
          <a:gdLst/>
          <a:ahLst/>
          <a:cxnLst/>
          <a:rect l="0" t="0" r="0" b="0"/>
          <a:pathLst>
            <a:path>
              <a:moveTo>
                <a:pt x="0" y="17402"/>
              </a:moveTo>
              <a:lnTo>
                <a:pt x="3407952"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316553">
          <a:off x="3230846" y="2799785"/>
          <a:ext cx="2037377" cy="34804"/>
        </a:xfrm>
        <a:custGeom>
          <a:avLst/>
          <a:gdLst/>
          <a:ahLst/>
          <a:cxnLst/>
          <a:rect l="0" t="0" r="0" b="0"/>
          <a:pathLst>
            <a:path>
              <a:moveTo>
                <a:pt x="0" y="17402"/>
              </a:moveTo>
              <a:lnTo>
                <a:pt x="203737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347979">
          <a:off x="3125035" y="2107640"/>
          <a:ext cx="3331967" cy="34804"/>
        </a:xfrm>
        <a:custGeom>
          <a:avLst/>
          <a:gdLst/>
          <a:ahLst/>
          <a:cxnLst/>
          <a:rect l="0" t="0" r="0" b="0"/>
          <a:pathLst>
            <a:path>
              <a:moveTo>
                <a:pt x="0" y="17402"/>
              </a:moveTo>
              <a:lnTo>
                <a:pt x="333196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951718">
          <a:off x="3076507" y="1951490"/>
          <a:ext cx="1117815" cy="34804"/>
        </a:xfrm>
        <a:custGeom>
          <a:avLst/>
          <a:gdLst/>
          <a:ahLst/>
          <a:cxnLst/>
          <a:rect l="0" t="0" r="0" b="0"/>
          <a:pathLst>
            <a:path>
              <a:moveTo>
                <a:pt x="0" y="17402"/>
              </a:moveTo>
              <a:lnTo>
                <a:pt x="1117815"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702834" y="1582726"/>
          <a:ext cx="3152771" cy="2726904"/>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808425" y="114887"/>
          <a:ext cx="1683075" cy="173906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4054906" y="369568"/>
        <a:ext cx="1190113" cy="1229706"/>
      </dsp:txXfrm>
    </dsp:sp>
    <dsp:sp modelId="{8386245A-4B7C-4E01-8D21-F52B4C359D90}">
      <dsp:nvSpPr>
        <dsp:cNvPr id="0" name=""/>
        <dsp:cNvSpPr/>
      </dsp:nvSpPr>
      <dsp:spPr>
        <a:xfrm>
          <a:off x="6292915" y="554486"/>
          <a:ext cx="1506437" cy="142179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6513528" y="762703"/>
        <a:ext cx="1065211" cy="1005364"/>
      </dsp:txXfrm>
    </dsp:sp>
    <dsp:sp modelId="{F2773446-3BEE-4E5D-A0F5-0FCAB892F2B6}">
      <dsp:nvSpPr>
        <dsp:cNvPr id="0" name=""/>
        <dsp:cNvSpPr/>
      </dsp:nvSpPr>
      <dsp:spPr>
        <a:xfrm>
          <a:off x="5261697" y="1832275"/>
          <a:ext cx="1708114" cy="16613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511845" y="2075579"/>
        <a:ext cx="1207818" cy="1174773"/>
      </dsp:txXfrm>
    </dsp:sp>
    <dsp:sp modelId="{968D6675-7421-4A4E-8BEC-C6B8AD15BC48}">
      <dsp:nvSpPr>
        <dsp:cNvPr id="0" name=""/>
        <dsp:cNvSpPr/>
      </dsp:nvSpPr>
      <dsp:spPr>
        <a:xfrm>
          <a:off x="6484224" y="3383530"/>
          <a:ext cx="1736310" cy="18011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738501" y="3647303"/>
        <a:ext cx="1227756" cy="1273606"/>
      </dsp:txXfrm>
    </dsp:sp>
    <dsp:sp modelId="{CFF1419B-5D47-4CDA-9004-0620521C9BFD}">
      <dsp:nvSpPr>
        <dsp:cNvPr id="0" name=""/>
        <dsp:cNvSpPr/>
      </dsp:nvSpPr>
      <dsp:spPr>
        <a:xfrm>
          <a:off x="3152650" y="3851004"/>
          <a:ext cx="2311218" cy="2204056"/>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FFFFFF"/>
              </a:solidFill>
              <a:latin typeface="Arial"/>
              <a:ea typeface="+mn-ea"/>
              <a:cs typeface="+mn-cs"/>
            </a:rPr>
            <a:t>Communication</a:t>
          </a:r>
        </a:p>
      </dsp:txBody>
      <dsp:txXfrm>
        <a:off x="3491120" y="4173781"/>
        <a:ext cx="1634278" cy="1558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84" name="Google Shape;8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It goes beyond literacy instruction, as discrete skills building focuses on the interaction of skills, knowledge and behaviours that reflect learners’ goals and interests.</a:t>
            </a:r>
            <a:endParaRPr lang="en-CA" dirty="0"/>
          </a:p>
          <a:p>
            <a:endParaRPr lang="en-CA" dirty="0"/>
          </a:p>
        </p:txBody>
      </p:sp>
      <p:sp>
        <p:nvSpPr>
          <p:cNvPr id="4" name="Slide Number Placeholder 3"/>
          <p:cNvSpPr>
            <a:spLocks noGrp="1"/>
          </p:cNvSpPr>
          <p:nvPr>
            <p:ph type="sldNum" sz="quarter" idx="5"/>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123446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a:solidFill>
                  <a:schemeClr val="tx1"/>
                </a:solidFill>
                <a:effectLst/>
                <a:latin typeface="+mn-lt"/>
                <a:ea typeface="+mn-ea"/>
                <a:cs typeface="+mn-cs"/>
              </a:rPr>
              <a:t>The term “Curriculum Framework” refers specifically to the six competencies that organize learning content and describes proficiency using three levels of performance.</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11</a:t>
            </a:fld>
            <a:endParaRPr lang="en-CA" dirty="0"/>
          </a:p>
        </p:txBody>
      </p:sp>
    </p:spTree>
    <p:extLst>
      <p:ext uri="{BB962C8B-B14F-4D97-AF65-F5344CB8AC3E}">
        <p14:creationId xmlns:p14="http://schemas.microsoft.com/office/powerpoint/2010/main" val="379019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Development team members representing the interests of learners in Francophone, Deaf, Indigenous, and Anglophone programs, in addition to representatives from community-based, school board and college service providers each independently identified potential competencies. Through discussion, the team reached consensus on the set of competencies that would comprise the Framework. </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12</a:t>
            </a:fld>
            <a:endParaRPr lang="en-CA" dirty="0"/>
          </a:p>
        </p:txBody>
      </p:sp>
    </p:spTree>
    <p:extLst>
      <p:ext uri="{BB962C8B-B14F-4D97-AF65-F5344CB8AC3E}">
        <p14:creationId xmlns:p14="http://schemas.microsoft.com/office/powerpoint/2010/main" val="428431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Competency-based learning includes</a:t>
            </a:r>
            <a:r>
              <a:rPr lang="en-CA" baseline="0" dirty="0"/>
              <a:t> </a:t>
            </a:r>
            <a:r>
              <a:rPr lang="en-CA" sz="1100" b="1" dirty="0"/>
              <a:t>all aspects: </a:t>
            </a:r>
            <a:r>
              <a:rPr lang="en-CA" sz="1100" dirty="0"/>
              <a:t>skills, knowledge, and behaviours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a:t>It</a:t>
            </a:r>
            <a:r>
              <a:rPr lang="en-CA" sz="1100" baseline="0" dirty="0"/>
              <a:t> also includes </a:t>
            </a:r>
            <a:r>
              <a:rPr lang="en-CA" b="1" dirty="0"/>
              <a:t>specific tasks that provide the learning context</a:t>
            </a:r>
            <a:endParaRPr lang="en-CA" dirty="0"/>
          </a:p>
          <a:p>
            <a:endParaRPr lang="en-CA"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a:t>Competency</a:t>
            </a:r>
            <a:r>
              <a:rPr lang="en-CA" sz="1100" baseline="0" dirty="0"/>
              <a:t> based learning involves </a:t>
            </a:r>
            <a:r>
              <a:rPr lang="en-CA" b="1" dirty="0"/>
              <a:t>relationships with the other competencies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1" dirty="0"/>
          </a:p>
          <a:p>
            <a:r>
              <a:rPr lang="en-CA" b="1" dirty="0"/>
              <a:t>Competency</a:t>
            </a:r>
            <a:r>
              <a:rPr lang="en-CA" b="1" baseline="0" dirty="0"/>
              <a:t> based learning supports a learner’s </a:t>
            </a:r>
            <a:r>
              <a:rPr lang="en-CA" b="1" dirty="0"/>
              <a:t>ability to adapt and apply </a:t>
            </a:r>
            <a:r>
              <a:rPr lang="en-CA" dirty="0"/>
              <a:t>to new contexts</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13</a:t>
            </a:fld>
            <a:endParaRPr lang="en-CA" dirty="0"/>
          </a:p>
        </p:txBody>
      </p:sp>
    </p:spTree>
    <p:extLst>
      <p:ext uri="{BB962C8B-B14F-4D97-AF65-F5344CB8AC3E}">
        <p14:creationId xmlns:p14="http://schemas.microsoft.com/office/powerpoint/2010/main" val="190224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new competency-based curriculum framework helps practitioners and learners make clear connections between literacy development and the real-life tasks learners perform in work, learning, and community contexts.</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14</a:t>
            </a:fld>
            <a:endParaRPr lang="en-CA" dirty="0"/>
          </a:p>
        </p:txBody>
      </p:sp>
    </p:spTree>
    <p:extLst>
      <p:ext uri="{BB962C8B-B14F-4D97-AF65-F5344CB8AC3E}">
        <p14:creationId xmlns:p14="http://schemas.microsoft.com/office/powerpoint/2010/main" val="68975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Highlight each point.</a:t>
            </a: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Adapted from: New Zealand Ministry of Education.</a:t>
            </a:r>
            <a:r>
              <a:rPr lang="en-CA" sz="1200" i="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Tertiary Educational Learning Outcomes Policy National Office.  </a:t>
            </a:r>
            <a:r>
              <a:rPr lang="en-CA" sz="1200" i="1" kern="1200" dirty="0">
                <a:solidFill>
                  <a:schemeClr val="tx1"/>
                </a:solidFill>
                <a:effectLst/>
                <a:latin typeface="+mn-lt"/>
                <a:ea typeface="+mn-ea"/>
                <a:cs typeface="+mn-cs"/>
              </a:rPr>
              <a:t>Key Competencies in Tertiary Education New Zealand:  Discussion Document. </a:t>
            </a:r>
            <a:r>
              <a:rPr lang="en-CA" sz="1200" kern="1200" dirty="0">
                <a:solidFill>
                  <a:schemeClr val="tx1"/>
                </a:solidFill>
                <a:effectLst/>
                <a:latin typeface="+mn-lt"/>
                <a:ea typeface="+mn-ea"/>
                <a:cs typeface="+mn-cs"/>
              </a:rPr>
              <a:t>1995. </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15</a:t>
            </a:fld>
            <a:endParaRPr lang="en-CA" dirty="0"/>
          </a:p>
        </p:txBody>
      </p:sp>
    </p:spTree>
    <p:extLst>
      <p:ext uri="{BB962C8B-B14F-4D97-AF65-F5344CB8AC3E}">
        <p14:creationId xmlns:p14="http://schemas.microsoft.com/office/powerpoint/2010/main" val="233064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Highlight each point.</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16</a:t>
            </a:fld>
            <a:endParaRPr lang="en-CA" dirty="0"/>
          </a:p>
        </p:txBody>
      </p:sp>
    </p:spTree>
    <p:extLst>
      <p:ext uri="{BB962C8B-B14F-4D97-AF65-F5344CB8AC3E}">
        <p14:creationId xmlns:p14="http://schemas.microsoft.com/office/powerpoint/2010/main" val="75911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ABF49-C4FA-4455-9ED9-C6B09DF299AE}" type="slidenum">
              <a:rPr lang="en-US" smtClean="0"/>
              <a:t>17</a:t>
            </a:fld>
            <a:endParaRPr lang="en-US" dirty="0"/>
          </a:p>
        </p:txBody>
      </p:sp>
    </p:spTree>
    <p:extLst>
      <p:ext uri="{BB962C8B-B14F-4D97-AF65-F5344CB8AC3E}">
        <p14:creationId xmlns:p14="http://schemas.microsoft.com/office/powerpoint/2010/main" val="354917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783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first step of the ESRP was to draft the framework that included the list of nine essential skills, the complexity rating scales and the approach to data collection for the profiles.  The main purpose was to support curriculum development and training for the current occupations in the NOC.  Arthur de W. Smith’s work from the 1970’s on identifying generic skills for occupational training was used as the starting point for this work.  An worldwide literature review also informed the work as well as integration with the International Adult Literacy Survey.</a:t>
            </a:r>
          </a:p>
          <a:p>
            <a:endParaRPr lang="en-CA" dirty="0"/>
          </a:p>
        </p:txBody>
      </p:sp>
    </p:spTree>
    <p:extLst>
      <p:ext uri="{BB962C8B-B14F-4D97-AF65-F5344CB8AC3E}">
        <p14:creationId xmlns:p14="http://schemas.microsoft.com/office/powerpoint/2010/main" val="352941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Douglas College:  ESKL 2301 Module 2</a:t>
            </a:r>
          </a:p>
        </p:txBody>
      </p:sp>
      <p:sp>
        <p:nvSpPr>
          <p:cNvPr id="4" name="Slide Number Placeholder 3"/>
          <p:cNvSpPr>
            <a:spLocks noGrp="1"/>
          </p:cNvSpPr>
          <p:nvPr>
            <p:ph type="sldNum" sz="quarter" idx="5"/>
          </p:nvPr>
        </p:nvSpPr>
        <p:spPr/>
        <p:txBody>
          <a:bodyPr/>
          <a:lstStyle/>
          <a:p>
            <a:fld id="{DBFABF49-C4FA-4455-9ED9-C6B09DF299AE}" type="slidenum">
              <a:rPr lang="en-US" smtClean="0"/>
              <a:t>20</a:t>
            </a:fld>
            <a:endParaRPr lang="en-US" dirty="0"/>
          </a:p>
        </p:txBody>
      </p:sp>
    </p:spTree>
    <p:extLst>
      <p:ext uri="{BB962C8B-B14F-4D97-AF65-F5344CB8AC3E}">
        <p14:creationId xmlns:p14="http://schemas.microsoft.com/office/powerpoint/2010/main" val="339431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Source:  Adapted from Douglas College:  ESKL 2301 Module 2</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FABF49-C4FA-4455-9ED9-C6B09DF299AE}" type="slidenum">
              <a:rPr lang="en-US" smtClean="0"/>
              <a:t>21</a:t>
            </a:fld>
            <a:endParaRPr lang="en-US" dirty="0"/>
          </a:p>
        </p:txBody>
      </p:sp>
    </p:spTree>
    <p:extLst>
      <p:ext uri="{BB962C8B-B14F-4D97-AF65-F5344CB8AC3E}">
        <p14:creationId xmlns:p14="http://schemas.microsoft.com/office/powerpoint/2010/main" val="131667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essential skills are the foundation skills everyone uses while performing the tasks required for their jobs.</a:t>
            </a:r>
          </a:p>
          <a:p>
            <a:r>
              <a:rPr lang="en-US" dirty="0"/>
              <a:t>There were</a:t>
            </a:r>
            <a:r>
              <a:rPr lang="en-US" baseline="0" dirty="0"/>
              <a:t> originally </a:t>
            </a:r>
            <a:r>
              <a:rPr lang="en-US" dirty="0"/>
              <a:t>nine skills that were</a:t>
            </a:r>
            <a:r>
              <a:rPr lang="en-US" baseline="0" dirty="0"/>
              <a:t> identified as </a:t>
            </a:r>
            <a:r>
              <a:rPr lang="en-US" dirty="0"/>
              <a:t>essential in the</a:t>
            </a:r>
            <a:r>
              <a:rPr lang="en-US" baseline="0" dirty="0"/>
              <a:t> </a:t>
            </a:r>
            <a:r>
              <a:rPr lang="en-US" dirty="0"/>
              <a:t>workplace. All nine are used in different combinations, in different applications, in every occupation. They're the foundational skills you rely on to carry out your work tasks and they're the building blocks you use to learn new ones. They're essential to your success.</a:t>
            </a:r>
          </a:p>
          <a:p>
            <a:r>
              <a:rPr lang="en-US" dirty="0"/>
              <a:t>The nine essential skills are the key to acquiring and applying all other skills. Whether you're planning to implement a new process, reviewing training effectiveness or experiencing issues in the workplace that are hard to define, viewing everything through an essential skills lens is critical to moving forward.</a:t>
            </a:r>
            <a:endParaRPr lang="en-US" dirty="0">
              <a:cs typeface="Calibri" panose="020F0502020204030204"/>
            </a:endParaRPr>
          </a:p>
          <a:p>
            <a:endParaRPr lang="en-CA" dirty="0"/>
          </a:p>
        </p:txBody>
      </p:sp>
    </p:spTree>
    <p:extLst>
      <p:ext uri="{BB962C8B-B14F-4D97-AF65-F5344CB8AC3E}">
        <p14:creationId xmlns:p14="http://schemas.microsoft.com/office/powerpoint/2010/main" val="205189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in each Essential Skill was measured with a specific complexity rating. These ratings were developed to identify the difference in skill requirements among occupations and the underlying constructs applicable to learning strategies.</a:t>
            </a:r>
          </a:p>
          <a:p>
            <a:r>
              <a:rPr lang="en-US" dirty="0"/>
              <a:t>The complexity rating considers different “dimensions” of the skill on a four or five point scale, integrating the information into a single number to provide an overall rating.</a:t>
            </a:r>
            <a:endParaRPr lang="en-US" dirty="0">
              <a:cs typeface="Calibri"/>
            </a:endParaRPr>
          </a:p>
          <a:p>
            <a:r>
              <a:rPr lang="en-US" dirty="0"/>
              <a:t>Complexity levels from 1 (basic tasks) to 4 or 5 (advanced tasks) are then assigned to example tasks performed by a worker in a specific job.</a:t>
            </a:r>
            <a:endParaRPr lang="en-US" dirty="0">
              <a:cs typeface="Calibri"/>
            </a:endParaRPr>
          </a:p>
          <a:p>
            <a:r>
              <a:rPr lang="en-US" dirty="0">
                <a:cs typeface="Calibri"/>
              </a:rPr>
              <a:t>Source: ESKL 1001 Module 2</a:t>
            </a:r>
          </a:p>
          <a:p>
            <a:endParaRPr lang="en-CA" dirty="0"/>
          </a:p>
        </p:txBody>
      </p:sp>
    </p:spTree>
    <p:extLst>
      <p:ext uri="{BB962C8B-B14F-4D97-AF65-F5344CB8AC3E}">
        <p14:creationId xmlns:p14="http://schemas.microsoft.com/office/powerpoint/2010/main" val="917200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how general ES complexity draws from IALS research in this table.</a:t>
            </a:r>
          </a:p>
          <a:p>
            <a:r>
              <a:rPr lang="en-US" dirty="0"/>
              <a:t>Source: Douglas College ES Assessment, Interpretation, and Application Module 4</a:t>
            </a:r>
          </a:p>
        </p:txBody>
      </p:sp>
      <p:sp>
        <p:nvSpPr>
          <p:cNvPr id="4" name="Slide Number Placeholder 3"/>
          <p:cNvSpPr>
            <a:spLocks noGrp="1"/>
          </p:cNvSpPr>
          <p:nvPr>
            <p:ph type="sldNum" sz="quarter" idx="5"/>
          </p:nvPr>
        </p:nvSpPr>
        <p:spPr/>
        <p:txBody>
          <a:bodyPr/>
          <a:lstStyle/>
          <a:p>
            <a:fld id="{DBFABF49-C4FA-4455-9ED9-C6B09DF299AE}" type="slidenum">
              <a:rPr lang="en-US" smtClean="0"/>
              <a:t>25</a:t>
            </a:fld>
            <a:endParaRPr lang="en-US" dirty="0"/>
          </a:p>
        </p:txBody>
      </p:sp>
    </p:spTree>
    <p:extLst>
      <p:ext uri="{BB962C8B-B14F-4D97-AF65-F5344CB8AC3E}">
        <p14:creationId xmlns:p14="http://schemas.microsoft.com/office/powerpoint/2010/main" val="337197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26</a:t>
            </a:fld>
            <a:endParaRPr lang="en-CA" dirty="0"/>
          </a:p>
        </p:txBody>
      </p:sp>
    </p:spTree>
    <p:extLst>
      <p:ext uri="{BB962C8B-B14F-4D97-AF65-F5344CB8AC3E}">
        <p14:creationId xmlns:p14="http://schemas.microsoft.com/office/powerpoint/2010/main" val="14937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61C369-72DB-4B7D-A00F-092E7722A9C3}" type="slidenum">
              <a:rPr lang="en-US" altLang="en-US" sz="1200"/>
              <a:pPr eaLnBrk="1" hangingPunct="1"/>
              <a:t>27</a:t>
            </a:fld>
            <a:endParaRPr lang="en-US" altLang="en-US" sz="12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kern="1200" dirty="0">
                <a:solidFill>
                  <a:schemeClr val="tx1"/>
                </a:solidFill>
                <a:effectLst/>
                <a:latin typeface="+mn-lt"/>
                <a:ea typeface="+mn-ea"/>
                <a:cs typeface="+mn-cs"/>
              </a:rPr>
              <a:t>The Curriculum Framework departs from the Essential Skills framework – moves away from using the skill domains established by the Essential Skills framework and adopts instead a system where learning is organized and articulated to competencies and task groups.</a:t>
            </a:r>
            <a:endParaRPr lang="en-CA" dirty="0"/>
          </a:p>
          <a:p>
            <a:pPr eaLnBrk="1" hangingPunct="1"/>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020689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94C8D9-A44A-47A2-992C-2EB3048550A0}" type="slidenum">
              <a:rPr lang="en-US" altLang="en-US" sz="1200"/>
              <a:pPr eaLnBrk="1" hangingPunct="1"/>
              <a:t>28</a:t>
            </a:fld>
            <a:endParaRPr lang="en-US" altLang="en-US" sz="1200"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ea typeface="ＭＳ Ｐゴシック" panose="020B0600070205080204" pitchFamily="34" charset="-128"/>
              </a:rPr>
              <a:t>Focus is on how learners use their abilities to accomplish tasks outside a learning context.</a:t>
            </a:r>
          </a:p>
        </p:txBody>
      </p:sp>
    </p:spTree>
    <p:extLst>
      <p:ext uri="{BB962C8B-B14F-4D97-AF65-F5344CB8AC3E}">
        <p14:creationId xmlns:p14="http://schemas.microsoft.com/office/powerpoint/2010/main" val="3185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The OALCF uses three levels to describe a learner’s proficiency.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Informed by the same factors that drive complexity at Essential Skills levels 1, 2, and 3 – the features include the extent to which the context is familiar and factors that make text and tasks increasingly complex.  OALCF developers relied</a:t>
            </a:r>
            <a:r>
              <a:rPr lang="en-US" sz="1200" baseline="0" dirty="0"/>
              <a:t> heavily on the ES research and scales in the development of the OALCF.</a:t>
            </a: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The OALCF scale is consistent with the interpretation of the ES complexity scales for several ES but it departs from the ES framework because it has a different purpose- to support adult learning.  It does not draw exclusively on the ES for the conceptualization of levels.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The OALCF is organized by competencies, instead of skills</a:t>
            </a:r>
          </a:p>
          <a:p>
            <a:pPr marL="0" indent="0">
              <a:buFont typeface="Arial" panose="020B0604020202020204" pitchFamily="34" charset="0"/>
              <a:buNone/>
            </a:pPr>
            <a:endParaRPr lang="en-US" sz="1200" dirty="0"/>
          </a:p>
          <a:p>
            <a:pPr marL="342900" indent="-342900">
              <a:buFont typeface="Arial" panose="020B0604020202020204" pitchFamily="34" charset="0"/>
              <a:buChar char="•"/>
            </a:pPr>
            <a:endParaRPr lang="en-US" sz="1200" dirty="0"/>
          </a:p>
          <a:p>
            <a:endParaRPr lang="en-CA" dirty="0"/>
          </a:p>
        </p:txBody>
      </p:sp>
      <p:sp>
        <p:nvSpPr>
          <p:cNvPr id="4" name="Slide Number Placeholder 3"/>
          <p:cNvSpPr>
            <a:spLocks noGrp="1"/>
          </p:cNvSpPr>
          <p:nvPr>
            <p:ph type="sldNum" sz="quarter" idx="10"/>
          </p:nvPr>
        </p:nvSpPr>
        <p:spPr/>
        <p:txBody>
          <a:bodyPr/>
          <a:lstStyle/>
          <a:p>
            <a:fld id="{DBFABF49-C4FA-4455-9ED9-C6B09DF299AE}" type="slidenum">
              <a:rPr lang="en-US" smtClean="0"/>
              <a:t>29</a:t>
            </a:fld>
            <a:endParaRPr lang="en-US" dirty="0"/>
          </a:p>
        </p:txBody>
      </p:sp>
    </p:spTree>
    <p:extLst>
      <p:ext uri="{BB962C8B-B14F-4D97-AF65-F5344CB8AC3E}">
        <p14:creationId xmlns:p14="http://schemas.microsoft.com/office/powerpoint/2010/main" val="1853201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8B20BA-1CE0-495C-B4BF-E9C843C8D2EF}" type="slidenum">
              <a:rPr lang="en-US" altLang="en-US" sz="1200"/>
              <a:pPr eaLnBrk="1" hangingPunct="1"/>
              <a:t>30</a:t>
            </a:fld>
            <a:endParaRPr lang="en-US" altLang="en-US" sz="12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ea typeface="ＭＳ Ｐゴシック" panose="020B0600070205080204" pitchFamily="34" charset="-128"/>
              </a:rPr>
              <a:t>Complexity levels in the ES were developed to address the differences in skill needs between occupations. The OALCF has a broader application than ES.</a:t>
            </a:r>
          </a:p>
          <a:p>
            <a:pPr lvl="0"/>
            <a:r>
              <a:rPr lang="en-CA" dirty="0"/>
              <a:t>The Essential Skills scale describes five levels of task complexity</a:t>
            </a:r>
          </a:p>
          <a:p>
            <a:pPr lvl="0"/>
            <a:endParaRPr lang="en-CA" dirty="0"/>
          </a:p>
          <a:p>
            <a:pPr lvl="0"/>
            <a:r>
              <a:rPr lang="en-CA" dirty="0"/>
              <a:t>The OALCF curriculum framework addresses the first three levels</a:t>
            </a:r>
          </a:p>
          <a:p>
            <a:pPr lvl="0"/>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kern="1200" cap="none" dirty="0">
                <a:solidFill>
                  <a:schemeClr val="tx1"/>
                </a:solidFill>
                <a:effectLst/>
                <a:latin typeface="Arial"/>
                <a:ea typeface="Arial"/>
                <a:cs typeface="Arial"/>
                <a:sym typeface="Arial"/>
              </a:rPr>
              <a:t>The decision to include only levels 1, 2 and 3 was informed by International Adult Literacy Survey (IALS) findings, which indicates that adults with level 3 skills can meet most of the Essential Skills demands of daily life and transfer their learning more easily from one context to another. For programming purposes, there may be tasks practitioners choose to carry out with their learners that rate beyond level 3. The focus of the Curriculum Framework remains on the three levels indicative of foundational literacy and numeracy needs.</a:t>
            </a:r>
            <a:endParaRPr lang="en-CA" dirty="0"/>
          </a:p>
          <a:p>
            <a:pPr lvl="0"/>
            <a:endParaRPr lang="en-CA" dirty="0"/>
          </a:p>
          <a:p>
            <a:pPr eaLnBrk="1" hangingPunct="1"/>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99176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first step of the ESRP was to draft the framework that included the list of nine essential skills, the complexity rating scales and the approach to data collection for the profiles.  The main purpose was to support curriculum development and training for the current occupations in the NOC.  Arthur de W. Smith’s work from the 1970’s on identifying generic skills for occupational training was used as the starting point for this work.  An worldwide literature review also informed the work as well as integration with the International Adult Literacy Survey.</a:t>
            </a:r>
          </a:p>
          <a:p>
            <a:endParaRPr lang="en-CA" dirty="0"/>
          </a:p>
        </p:txBody>
      </p:sp>
    </p:spTree>
    <p:extLst>
      <p:ext uri="{BB962C8B-B14F-4D97-AF65-F5344CB8AC3E}">
        <p14:creationId xmlns:p14="http://schemas.microsoft.com/office/powerpoint/2010/main" val="368449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773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1293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73171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54939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21445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620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These phases included the pilot project where agencies from across the province, representing all streams and sectors provided feedback on the first draft of the OALC Framework Competency and Guideline Component.  </a:t>
            </a:r>
            <a:endParaRPr lang="en-CA" sz="1200" b="0" i="0" u="none" strike="noStrike" kern="1200" cap="none" dirty="0">
              <a:solidFill>
                <a:schemeClr val="tx1"/>
              </a:solidFill>
              <a:effectLst/>
              <a:latin typeface="Arial"/>
              <a:ea typeface="Arial"/>
              <a:cs typeface="Arial"/>
              <a:sym typeface="Arial"/>
            </a:endParaRPr>
          </a:p>
          <a:p>
            <a:r>
              <a:rPr lang="en-US" sz="1200" b="0" i="0" u="none" strike="noStrike" kern="1200" cap="none" dirty="0">
                <a:solidFill>
                  <a:schemeClr val="tx1"/>
                </a:solidFill>
                <a:effectLst/>
                <a:latin typeface="Arial"/>
                <a:ea typeface="Arial"/>
                <a:cs typeface="Arial"/>
                <a:sym typeface="Arial"/>
              </a:rPr>
              <a:t>The field was involved in all of the development work related to the Initiative through a series of funded projects by support and service organizations. </a:t>
            </a:r>
            <a:endParaRPr lang="en-CA" sz="1200" b="0" i="0" u="none" strike="noStrike" kern="1200" cap="none" dirty="0">
              <a:solidFill>
                <a:schemeClr val="tx1"/>
              </a:solidFill>
              <a:effectLst/>
              <a:latin typeface="Arial"/>
              <a:ea typeface="Arial"/>
              <a:cs typeface="Arial"/>
              <a:sym typeface="Arial"/>
            </a:endParaRPr>
          </a:p>
          <a:p>
            <a:endParaRPr lang="en-CA" sz="1200" b="0" i="0" u="none" strike="noStrike" kern="1200" cap="none" dirty="0">
              <a:solidFill>
                <a:schemeClr val="tx1"/>
              </a:solidFill>
              <a:effectLst/>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B71AE80E-49B9-4E39-BB2C-9EE5DE9261F7}" type="slidenum">
              <a:rPr lang="en-CA" smtClean="0"/>
              <a:t>4</a:t>
            </a:fld>
            <a:endParaRPr lang="en-CA" dirty="0"/>
          </a:p>
        </p:txBody>
      </p:sp>
    </p:spTree>
    <p:extLst>
      <p:ext uri="{BB962C8B-B14F-4D97-AF65-F5344CB8AC3E}">
        <p14:creationId xmlns:p14="http://schemas.microsoft.com/office/powerpoint/2010/main" val="3228850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43</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4912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4831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1166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As these findings show, the labour market is evolving in a variety of ways.</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In the importance of</a:t>
            </a:r>
            <a:r>
              <a:rPr lang="en-CA" baseline="0" dirty="0">
                <a:latin typeface="Arial" panose="020B0604020202020204" pitchFamily="34" charset="0"/>
                <a:cs typeface="Arial" panose="020B0604020202020204" pitchFamily="34" charset="0"/>
              </a:rPr>
              <a:t> foundational skills that a wide proportion of Canadians continue to struggle with, and social-emotional or “soft” skills that employers require, and the relatively low level of investment in skills training by businesses – there are pressing challenges in the Canadian labour market, which has already been challenged by the pandemic.</a:t>
            </a:r>
            <a:r>
              <a:rPr lang="en-CA" dirty="0">
                <a:latin typeface="Arial" panose="020B0604020202020204" pitchFamily="34" charset="0"/>
                <a:cs typeface="Arial" panose="020B0604020202020204" pitchFamily="34" charset="0"/>
              </a:rPr>
              <a:t> </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Also,</a:t>
            </a:r>
            <a:r>
              <a:rPr lang="en-CA" baseline="0" dirty="0">
                <a:latin typeface="Arial" panose="020B0604020202020204" pitchFamily="34" charset="0"/>
                <a:cs typeface="Arial" panose="020B0604020202020204" pitchFamily="34" charset="0"/>
              </a:rPr>
              <a:t> just a note o</a:t>
            </a:r>
            <a:r>
              <a:rPr lang="en-CA" dirty="0">
                <a:latin typeface="Arial" panose="020B0604020202020204" pitchFamily="34" charset="0"/>
                <a:cs typeface="Arial" panose="020B0604020202020204" pitchFamily="34" charset="0"/>
              </a:rPr>
              <a:t>n the soft skills research (67% of employers…):</a:t>
            </a:r>
          </a:p>
          <a:p>
            <a:pPr marL="171450" indent="-171450" defTabSz="476230">
              <a:buFont typeface="Arial" panose="020B0604020202020204" pitchFamily="34" charset="0"/>
              <a:buChar char="•"/>
              <a:defRPr/>
            </a:pPr>
            <a:r>
              <a:rPr lang="en-CA" dirty="0">
                <a:latin typeface="Arial" panose="020B0604020202020204" pitchFamily="34" charset="0"/>
                <a:cs typeface="Arial" panose="020B0604020202020204" pitchFamily="34" charset="0"/>
              </a:rPr>
              <a:t>This comes from a Government of Canada Advisory Council on Economic Growth 2017 report https://www.budget.gc.ca/aceg-ccce/pdf/learning-nation-eng.pdf</a:t>
            </a:r>
          </a:p>
          <a:p>
            <a:pPr marL="171450" indent="-171450" defTabSz="476230">
              <a:buFont typeface="Arial" panose="020B0604020202020204" pitchFamily="34" charset="0"/>
              <a:buChar char="•"/>
              <a:defRPr/>
            </a:pPr>
            <a:r>
              <a:rPr lang="en-CA" dirty="0">
                <a:latin typeface="Arial" panose="020B0604020202020204" pitchFamily="34" charset="0"/>
                <a:cs typeface="Arial" panose="020B0604020202020204" pitchFamily="34" charset="0"/>
              </a:rPr>
              <a:t>The</a:t>
            </a:r>
            <a:r>
              <a:rPr lang="en-CA" baseline="0" dirty="0">
                <a:latin typeface="Arial" panose="020B0604020202020204" pitchFamily="34" charset="0"/>
                <a:cs typeface="Arial" panose="020B0604020202020204" pitchFamily="34" charset="0"/>
              </a:rPr>
              <a:t> research refers to employers across all major sectors</a:t>
            </a:r>
          </a:p>
          <a:p>
            <a:pPr marL="171450" marR="0" lvl="0" indent="-171450" algn="l" defTabSz="47623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dirty="0"/>
              <a:t>Multiple national</a:t>
            </a:r>
            <a:r>
              <a:rPr lang="en-CA" baseline="0" dirty="0"/>
              <a:t> and international research surveys, such as the </a:t>
            </a:r>
            <a:r>
              <a:rPr lang="en-CA" dirty="0"/>
              <a:t>World Economic Forum’s Future of Jobs report, found similar results in</a:t>
            </a:r>
            <a:r>
              <a:rPr lang="en-CA" baseline="0" dirty="0"/>
              <a:t> publications from recent years</a:t>
            </a:r>
            <a:endParaRPr lang="en-CA" dirty="0"/>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46</a:t>
            </a:fld>
            <a:endParaRPr lang="en-CA" dirty="0"/>
          </a:p>
        </p:txBody>
      </p:sp>
    </p:spTree>
    <p:extLst>
      <p:ext uri="{BB962C8B-B14F-4D97-AF65-F5344CB8AC3E}">
        <p14:creationId xmlns:p14="http://schemas.microsoft.com/office/powerpoint/2010/main" val="4292635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cap="none" dirty="0">
                <a:solidFill>
                  <a:schemeClr val="dk1"/>
                </a:solidFill>
                <a:effectLst/>
                <a:latin typeface="+mn-lt"/>
                <a:ea typeface="Calibri"/>
                <a:cs typeface="Calibri"/>
                <a:sym typeface="Calibri"/>
              </a:rPr>
              <a:t>Our</a:t>
            </a:r>
            <a:r>
              <a:rPr lang="en-CA" sz="1200" b="0" i="0" u="none" strike="noStrike" cap="none" baseline="0" dirty="0">
                <a:solidFill>
                  <a:schemeClr val="dk1"/>
                </a:solidFill>
                <a:effectLst/>
                <a:latin typeface="+mn-lt"/>
                <a:ea typeface="Calibri"/>
                <a:cs typeface="Calibri"/>
                <a:sym typeface="Calibri"/>
              </a:rPr>
              <a:t> new model for </a:t>
            </a:r>
            <a:r>
              <a:rPr lang="en-CA" sz="1200" b="0" i="0" u="none" strike="noStrike" cap="none" dirty="0">
                <a:solidFill>
                  <a:schemeClr val="dk1"/>
                </a:solidFill>
                <a:effectLst/>
                <a:latin typeface="+mn-lt"/>
                <a:ea typeface="Calibri"/>
                <a:cs typeface="Calibri"/>
                <a:sym typeface="Calibri"/>
              </a:rPr>
              <a:t>Essential Skills will</a:t>
            </a:r>
            <a:r>
              <a:rPr lang="en-CA" sz="1200" b="0" i="0" u="none" strike="noStrike" cap="none" baseline="0" dirty="0">
                <a:solidFill>
                  <a:schemeClr val="dk1"/>
                </a:solidFill>
                <a:effectLst/>
                <a:latin typeface="+mn-lt"/>
                <a:ea typeface="Calibri"/>
                <a:cs typeface="Calibri"/>
                <a:sym typeface="Calibri"/>
              </a:rPr>
              <a:t> be adaptable, acknowledging that there is no single, rigorous consensus on the most important set of social-emotional skills.</a:t>
            </a:r>
            <a:endParaRPr lang="en-CA" sz="1200" b="0" i="0" u="none" strike="noStrike" cap="none" dirty="0">
              <a:solidFill>
                <a:schemeClr val="dk1"/>
              </a:solidFill>
              <a:effectLst/>
              <a:latin typeface="+mn-lt"/>
              <a:ea typeface="Calibri"/>
              <a:cs typeface="Calibri"/>
              <a:sym typeface="Calibri"/>
            </a:endParaRP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The renewed</a:t>
            </a:r>
            <a:r>
              <a:rPr lang="en-CA" sz="1200" b="0" i="0" u="none" strike="noStrike" cap="none" baseline="0" dirty="0">
                <a:solidFill>
                  <a:schemeClr val="dk1"/>
                </a:solidFill>
                <a:effectLst/>
                <a:latin typeface="+mn-lt"/>
                <a:ea typeface="Calibri"/>
                <a:cs typeface="Calibri"/>
                <a:sym typeface="Calibri"/>
              </a:rPr>
              <a:t> ES</a:t>
            </a:r>
            <a:r>
              <a:rPr lang="en-CA" sz="1200" b="0" i="0" u="none" strike="noStrike" cap="none" dirty="0">
                <a:solidFill>
                  <a:schemeClr val="dk1"/>
                </a:solidFill>
                <a:effectLst/>
                <a:latin typeface="+mn-lt"/>
                <a:ea typeface="Calibri"/>
                <a:cs typeface="Calibri"/>
                <a:sym typeface="Calibri"/>
              </a:rPr>
              <a:t> model will</a:t>
            </a:r>
            <a:r>
              <a:rPr lang="en-CA" sz="1200" b="0" i="0" u="none" strike="noStrike" cap="none" baseline="0" dirty="0">
                <a:solidFill>
                  <a:schemeClr val="dk1"/>
                </a:solidFill>
                <a:effectLst/>
                <a:latin typeface="+mn-lt"/>
                <a:ea typeface="Calibri"/>
                <a:cs typeface="Calibri"/>
                <a:sym typeface="Calibri"/>
              </a:rPr>
              <a:t> be flexible and</a:t>
            </a:r>
            <a:r>
              <a:rPr lang="en-CA" sz="1200" b="0" i="0" u="none" strike="noStrike" cap="none" dirty="0">
                <a:solidFill>
                  <a:schemeClr val="dk1"/>
                </a:solidFill>
                <a:effectLst/>
                <a:latin typeface="+mn-lt"/>
                <a:ea typeface="Calibri"/>
                <a:cs typeface="Calibri"/>
                <a:sym typeface="Calibri"/>
              </a:rPr>
              <a:t> holistic in order to:</a:t>
            </a: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-demonstrate individuals’ skills assets and areas for improvement</a:t>
            </a:r>
          </a:p>
          <a:p>
            <a:endParaRPr lang="en-CA" sz="1200" b="0" i="0" u="none" strike="noStrike" cap="none" dirty="0">
              <a:solidFill>
                <a:schemeClr val="dk1"/>
              </a:solidFill>
              <a:effectLst/>
              <a:latin typeface="+mn-lt"/>
              <a:ea typeface="Calibri"/>
              <a:cs typeface="Calibri"/>
              <a:sym typeface="Calibri"/>
            </a:endParaRPr>
          </a:p>
          <a:p>
            <a:r>
              <a:rPr lang="en-CA" sz="1200" b="0" i="0" u="none" strike="noStrike" cap="none" dirty="0">
                <a:solidFill>
                  <a:schemeClr val="dk1"/>
                </a:solidFill>
                <a:effectLst/>
                <a:latin typeface="+mn-lt"/>
                <a:ea typeface="Calibri"/>
                <a:cs typeface="Calibri"/>
                <a:sym typeface="Calibri"/>
              </a:rPr>
              <a:t>-be future-fit, help</a:t>
            </a:r>
            <a:r>
              <a:rPr lang="en-CA" sz="1200" b="0" i="0" u="none" strike="noStrike" cap="none" baseline="0" dirty="0">
                <a:solidFill>
                  <a:schemeClr val="dk1"/>
                </a:solidFill>
                <a:effectLst/>
                <a:latin typeface="+mn-lt"/>
                <a:ea typeface="Calibri"/>
                <a:cs typeface="Calibri"/>
                <a:sym typeface="Calibri"/>
              </a:rPr>
              <a:t> people to respond to disruption,</a:t>
            </a:r>
            <a:r>
              <a:rPr lang="en-CA" sz="1200" b="0" i="0" u="none" strike="noStrike" cap="none" dirty="0">
                <a:solidFill>
                  <a:schemeClr val="dk1"/>
                </a:solidFill>
                <a:effectLst/>
                <a:latin typeface="+mn-lt"/>
                <a:ea typeface="Calibri"/>
                <a:cs typeface="Calibri"/>
                <a:sym typeface="Calibri"/>
              </a:rPr>
              <a:t> and to foster inclusivity</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47</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619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Canadians need a combination of skills to adapt and succeed at work</a:t>
            </a:r>
            <a:r>
              <a:rPr lang="en-CA" baseline="0" dirty="0"/>
              <a:t> – the renewed approach will provide a broad direction</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48</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780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Adaptability and inclusivity forms</a:t>
            </a:r>
            <a:r>
              <a:rPr lang="en-CA" baseline="0" dirty="0"/>
              <a:t> the core of the renewed approach – which can be adapted by stakeholders to make an “inclusion lens” real in their workplaces</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49</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874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72170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1999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program guidelines overview </a:t>
            </a:r>
          </a:p>
          <a:p>
            <a:endParaRPr lang="en-CA"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dirty="0"/>
          </a:p>
        </p:txBody>
      </p:sp>
    </p:spTree>
    <p:extLst>
      <p:ext uri="{BB962C8B-B14F-4D97-AF65-F5344CB8AC3E}">
        <p14:creationId xmlns:p14="http://schemas.microsoft.com/office/powerpoint/2010/main" val="3355032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18649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62623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sz="3600" b="0" i="0" u="none" strike="noStrike" cap="none" dirty="0">
              <a:solidFill>
                <a:srgbClr val="C00000"/>
              </a:solidFill>
              <a:latin typeface="Calibri"/>
              <a:cs typeface="Calibri"/>
              <a:sym typeface="Calibri"/>
            </a:endParaRPr>
          </a:p>
        </p:txBody>
      </p:sp>
    </p:spTree>
    <p:extLst>
      <p:ext uri="{BB962C8B-B14F-4D97-AF65-F5344CB8AC3E}">
        <p14:creationId xmlns:p14="http://schemas.microsoft.com/office/powerpoint/2010/main" val="2229215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116137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48130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13806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79441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3a1afd9a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e3a1afd9ad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71AE80E-49B9-4E39-BB2C-9EE5DE9261F7}" type="slidenum">
              <a:rPr lang="en-CA" smtClean="0"/>
              <a:t>6</a:t>
            </a:fld>
            <a:endParaRPr lang="en-CA" dirty="0"/>
          </a:p>
        </p:txBody>
      </p:sp>
    </p:spTree>
    <p:extLst>
      <p:ext uri="{BB962C8B-B14F-4D97-AF65-F5344CB8AC3E}">
        <p14:creationId xmlns:p14="http://schemas.microsoft.com/office/powerpoint/2010/main" val="81180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It provides direction to service providers on how to deliver learner-centred, transition-oriented programming that is based on adult education principles. It includes informal and standard assessment activities, goal path descriptions, task-based programming and assessment and a focus on program planning and completion and learner transitions. The OALCF links the LBS program to the requirements of employers, educational and training service providers, and community partners in an easy to understand way and furthers the Employment</a:t>
            </a:r>
            <a:r>
              <a:rPr lang="en-CA"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Ontario Service Promise of building a highly skilled, highly educated workforce in Ontario.</a:t>
            </a:r>
          </a:p>
          <a:p>
            <a:pPr fontAlgn="base"/>
            <a:r>
              <a:rPr lang="en-CA" sz="1200" b="0" i="0" kern="1200" dirty="0">
                <a:solidFill>
                  <a:schemeClr val="tx1"/>
                </a:solidFill>
                <a:effectLst/>
                <a:latin typeface="+mn-lt"/>
                <a:ea typeface="+mn-ea"/>
                <a:cs typeface="+mn-cs"/>
              </a:rPr>
              <a:t>The OALCF includes features of competency-based programming with four main components:</a:t>
            </a:r>
          </a:p>
          <a:p>
            <a:pPr marL="628650" lvl="1" indent="-171450" fontAlgn="t">
              <a:buFont typeface="Arial" panose="020B0604020202020204" pitchFamily="34" charset="0"/>
              <a:buChar char="•"/>
            </a:pPr>
            <a:r>
              <a:rPr lang="en-CA" sz="1200" b="0" i="0" kern="1200" dirty="0">
                <a:solidFill>
                  <a:schemeClr val="tx1"/>
                </a:solidFill>
                <a:effectLst/>
                <a:latin typeface="+mn-lt"/>
                <a:ea typeface="+mn-ea"/>
                <a:cs typeface="+mn-cs"/>
              </a:rPr>
              <a:t>Competencies</a:t>
            </a:r>
          </a:p>
          <a:p>
            <a:pPr marL="628650" lvl="1" indent="-171450" fontAlgn="t">
              <a:buFont typeface="Arial" panose="020B0604020202020204" pitchFamily="34" charset="0"/>
              <a:buChar char="•"/>
            </a:pPr>
            <a:r>
              <a:rPr lang="en-CA" sz="1200" b="0" i="0" kern="1200" dirty="0">
                <a:solidFill>
                  <a:schemeClr val="tx1"/>
                </a:solidFill>
                <a:effectLst/>
                <a:latin typeface="+mn-lt"/>
                <a:ea typeface="+mn-ea"/>
                <a:cs typeface="+mn-cs"/>
              </a:rPr>
              <a:t>Assessment</a:t>
            </a:r>
          </a:p>
          <a:p>
            <a:pPr marL="628650" lvl="1" indent="-171450" fontAlgn="t">
              <a:buFont typeface="Arial" panose="020B0604020202020204" pitchFamily="34" charset="0"/>
              <a:buChar char="•"/>
            </a:pPr>
            <a:r>
              <a:rPr lang="en-CA" sz="1200" b="0" i="0" kern="1200" dirty="0">
                <a:solidFill>
                  <a:schemeClr val="tx1"/>
                </a:solidFill>
                <a:effectLst/>
                <a:latin typeface="+mn-lt"/>
                <a:ea typeface="+mn-ea"/>
                <a:cs typeface="+mn-cs"/>
              </a:rPr>
              <a:t>Learner transitions to goal paths related to work, further education and training, or independence</a:t>
            </a:r>
          </a:p>
          <a:p>
            <a:pPr marL="628650" lvl="1" indent="-171450" fontAlgn="t">
              <a:buFont typeface="Arial" panose="020B0604020202020204" pitchFamily="34" charset="0"/>
              <a:buChar char="•"/>
            </a:pPr>
            <a:r>
              <a:rPr lang="en-CA" sz="1200" b="0" i="0" kern="1200" dirty="0">
                <a:solidFill>
                  <a:schemeClr val="tx1"/>
                </a:solidFill>
                <a:effectLst/>
                <a:latin typeface="+mn-lt"/>
                <a:ea typeface="+mn-ea"/>
                <a:cs typeface="+mn-cs"/>
              </a:rPr>
              <a:t>Learning materials</a:t>
            </a:r>
          </a:p>
          <a:p>
            <a:endParaRPr lang="en-CA"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362935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CA" sz="1200" kern="1200" dirty="0">
                <a:solidFill>
                  <a:schemeClr val="tx1"/>
                </a:solidFill>
                <a:effectLst/>
                <a:latin typeface="+mn-lt"/>
                <a:ea typeface="+mn-ea"/>
                <a:cs typeface="+mn-cs"/>
              </a:rPr>
              <a:t>Defines the scope of learning in Ontario’s adult literacy programs.</a:t>
            </a:r>
          </a:p>
          <a:p>
            <a:pPr marL="171450" lvl="0" indent="-171450">
              <a:buFont typeface="Arial" pitchFamily="34" charset="0"/>
              <a:buChar char="•"/>
            </a:pPr>
            <a:endParaRPr lang="en-CA" sz="1200" kern="1200" dirty="0">
              <a:solidFill>
                <a:schemeClr val="tx1"/>
              </a:solidFill>
              <a:effectLst/>
              <a:latin typeface="+mn-lt"/>
              <a:ea typeface="+mn-ea"/>
              <a:cs typeface="+mn-cs"/>
            </a:endParaRPr>
          </a:p>
          <a:p>
            <a:pPr marL="171450" lvl="0" indent="-171450">
              <a:buFont typeface="Arial" pitchFamily="34" charset="0"/>
              <a:buChar char="•"/>
            </a:pPr>
            <a:r>
              <a:rPr lang="en-CA" sz="1200" kern="1200" dirty="0">
                <a:solidFill>
                  <a:schemeClr val="tx1"/>
                </a:solidFill>
                <a:effectLst/>
                <a:latin typeface="+mn-lt"/>
                <a:ea typeface="+mn-ea"/>
                <a:cs typeface="+mn-cs"/>
              </a:rPr>
              <a:t>Provides common criteria against which learning can be articulated.</a:t>
            </a:r>
          </a:p>
          <a:p>
            <a:pPr marL="171450" lvl="0" indent="-171450">
              <a:buFont typeface="Arial" pitchFamily="34" charset="0"/>
              <a:buChar char="•"/>
            </a:pPr>
            <a:endParaRPr lang="en-CA" sz="1200" kern="1200" dirty="0">
              <a:solidFill>
                <a:schemeClr val="tx1"/>
              </a:solidFill>
              <a:effectLst/>
              <a:latin typeface="+mn-lt"/>
              <a:ea typeface="+mn-ea"/>
              <a:cs typeface="+mn-cs"/>
            </a:endParaRPr>
          </a:p>
          <a:p>
            <a:pPr marL="171450" lvl="0" indent="-171450">
              <a:buFont typeface="Arial" pitchFamily="34" charset="0"/>
              <a:buChar char="•"/>
            </a:pPr>
            <a:r>
              <a:rPr lang="en-CA" sz="1200" kern="1200" dirty="0">
                <a:solidFill>
                  <a:schemeClr val="tx1"/>
                </a:solidFill>
                <a:effectLst/>
                <a:latin typeface="+mn-lt"/>
                <a:ea typeface="+mn-ea"/>
                <a:cs typeface="+mn-cs"/>
              </a:rPr>
              <a:t>Focuses on the performance of realistic tasks related to learners’ goals.</a:t>
            </a:r>
          </a:p>
          <a:p>
            <a:pPr marL="158750" indent="0">
              <a:buNone/>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8</a:t>
            </a:fld>
            <a:endParaRPr lang="en-CA" dirty="0"/>
          </a:p>
        </p:txBody>
      </p:sp>
    </p:spTree>
    <p:extLst>
      <p:ext uri="{BB962C8B-B14F-4D97-AF65-F5344CB8AC3E}">
        <p14:creationId xmlns:p14="http://schemas.microsoft.com/office/powerpoint/2010/main" val="6680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sz="1200" kern="1200" dirty="0">
                <a:solidFill>
                  <a:schemeClr val="tx1"/>
                </a:solidFill>
                <a:effectLst/>
                <a:latin typeface="+mn-lt"/>
                <a:ea typeface="+mn-ea"/>
                <a:cs typeface="+mn-cs"/>
              </a:rPr>
              <a:t>The OALCF provides an accountability framework for the assessment of literacy use.</a:t>
            </a:r>
          </a:p>
          <a:p>
            <a:pPr marL="0" indent="0">
              <a:buFont typeface="Arial" pitchFamily="34" charset="0"/>
              <a:buNone/>
            </a:pPr>
            <a:r>
              <a:rPr lang="en-CA" sz="1200" kern="1200" dirty="0">
                <a:solidFill>
                  <a:schemeClr val="tx1"/>
                </a:solidFill>
                <a:effectLst/>
                <a:latin typeface="+mn-lt"/>
                <a:ea typeface="+mn-ea"/>
                <a:cs typeface="+mn-cs"/>
              </a:rPr>
              <a:t> </a:t>
            </a:r>
          </a:p>
          <a:p>
            <a:pPr marL="171450" indent="-171450">
              <a:buFont typeface="Arial" pitchFamily="34" charset="0"/>
              <a:buChar char="•"/>
            </a:pPr>
            <a:r>
              <a:rPr lang="en-CA" sz="1200" kern="1200" dirty="0">
                <a:solidFill>
                  <a:schemeClr val="tx1"/>
                </a:solidFill>
                <a:effectLst/>
                <a:latin typeface="+mn-lt"/>
                <a:ea typeface="+mn-ea"/>
                <a:cs typeface="+mn-cs"/>
              </a:rPr>
              <a:t>The OALCF is focused on the application of learning and it is not intended to provide all details of literacy development.</a:t>
            </a:r>
          </a:p>
        </p:txBody>
      </p:sp>
      <p:sp>
        <p:nvSpPr>
          <p:cNvPr id="4" name="Slide Number Placeholder 3"/>
          <p:cNvSpPr>
            <a:spLocks noGrp="1"/>
          </p:cNvSpPr>
          <p:nvPr>
            <p:ph type="sldNum" sz="quarter" idx="10"/>
          </p:nvPr>
        </p:nvSpPr>
        <p:spPr/>
        <p:txBody>
          <a:bodyPr/>
          <a:lstStyle/>
          <a:p>
            <a:fld id="{42748027-6EBF-48A8-87AB-DCA88A0E8322}" type="slidenum">
              <a:rPr lang="en-CA" smtClean="0"/>
              <a:t>9</a:t>
            </a:fld>
            <a:endParaRPr lang="en-CA" dirty="0"/>
          </a:p>
        </p:txBody>
      </p:sp>
    </p:spTree>
    <p:extLst>
      <p:ext uri="{BB962C8B-B14F-4D97-AF65-F5344CB8AC3E}">
        <p14:creationId xmlns:p14="http://schemas.microsoft.com/office/powerpoint/2010/main" val="15065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8" name="Google Shape;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40588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a:spLocks noGrp="1"/>
          </p:cNvSpPr>
          <p:nvPr>
            <p:ph type="pic" idx="2"/>
          </p:nvPr>
        </p:nvSpPr>
        <p:spPr>
          <a:xfrm>
            <a:off x="5183188" y="987425"/>
            <a:ext cx="6172200" cy="4873625"/>
          </a:xfrm>
          <a:prstGeom prst="rect">
            <a:avLst/>
          </a:prstGeom>
          <a:noFill/>
          <a:ln>
            <a:noFill/>
          </a:ln>
        </p:spPr>
      </p:sp>
      <p:sp>
        <p:nvSpPr>
          <p:cNvPr id="66" name="Google Shape;66;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4">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homeless-mankind.blogspot.com/2016/11/achievements-and-success-young-achievers.html"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www.canada.ca/en/services/jobs/training/initiatives/skills-succes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www.canada.ca/en/employment-social-development/programs/literacy-essential-skill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s://www.canada.ca/en/services/jobs/training/initiatives/skills-success/understanding-individuals.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www.adventureassoc.com/conflict-resolution-why-ask-wh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hyperlink" Target="https://platinumresumes.com/embracing-the-change-in-the-seasons-of-your-caree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hyperlink" Target="https://www.tes.com/news/six-reasons-why-adult-education-benefits-lear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surveys.oalcf-echannel-repository.ca/s3/Pop-UP-PD-21-22-Web-3-Essential-Skills-and-the-OALCF-Connection" TargetMode="External"/><Relationship Id="rId7"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apprentissageenligne.ca/formateurs/programme-afb-ressources-de-la-communaute-de-pratique-en-ligneDo" TargetMode="External"/><Relationship Id="rId5" Type="http://schemas.openxmlformats.org/officeDocument/2006/relationships/hyperlink" Target="https://e-channel.ca/practitioners/pop-pd-resources" TargetMode="External"/><Relationship Id="rId4" Type="http://schemas.openxmlformats.org/officeDocument/2006/relationships/hyperlink" Target="https://learningnetworks.ca/resources-publications/popuppd/"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CA" sz="7200" b="1" dirty="0">
                <a:solidFill>
                  <a:srgbClr val="C00000"/>
                </a:solidFill>
              </a:rPr>
              <a:t>Webinar Title</a:t>
            </a:r>
            <a:endParaRPr sz="7200" dirty="0">
              <a:solidFill>
                <a:srgbClr val="C00000"/>
              </a:solidFill>
            </a:endParaRPr>
          </a:p>
          <a:p>
            <a:pPr marL="0" lvl="0" indent="0" algn="ctr" rtl="0">
              <a:lnSpc>
                <a:spcPct val="90000"/>
              </a:lnSpc>
              <a:spcBef>
                <a:spcPts val="1000"/>
              </a:spcBef>
              <a:spcAft>
                <a:spcPts val="0"/>
              </a:spcAft>
              <a:buClr>
                <a:schemeClr val="dk1"/>
              </a:buClr>
              <a:buSzPts val="2400"/>
              <a:buNone/>
            </a:pPr>
            <a:r>
              <a:rPr lang="en-CA" dirty="0"/>
              <a:t>((DATE))</a:t>
            </a:r>
            <a:endParaRPr dirty="0"/>
          </a:p>
        </p:txBody>
      </p:sp>
      <p:pic>
        <p:nvPicPr>
          <p:cNvPr id="87" name="Google Shape;87;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88" name="Google Shape;88;p1"/>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4B2B4F-F60F-4C75-8656-5BFAD4292795}"/>
              </a:ext>
            </a:extLst>
          </p:cNvPr>
          <p:cNvSpPr>
            <a:spLocks noGrp="1"/>
          </p:cNvSpPr>
          <p:nvPr>
            <p:ph idx="1"/>
          </p:nvPr>
        </p:nvSpPr>
        <p:spPr>
          <a:xfrm>
            <a:off x="2369050" y="1229724"/>
            <a:ext cx="7689351" cy="4351338"/>
          </a:xfrm>
        </p:spPr>
        <p:txBody>
          <a:bodyPr>
            <a:normAutofit/>
          </a:bodyPr>
          <a:lstStyle/>
          <a:p>
            <a:pPr marL="0" indent="0" algn="ctr">
              <a:buNone/>
            </a:pPr>
            <a:r>
              <a:rPr lang="en-CA" sz="4000" dirty="0"/>
              <a:t>The Curriculum Framework supports the development of skills, knowledge and behaviours or </a:t>
            </a:r>
            <a:r>
              <a:rPr lang="en-CA" sz="4000" b="1" dirty="0"/>
              <a:t>COMPETENCIES</a:t>
            </a:r>
            <a:r>
              <a:rPr lang="en-CA" sz="4000" dirty="0"/>
              <a:t> that adults need to fulfill their responsibilities at work, in the community and in learning situations.</a:t>
            </a:r>
          </a:p>
          <a:p>
            <a:endParaRPr lang="en-CA" dirty="0"/>
          </a:p>
        </p:txBody>
      </p:sp>
    </p:spTree>
    <p:extLst>
      <p:ext uri="{BB962C8B-B14F-4D97-AF65-F5344CB8AC3E}">
        <p14:creationId xmlns:p14="http://schemas.microsoft.com/office/powerpoint/2010/main" val="2735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836712"/>
            <a:ext cx="8229600" cy="1143000"/>
          </a:xfrm>
        </p:spPr>
        <p:txBody>
          <a:bodyPr>
            <a:normAutofit fontScale="90000"/>
          </a:bodyPr>
          <a:lstStyle/>
          <a:p>
            <a:pPr algn="l"/>
            <a:r>
              <a:rPr lang="en-CA" sz="3600" dirty="0"/>
              <a:t>The Curriculum Framework uses six broad competencies to organize learning content.</a:t>
            </a:r>
            <a:br>
              <a:rPr lang="en-CA" dirty="0"/>
            </a:br>
            <a:endParaRPr lang="en-CA" dirty="0"/>
          </a:p>
        </p:txBody>
      </p:sp>
      <p:sp>
        <p:nvSpPr>
          <p:cNvPr id="3" name="Content Placeholder 2"/>
          <p:cNvSpPr>
            <a:spLocks noGrp="1"/>
          </p:cNvSpPr>
          <p:nvPr>
            <p:ph idx="1"/>
          </p:nvPr>
        </p:nvSpPr>
        <p:spPr>
          <a:xfrm>
            <a:off x="1981200" y="2204865"/>
            <a:ext cx="8229600" cy="3921299"/>
          </a:xfrm>
        </p:spPr>
        <p:txBody>
          <a:bodyPr/>
          <a:lstStyle/>
          <a:p>
            <a:pPr marL="0" indent="0">
              <a:buNone/>
            </a:pPr>
            <a:r>
              <a:rPr lang="en-CA" dirty="0"/>
              <a:t>A.  Find and Use Information</a:t>
            </a:r>
          </a:p>
          <a:p>
            <a:pPr marL="0" indent="0">
              <a:buNone/>
            </a:pPr>
            <a:r>
              <a:rPr lang="en-CA" dirty="0"/>
              <a:t>B.  Communicate Ideas and Information</a:t>
            </a:r>
          </a:p>
          <a:p>
            <a:pPr marL="0" indent="0">
              <a:buNone/>
            </a:pPr>
            <a:r>
              <a:rPr lang="en-CA" dirty="0"/>
              <a:t>C.  Understand and Use Numbers</a:t>
            </a:r>
          </a:p>
          <a:p>
            <a:pPr marL="0" indent="0">
              <a:buNone/>
            </a:pPr>
            <a:r>
              <a:rPr lang="en-CA" dirty="0"/>
              <a:t>D.  Use Digital Technology</a:t>
            </a:r>
          </a:p>
          <a:p>
            <a:pPr marL="0" indent="0">
              <a:buNone/>
            </a:pPr>
            <a:r>
              <a:rPr lang="en-CA" dirty="0"/>
              <a:t>E.  Manage Learning</a:t>
            </a:r>
          </a:p>
          <a:p>
            <a:pPr marL="0" indent="0">
              <a:buNone/>
            </a:pPr>
            <a:r>
              <a:rPr lang="en-CA" dirty="0"/>
              <a:t>F.  Engage with Others</a:t>
            </a:r>
          </a:p>
          <a:p>
            <a:endParaRPr lang="en-CA" dirty="0"/>
          </a:p>
        </p:txBody>
      </p:sp>
      <p:graphicFrame>
        <p:nvGraphicFramePr>
          <p:cNvPr id="4" name="Content Placeholder 4"/>
          <p:cNvGraphicFramePr>
            <a:graphicFrameLocks/>
          </p:cNvGraphicFramePr>
          <p:nvPr>
            <p:extLst>
              <p:ext uri="{D42A27DB-BD31-4B8C-83A1-F6EECF244321}">
                <p14:modId xmlns:p14="http://schemas.microsoft.com/office/powerpoint/2010/main" val="1001656782"/>
              </p:ext>
            </p:extLst>
          </p:nvPr>
        </p:nvGraphicFramePr>
        <p:xfrm>
          <a:off x="6743094" y="2825627"/>
          <a:ext cx="5616624" cy="294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7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5422" y="517884"/>
            <a:ext cx="3602767" cy="5145435"/>
          </a:xfrm>
        </p:spPr>
        <p:txBody>
          <a:bodyPr/>
          <a:lstStyle/>
          <a:p>
            <a:pPr marL="0" indent="0">
              <a:buNone/>
            </a:pPr>
            <a:r>
              <a:rPr lang="en-CA" dirty="0"/>
              <a:t>The OALCF competencies were established by synthesizing responses from the literacy service providers in Ontario to the question, “What should learners learn in literacy programs?”</a:t>
            </a:r>
          </a:p>
          <a:p>
            <a:pPr marL="0" indent="0">
              <a:buNone/>
            </a:pPr>
            <a:r>
              <a:rPr lang="en-CA" dirty="0"/>
              <a:t> </a:t>
            </a:r>
          </a:p>
        </p:txBody>
      </p:sp>
      <p:pic>
        <p:nvPicPr>
          <p:cNvPr id="4" name="Picture 3" descr="Students taking notes in a classroom">
            <a:extLst>
              <a:ext uri="{FF2B5EF4-FFF2-40B4-BE49-F238E27FC236}">
                <a16:creationId xmlns:a16="http://schemas.microsoft.com/office/drawing/2014/main" id="{F962203D-1226-46E1-92B7-F30DA688F20F}"/>
              </a:ext>
            </a:extLst>
          </p:cNvPr>
          <p:cNvPicPr>
            <a:picLocks noChangeAspect="1"/>
          </p:cNvPicPr>
          <p:nvPr/>
        </p:nvPicPr>
        <p:blipFill>
          <a:blip r:embed="rId3"/>
          <a:stretch>
            <a:fillRect/>
          </a:stretch>
        </p:blipFill>
        <p:spPr>
          <a:xfrm>
            <a:off x="1244756" y="666044"/>
            <a:ext cx="6296223" cy="4196457"/>
          </a:xfrm>
          <a:prstGeom prst="rect">
            <a:avLst/>
          </a:prstGeom>
        </p:spPr>
      </p:pic>
    </p:spTree>
    <p:extLst>
      <p:ext uri="{BB962C8B-B14F-4D97-AF65-F5344CB8AC3E}">
        <p14:creationId xmlns:p14="http://schemas.microsoft.com/office/powerpoint/2010/main" val="1130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Why “competencies”?</a:t>
            </a:r>
            <a:br>
              <a:rPr lang="en-CA" dirty="0"/>
            </a:br>
            <a:endParaRPr lang="en-CA" dirty="0"/>
          </a:p>
        </p:txBody>
      </p:sp>
      <p:sp>
        <p:nvSpPr>
          <p:cNvPr id="3" name="Content Placeholder 2"/>
          <p:cNvSpPr>
            <a:spLocks noGrp="1"/>
          </p:cNvSpPr>
          <p:nvPr>
            <p:ph idx="1"/>
          </p:nvPr>
        </p:nvSpPr>
        <p:spPr/>
        <p:txBody>
          <a:bodyPr>
            <a:normAutofit fontScale="62500" lnSpcReduction="20000"/>
          </a:bodyPr>
          <a:lstStyle/>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Competency-based education is characterized as an approach focused on the achievement of competencies rather than isolated skills. In achieving competencies, learning extends beyond skill attainment to also incorporate knowledge and behaviours. </a:t>
            </a:r>
          </a:p>
          <a:p>
            <a:endParaRPr lang="en-CA" sz="36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Within a competency-based approach, it is the interaction of skills, knowledge and behaviours, as well as learners’ understanding of how to employ their skills, that contributes to learners being able to perform tasks. </a:t>
            </a:r>
          </a:p>
          <a:p>
            <a:endParaRPr lang="en-CA" sz="36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Competency-based education articulates success in many ways, but always key is the learners’ abilities to demonstrate success against the standards set by the framework. </a:t>
            </a:r>
          </a:p>
          <a:p>
            <a:pPr marL="0" indent="0">
              <a:buNone/>
            </a:pPr>
            <a:r>
              <a:rPr lang="en-CA" i="1" dirty="0"/>
              <a:t> </a:t>
            </a:r>
            <a:endParaRPr lang="en-CA" dirty="0"/>
          </a:p>
          <a:p>
            <a:pPr marL="0" indent="0">
              <a:buNone/>
            </a:pPr>
            <a:r>
              <a:rPr lang="en-CA" sz="1300" dirty="0"/>
              <a:t>New Zealand Ministry of Education.</a:t>
            </a:r>
            <a:r>
              <a:rPr lang="en-CA" sz="1300" i="1" dirty="0"/>
              <a:t> </a:t>
            </a:r>
            <a:r>
              <a:rPr lang="en-CA" sz="1300" dirty="0"/>
              <a:t>Tertiary Educational Learning Outcomes Policy National Office.  </a:t>
            </a:r>
            <a:r>
              <a:rPr lang="en-CA" sz="1300" i="1" dirty="0"/>
              <a:t>Key Competencies in Tertiary Education New Zealand:  Discussion Document. </a:t>
            </a:r>
            <a:r>
              <a:rPr lang="en-CA" sz="1300" dirty="0"/>
              <a:t>1995. </a:t>
            </a:r>
          </a:p>
          <a:p>
            <a:endParaRPr lang="en-CA" dirty="0"/>
          </a:p>
        </p:txBody>
      </p:sp>
    </p:spTree>
    <p:extLst>
      <p:ext uri="{BB962C8B-B14F-4D97-AF65-F5344CB8AC3E}">
        <p14:creationId xmlns:p14="http://schemas.microsoft.com/office/powerpoint/2010/main" val="29742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56" y="703416"/>
            <a:ext cx="4426755" cy="761271"/>
          </a:xfrm>
        </p:spPr>
        <p:txBody>
          <a:bodyPr>
            <a:normAutofit/>
          </a:bodyPr>
          <a:lstStyle/>
          <a:p>
            <a:r>
              <a:rPr lang="en-CA" sz="2200" b="1" dirty="0"/>
              <a:t>Competencies</a:t>
            </a:r>
            <a:br>
              <a:rPr lang="en-CA" sz="2200" dirty="0"/>
            </a:br>
            <a:endParaRPr lang="en-CA" sz="2200" dirty="0"/>
          </a:p>
        </p:txBody>
      </p:sp>
      <p:sp>
        <p:nvSpPr>
          <p:cNvPr id="3" name="Content Placeholder 2"/>
          <p:cNvSpPr>
            <a:spLocks noGrp="1"/>
          </p:cNvSpPr>
          <p:nvPr>
            <p:ph idx="1"/>
          </p:nvPr>
        </p:nvSpPr>
        <p:spPr>
          <a:xfrm>
            <a:off x="345517" y="1740942"/>
            <a:ext cx="5636525" cy="2780418"/>
          </a:xfrm>
        </p:spPr>
        <p:txBody>
          <a:bodyPr anchor="t">
            <a:normAutofit/>
          </a:bodyPr>
          <a:lstStyle/>
          <a:p>
            <a:pPr lvl="0"/>
            <a:r>
              <a:rPr lang="en-CA" sz="1800" dirty="0"/>
              <a:t>Represent the full range of skills, knowledge and behaviours adult literacy learners can expect to enhance while participating in literacy programming.</a:t>
            </a:r>
          </a:p>
          <a:p>
            <a:r>
              <a:rPr lang="en-CA" sz="1800" dirty="0"/>
              <a:t>Are context free - they are broad, generic categories that apply to all learners</a:t>
            </a:r>
          </a:p>
          <a:p>
            <a:r>
              <a:rPr lang="en-CA" sz="1800" dirty="0"/>
              <a:t>Allow programming to be contextualized to learners’ goals.</a:t>
            </a:r>
          </a:p>
          <a:p>
            <a:endParaRPr lang="en-CA" sz="1500" dirty="0"/>
          </a:p>
          <a:p>
            <a:endParaRPr lang="en-CA" sz="1500" dirty="0"/>
          </a:p>
          <a:p>
            <a:pPr lvl="0"/>
            <a:endParaRPr lang="en-CA" sz="1500" dirty="0"/>
          </a:p>
          <a:p>
            <a:pPr marL="0" indent="0">
              <a:buNone/>
            </a:pPr>
            <a:endParaRPr lang="en-CA" sz="1500" dirty="0"/>
          </a:p>
        </p:txBody>
      </p:sp>
      <p:sp>
        <p:nvSpPr>
          <p:cNvPr id="14" name="Oval 1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C:\Documents and Settings\Robyn  Cook-Ritchie\My Documents\My Pictures\Microsoft Clip Organizer\00182824.jpg">
            <a:extLst>
              <a:ext uri="{FF2B5EF4-FFF2-40B4-BE49-F238E27FC236}">
                <a16:creationId xmlns:a16="http://schemas.microsoft.com/office/drawing/2014/main" id="{C3551F2D-CE04-4AC8-98A0-62A6AEBE26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9" r="31393" b="4"/>
          <a:stretch/>
        </p:blipFill>
        <p:spPr bwMode="auto">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6" descr="C:\Documents and Settings\Robyn  Cook-Ritchie\My Documents\My Pictures\Microsoft Clip Organizer\00409745.jpg">
            <a:extLst>
              <a:ext uri="{FF2B5EF4-FFF2-40B4-BE49-F238E27FC236}">
                <a16:creationId xmlns:a16="http://schemas.microsoft.com/office/drawing/2014/main" id="{F53BAEB0-1BCB-47DD-B913-10931DA1A4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499" r="2" b="2"/>
          <a:stretch/>
        </p:blipFill>
        <p:spPr bwMode="auto">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8" descr="C:\Documents and Settings\Robyn  Cook-Ritchie\Local Settings\Temporary Internet Files\Content.IE5\7GO1TU07\MP900444190[1].jpg">
            <a:extLst>
              <a:ext uri="{FF2B5EF4-FFF2-40B4-BE49-F238E27FC236}">
                <a16:creationId xmlns:a16="http://schemas.microsoft.com/office/drawing/2014/main" id="{1B25066E-4C11-4936-AB82-A3FC60F3FE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67" r="6714" b="1"/>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5" descr="C:\Documents and Settings\Robyn  Cook-Ritchie\Local Settings\Temporary Internet Files\Content.IE5\M2NVDCCK\MP900402267[1].jpg">
            <a:extLst>
              <a:ext uri="{FF2B5EF4-FFF2-40B4-BE49-F238E27FC236}">
                <a16:creationId xmlns:a16="http://schemas.microsoft.com/office/drawing/2014/main" id="{0CE991A2-9A3D-4143-A9F6-3847A0A7F79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04" r="19142" b="1"/>
          <a:stretch/>
        </p:blipFill>
        <p:spPr bwMode="auto">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9" descr="C:\Documents and Settings\Robyn  Cook-Ritchie\Local Settings\Temporary Internet Files\Content.IE5\JVL9YPBU\MP900442843[1].jpg">
            <a:extLst>
              <a:ext uri="{FF2B5EF4-FFF2-40B4-BE49-F238E27FC236}">
                <a16:creationId xmlns:a16="http://schemas.microsoft.com/office/drawing/2014/main" id="{ED2F50FB-B211-49B6-A0A9-077843F01B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41" r="13438"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8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9"/>
            <a:ext cx="8229600" cy="5145435"/>
          </a:xfrm>
        </p:spPr>
        <p:txBody>
          <a:bodyPr>
            <a:normAutofit/>
          </a:bodyPr>
          <a:lstStyle/>
          <a:p>
            <a:pPr lvl="0"/>
            <a:r>
              <a:rPr lang="en-CA" dirty="0"/>
              <a:t>Competencies are integral to completing any task. </a:t>
            </a:r>
          </a:p>
          <a:p>
            <a:pPr marL="0" indent="0">
              <a:buNone/>
            </a:pPr>
            <a:r>
              <a:rPr lang="en-CA" dirty="0"/>
              <a:t> </a:t>
            </a:r>
          </a:p>
          <a:p>
            <a:pPr lvl="0"/>
            <a:r>
              <a:rPr lang="en-CA" dirty="0"/>
              <a:t>Competencies are used in combination with other competencies.</a:t>
            </a:r>
          </a:p>
          <a:p>
            <a:pPr marL="0" indent="0">
              <a:buNone/>
            </a:pPr>
            <a:r>
              <a:rPr lang="en-CA" dirty="0"/>
              <a:t> </a:t>
            </a:r>
          </a:p>
          <a:p>
            <a:pPr lvl="0"/>
            <a:r>
              <a:rPr lang="en-CA" dirty="0"/>
              <a:t>The concept of competencies implies a broader concept than the term generic skills.</a:t>
            </a:r>
          </a:p>
          <a:p>
            <a:pPr marL="0" indent="0">
              <a:buNone/>
            </a:pPr>
            <a:r>
              <a:rPr lang="en-CA" dirty="0"/>
              <a:t> </a:t>
            </a:r>
          </a:p>
          <a:p>
            <a:pPr marL="0" indent="0">
              <a:buNone/>
            </a:pPr>
            <a:r>
              <a:rPr lang="en-CA" sz="1300" dirty="0"/>
              <a:t>New Zealand Ministry of Education.</a:t>
            </a:r>
            <a:r>
              <a:rPr lang="en-CA" sz="1300" i="1" dirty="0"/>
              <a:t> </a:t>
            </a:r>
            <a:r>
              <a:rPr lang="en-CA" sz="1300" dirty="0"/>
              <a:t>Tertiary Educational Learning Outcomes Policy National Office.  </a:t>
            </a:r>
            <a:r>
              <a:rPr lang="en-CA" sz="1300" i="1" dirty="0"/>
              <a:t>Key Competencies in Tertiary Education New Zealand:  Discussion Document. </a:t>
            </a:r>
            <a:r>
              <a:rPr lang="en-CA" sz="1300" dirty="0"/>
              <a:t>1995. </a:t>
            </a:r>
          </a:p>
        </p:txBody>
      </p:sp>
    </p:spTree>
    <p:extLst>
      <p:ext uri="{BB962C8B-B14F-4D97-AF65-F5344CB8AC3E}">
        <p14:creationId xmlns:p14="http://schemas.microsoft.com/office/powerpoint/2010/main" val="8987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435280" cy="4525963"/>
          </a:xfrm>
        </p:spPr>
        <p:txBody>
          <a:bodyPr/>
          <a:lstStyle/>
          <a:p>
            <a:pPr marL="0" indent="0">
              <a:buNone/>
            </a:pPr>
            <a:r>
              <a:rPr lang="en-CA" dirty="0"/>
              <a:t>The Curriculum Framework can be used to guide:</a:t>
            </a:r>
          </a:p>
          <a:p>
            <a:pPr marL="0" indent="0">
              <a:buNone/>
            </a:pPr>
            <a:endParaRPr lang="en-CA" dirty="0"/>
          </a:p>
          <a:p>
            <a:pPr lvl="1">
              <a:buFont typeface="Arial" pitchFamily="34" charset="0"/>
              <a:buChar char="•"/>
            </a:pPr>
            <a:r>
              <a:rPr lang="en-CA" sz="3600" dirty="0"/>
              <a:t>Program development</a:t>
            </a:r>
          </a:p>
          <a:p>
            <a:pPr lvl="1">
              <a:buFont typeface="Arial" pitchFamily="34" charset="0"/>
              <a:buChar char="•"/>
            </a:pPr>
            <a:r>
              <a:rPr lang="en-CA" sz="3600" dirty="0"/>
              <a:t>Assessment</a:t>
            </a:r>
          </a:p>
          <a:p>
            <a:pPr lvl="1">
              <a:buFont typeface="Arial" pitchFamily="34" charset="0"/>
              <a:buChar char="•"/>
            </a:pPr>
            <a:r>
              <a:rPr lang="en-CA" sz="3600" dirty="0"/>
              <a:t>Instruction</a:t>
            </a:r>
          </a:p>
          <a:p>
            <a:endParaRPr lang="en-CA" dirty="0"/>
          </a:p>
        </p:txBody>
      </p:sp>
      <p:pic>
        <p:nvPicPr>
          <p:cNvPr id="6" name="Graphic 5" descr="Circles with arrows outline">
            <a:extLst>
              <a:ext uri="{FF2B5EF4-FFF2-40B4-BE49-F238E27FC236}">
                <a16:creationId xmlns:a16="http://schemas.microsoft.com/office/drawing/2014/main" id="{D590A4A6-FCD5-4E1F-AF26-80FB59BD7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3066" y="2283176"/>
            <a:ext cx="2477911" cy="2477911"/>
          </a:xfrm>
          <a:prstGeom prst="rect">
            <a:avLst/>
          </a:prstGeom>
        </p:spPr>
      </p:pic>
    </p:spTree>
    <p:extLst>
      <p:ext uri="{BB962C8B-B14F-4D97-AF65-F5344CB8AC3E}">
        <p14:creationId xmlns:p14="http://schemas.microsoft.com/office/powerpoint/2010/main" val="16820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A92C-1C4E-47D4-91BA-1BEDCBDC7AEA}"/>
              </a:ext>
            </a:extLst>
          </p:cNvPr>
          <p:cNvSpPr>
            <a:spLocks noGrp="1"/>
          </p:cNvSpPr>
          <p:nvPr>
            <p:ph type="title"/>
          </p:nvPr>
        </p:nvSpPr>
        <p:spPr>
          <a:xfrm>
            <a:off x="838200" y="365125"/>
            <a:ext cx="10515600" cy="978331"/>
          </a:xfrm>
        </p:spPr>
        <p:txBody>
          <a:bodyPr/>
          <a:lstStyle/>
          <a:p>
            <a:r>
              <a:rPr lang="en-US" dirty="0"/>
              <a:t>Essential Skills</a:t>
            </a:r>
          </a:p>
        </p:txBody>
      </p:sp>
      <p:sp>
        <p:nvSpPr>
          <p:cNvPr id="3" name="Rectangle 2">
            <a:extLst>
              <a:ext uri="{FF2B5EF4-FFF2-40B4-BE49-F238E27FC236}">
                <a16:creationId xmlns:a16="http://schemas.microsoft.com/office/drawing/2014/main" id="{9F4344C7-4945-4A07-B453-BD5031F67504}"/>
              </a:ext>
            </a:extLst>
          </p:cNvPr>
          <p:cNvSpPr/>
          <p:nvPr/>
        </p:nvSpPr>
        <p:spPr>
          <a:xfrm>
            <a:off x="838200" y="1343456"/>
            <a:ext cx="9145998" cy="2123658"/>
          </a:xfrm>
          <a:prstGeom prst="rect">
            <a:avLst/>
          </a:prstGeom>
        </p:spPr>
        <p:txBody>
          <a:bodyPr wrap="square" anchor="t">
            <a:spAutoFit/>
          </a:bodyPr>
          <a:lstStyle/>
          <a:p>
            <a:r>
              <a:rPr lang="en-CA" sz="2800" dirty="0">
                <a:latin typeface="Gill Sans MT"/>
              </a:rPr>
              <a:t>Essential Skills were the original foundational skills identified as integral to successful participation in the Canadian labour </a:t>
            </a:r>
            <a:r>
              <a:rPr lang="en-US" sz="2800" dirty="0">
                <a:latin typeface="Gill Sans MT"/>
              </a:rPr>
              <a:t>market.</a:t>
            </a:r>
          </a:p>
          <a:p>
            <a:endParaRPr lang="en-US" sz="2400" dirty="0">
              <a:latin typeface="HelveticaNeue-Condensed"/>
            </a:endParaRPr>
          </a:p>
          <a:p>
            <a:endParaRPr lang="en-US" sz="2400" dirty="0">
              <a:latin typeface="HelveticaNeue-Condensed"/>
            </a:endParaRPr>
          </a:p>
        </p:txBody>
      </p:sp>
      <p:sp>
        <p:nvSpPr>
          <p:cNvPr id="4" name="TextBox 3">
            <a:extLst>
              <a:ext uri="{FF2B5EF4-FFF2-40B4-BE49-F238E27FC236}">
                <a16:creationId xmlns:a16="http://schemas.microsoft.com/office/drawing/2014/main" id="{5A9DE343-2A1A-46AD-BBA1-4F9C6A26C3CB}"/>
              </a:ext>
            </a:extLst>
          </p:cNvPr>
          <p:cNvSpPr txBox="1"/>
          <p:nvPr/>
        </p:nvSpPr>
        <p:spPr>
          <a:xfrm>
            <a:off x="1044938" y="2884490"/>
            <a:ext cx="10102123" cy="255454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t">
            <a:spAutoFit/>
          </a:bodyPr>
          <a:lstStyle/>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"enabling" skills that help people perform tasks required by their jobs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that provide workers with a foundation for learning other skills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that enhance the ability to adapt to change</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people use to carry out a wide variety of everyday life and occupational tasks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needed for work, learning and life</a:t>
            </a:r>
          </a:p>
          <a:p>
            <a:endParaRPr lang="en-US" sz="1600" dirty="0"/>
          </a:p>
        </p:txBody>
      </p:sp>
      <p:sp>
        <p:nvSpPr>
          <p:cNvPr id="5" name="Content Placeholder 2">
            <a:extLst>
              <a:ext uri="{FF2B5EF4-FFF2-40B4-BE49-F238E27FC236}">
                <a16:creationId xmlns:a16="http://schemas.microsoft.com/office/drawing/2014/main" id="{FD859B93-65F4-4026-9654-7A42F5AEAF5D}"/>
              </a:ext>
            </a:extLst>
          </p:cNvPr>
          <p:cNvSpPr txBox="1">
            <a:spLocks/>
          </p:cNvSpPr>
          <p:nvPr/>
        </p:nvSpPr>
        <p:spPr>
          <a:xfrm>
            <a:off x="9984198" y="617252"/>
            <a:ext cx="2148265" cy="2073180"/>
          </a:xfrm>
          <a:prstGeom prst="rect">
            <a:avLst/>
          </a:prstGeom>
        </p:spPr>
        <p:txBody>
          <a:bodyPr vert="horz" lIns="91440" tIns="45720" rIns="91440" bIns="45720" rtlCol="0" anchor="t">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t>Work </a:t>
            </a:r>
          </a:p>
          <a:p>
            <a:r>
              <a:rPr lang="en-US" sz="4400" dirty="0"/>
              <a:t>Learning </a:t>
            </a:r>
          </a:p>
          <a:p>
            <a:r>
              <a:rPr lang="en-US" sz="4400" dirty="0"/>
              <a:t>Life</a:t>
            </a:r>
          </a:p>
        </p:txBody>
      </p:sp>
    </p:spTree>
    <p:extLst>
      <p:ext uri="{BB962C8B-B14F-4D97-AF65-F5344CB8AC3E}">
        <p14:creationId xmlns:p14="http://schemas.microsoft.com/office/powerpoint/2010/main" val="15037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50ACA3-1B3B-4372-9C85-55955EB82F1F}"/>
              </a:ext>
            </a:extLst>
          </p:cNvPr>
          <p:cNvSpPr txBox="1">
            <a:spLocks/>
          </p:cNvSpPr>
          <p:nvPr/>
        </p:nvSpPr>
        <p:spPr>
          <a:xfrm>
            <a:off x="830104" y="228006"/>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t>NINE Original Essential Skills</a:t>
            </a:r>
          </a:p>
        </p:txBody>
      </p:sp>
      <p:graphicFrame>
        <p:nvGraphicFramePr>
          <p:cNvPr id="4" name="Content Placeholder 2">
            <a:extLst>
              <a:ext uri="{FF2B5EF4-FFF2-40B4-BE49-F238E27FC236}">
                <a16:creationId xmlns:a16="http://schemas.microsoft.com/office/drawing/2014/main" id="{D2B8B38C-3E56-4D26-8E10-47B47ECECC83}"/>
              </a:ext>
            </a:extLst>
          </p:cNvPr>
          <p:cNvGraphicFramePr>
            <a:graphicFrameLocks/>
          </p:cNvGraphicFramePr>
          <p:nvPr/>
        </p:nvGraphicFramePr>
        <p:xfrm>
          <a:off x="272656" y="1556527"/>
          <a:ext cx="10735770" cy="428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33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AA0355-6D54-4E50-A66C-93FF2A3DD52E}"/>
              </a:ext>
            </a:extLst>
          </p:cNvPr>
          <p:cNvSpPr>
            <a:spLocks noGrp="1"/>
          </p:cNvSpPr>
          <p:nvPr>
            <p:ph type="title"/>
          </p:nvPr>
        </p:nvSpPr>
        <p:spPr/>
        <p:txBody>
          <a:bodyPr vert="horz" lIns="91440" tIns="45720" rIns="91440" bIns="45720" rtlCol="0" anchor="ctr">
            <a:normAutofit/>
          </a:bodyPr>
          <a:lstStyle/>
          <a:p>
            <a:r>
              <a:rPr lang="en-US" dirty="0"/>
              <a:t>A brief history of Essential Skills</a:t>
            </a:r>
          </a:p>
        </p:txBody>
      </p:sp>
      <p:graphicFrame>
        <p:nvGraphicFramePr>
          <p:cNvPr id="4" name="TextBox 2">
            <a:extLst>
              <a:ext uri="{FF2B5EF4-FFF2-40B4-BE49-F238E27FC236}">
                <a16:creationId xmlns:a16="http://schemas.microsoft.com/office/drawing/2014/main" id="{40A7335D-9381-45B6-AED7-970E4128E954}"/>
              </a:ext>
            </a:extLst>
          </p:cNvPr>
          <p:cNvGraphicFramePr/>
          <p:nvPr>
            <p:extLst>
              <p:ext uri="{D42A27DB-BD31-4B8C-83A1-F6EECF244321}">
                <p14:modId xmlns:p14="http://schemas.microsoft.com/office/powerpoint/2010/main" val="12961631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3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94" name="Google Shape;94;p2"/>
          <p:cNvSpPr txBox="1"/>
          <p:nvPr/>
        </p:nvSpPr>
        <p:spPr>
          <a:xfrm>
            <a:off x="799012" y="1569174"/>
            <a:ext cx="11353799"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1ED9-ED93-40CC-B112-A2948E3718CA}"/>
              </a:ext>
            </a:extLst>
          </p:cNvPr>
          <p:cNvSpPr>
            <a:spLocks noGrp="1"/>
          </p:cNvSpPr>
          <p:nvPr>
            <p:ph type="title"/>
          </p:nvPr>
        </p:nvSpPr>
        <p:spPr/>
        <p:txBody>
          <a:bodyPr/>
          <a:lstStyle/>
          <a:p>
            <a:r>
              <a:rPr lang="en-US" dirty="0"/>
              <a:t>Essential Skills Research Project (ESRP)</a:t>
            </a:r>
          </a:p>
        </p:txBody>
      </p:sp>
      <p:sp>
        <p:nvSpPr>
          <p:cNvPr id="3" name="TextBox 2">
            <a:extLst>
              <a:ext uri="{FF2B5EF4-FFF2-40B4-BE49-F238E27FC236}">
                <a16:creationId xmlns:a16="http://schemas.microsoft.com/office/drawing/2014/main" id="{6399B8F0-9033-41DA-8ED7-669D55A017C2}"/>
              </a:ext>
            </a:extLst>
          </p:cNvPr>
          <p:cNvSpPr txBox="1"/>
          <p:nvPr/>
        </p:nvSpPr>
        <p:spPr>
          <a:xfrm>
            <a:off x="1089697" y="1474076"/>
            <a:ext cx="9236895" cy="4924425"/>
          </a:xfrm>
          <a:prstGeom prst="rect">
            <a:avLst/>
          </a:prstGeom>
          <a:noFill/>
        </p:spPr>
        <p:txBody>
          <a:bodyPr wrap="square" rtlCol="0" anchor="t">
            <a:spAutoFit/>
          </a:bodyPr>
          <a:lstStyle/>
          <a:p>
            <a:r>
              <a:rPr lang="en-CA" sz="2000" dirty="0"/>
              <a:t>Human Resources and Social Development (HRSD, now Employment and Social Development Canada ESDC) wanted to improve economic performance and labour market outcomes by encouraging training.</a:t>
            </a:r>
            <a:endParaRPr lang="en-US" dirty="0"/>
          </a:p>
          <a:p>
            <a:endParaRPr lang="en-CA" sz="2000" dirty="0">
              <a:ea typeface="+mn-lt"/>
              <a:cs typeface="+mn-lt"/>
            </a:endParaRPr>
          </a:p>
          <a:p>
            <a:r>
              <a:rPr lang="en-CA" sz="2000" dirty="0">
                <a:ea typeface="+mn-lt"/>
                <a:cs typeface="+mn-lt"/>
              </a:rPr>
              <a:t>The project: </a:t>
            </a:r>
          </a:p>
          <a:p>
            <a:pPr marL="285750" indent="-285750">
              <a:buFont typeface="Arial"/>
              <a:buChar char="•"/>
            </a:pPr>
            <a:r>
              <a:rPr lang="en-CA" sz="2000" dirty="0">
                <a:ea typeface="+mn-lt"/>
                <a:cs typeface="+mn-lt"/>
              </a:rPr>
              <a:t>identified Essential Skills needed for work, learning and life  </a:t>
            </a:r>
          </a:p>
          <a:p>
            <a:pPr marL="285750" indent="-285750">
              <a:buFont typeface="Arial"/>
              <a:buChar char="•"/>
            </a:pPr>
            <a:r>
              <a:rPr lang="en-CA" sz="2000" dirty="0"/>
              <a:t>answered the questions, </a:t>
            </a:r>
            <a:r>
              <a:rPr lang="en-CA" sz="2000" i="1" dirty="0"/>
              <a:t>“Training for what?”  </a:t>
            </a:r>
            <a:r>
              <a:rPr lang="en-CA" sz="2000" dirty="0"/>
              <a:t>and how an individual knows if he or she has the skills needed for the job he or she wants </a:t>
            </a:r>
          </a:p>
          <a:p>
            <a:pPr marL="285750" indent="-285750">
              <a:buFont typeface="Arial"/>
              <a:buChar char="•"/>
            </a:pPr>
            <a:r>
              <a:rPr lang="en-CA" sz="2000" dirty="0"/>
              <a:t>involved more than 3000 interviews across Canada with people in 180 occupations were conducted</a:t>
            </a:r>
          </a:p>
          <a:p>
            <a:pPr marL="285750" indent="-285750">
              <a:buFont typeface="Arial"/>
              <a:buChar char="•"/>
            </a:pPr>
            <a:r>
              <a:rPr lang="en-CA" sz="2000" dirty="0"/>
              <a:t>developed ways to talk about Essential Skills by using the information from the interviews and adapting scales from the International Adult Literacy Survey IALS and Canadian Language Benchmarks</a:t>
            </a:r>
          </a:p>
          <a:p>
            <a:endParaRPr lang="en-CA" dirty="0"/>
          </a:p>
          <a:p>
            <a:endParaRPr lang="en-CA" dirty="0"/>
          </a:p>
          <a:p>
            <a:endParaRPr lang="en-US" dirty="0"/>
          </a:p>
        </p:txBody>
      </p:sp>
    </p:spTree>
    <p:extLst>
      <p:ext uri="{BB962C8B-B14F-4D97-AF65-F5344CB8AC3E}">
        <p14:creationId xmlns:p14="http://schemas.microsoft.com/office/powerpoint/2010/main" val="275094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274AC-9601-4937-A217-E7B87FA29A61}"/>
              </a:ext>
            </a:extLst>
          </p:cNvPr>
          <p:cNvSpPr txBox="1"/>
          <p:nvPr/>
        </p:nvSpPr>
        <p:spPr>
          <a:xfrm>
            <a:off x="1532626" y="2366513"/>
            <a:ext cx="918425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Different occupations require different skill sets and skill levels</a:t>
            </a:r>
          </a:p>
          <a:p>
            <a:pPr marL="285750" indent="-285750">
              <a:buFont typeface="Arial"/>
              <a:buChar char="•"/>
            </a:pPr>
            <a:r>
              <a:rPr lang="en-US" sz="2800" dirty="0"/>
              <a:t>Increasing skill levels helps people maintain jobs during transitional times</a:t>
            </a:r>
          </a:p>
          <a:p>
            <a:pPr marL="285750" indent="-285750">
              <a:buFont typeface="Arial"/>
              <a:buChar char="•"/>
            </a:pPr>
            <a:r>
              <a:rPr lang="en-US" sz="2800" dirty="0"/>
              <a:t>Education level does not always equate to skill level</a:t>
            </a:r>
          </a:p>
          <a:p>
            <a:pPr marL="285750" indent="-285750">
              <a:buFont typeface="Arial"/>
              <a:buChar char="•"/>
            </a:pPr>
            <a:r>
              <a:rPr lang="en-US" sz="2800" dirty="0"/>
              <a:t>Literacy skills are on a continuum and need to be used or they can be lost</a:t>
            </a:r>
          </a:p>
        </p:txBody>
      </p:sp>
      <p:sp>
        <p:nvSpPr>
          <p:cNvPr id="3" name="Title 1">
            <a:extLst>
              <a:ext uri="{FF2B5EF4-FFF2-40B4-BE49-F238E27FC236}">
                <a16:creationId xmlns:a16="http://schemas.microsoft.com/office/drawing/2014/main" id="{0ED1DB36-E7CB-4204-8C36-78C4539BB58B}"/>
              </a:ext>
            </a:extLst>
          </p:cNvPr>
          <p:cNvSpPr>
            <a:spLocks noGrp="1"/>
          </p:cNvSpPr>
          <p:nvPr>
            <p:ph type="title"/>
          </p:nvPr>
        </p:nvSpPr>
        <p:spPr>
          <a:xfrm>
            <a:off x="1532626" y="611787"/>
            <a:ext cx="6169497" cy="1492132"/>
          </a:xfrm>
        </p:spPr>
        <p:txBody>
          <a:bodyPr/>
          <a:lstStyle/>
          <a:p>
            <a:r>
              <a:rPr lang="en-US" dirty="0"/>
              <a:t>ESRP Key findings</a:t>
            </a:r>
          </a:p>
        </p:txBody>
      </p:sp>
    </p:spTree>
    <p:extLst>
      <p:ext uri="{BB962C8B-B14F-4D97-AF65-F5344CB8AC3E}">
        <p14:creationId xmlns:p14="http://schemas.microsoft.com/office/powerpoint/2010/main" val="392104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3A69DB-C8C7-4DE9-B17C-1B9868CF521A}"/>
              </a:ext>
            </a:extLst>
          </p:cNvPr>
          <p:cNvSpPr>
            <a:spLocks noGrp="1"/>
          </p:cNvSpPr>
          <p:nvPr>
            <p:ph type="title"/>
          </p:nvPr>
        </p:nvSpPr>
        <p:spPr/>
        <p:txBody>
          <a:bodyPr anchor="ctr">
            <a:normAutofit/>
          </a:bodyPr>
          <a:lstStyle/>
          <a:p>
            <a:r>
              <a:rPr lang="en-US" dirty="0"/>
              <a:t>How are Essential Skills Used?</a:t>
            </a:r>
          </a:p>
        </p:txBody>
      </p:sp>
      <p:graphicFrame>
        <p:nvGraphicFramePr>
          <p:cNvPr id="4" name="Content Placeholder 2">
            <a:extLst>
              <a:ext uri="{FF2B5EF4-FFF2-40B4-BE49-F238E27FC236}">
                <a16:creationId xmlns:a16="http://schemas.microsoft.com/office/drawing/2014/main" id="{73443CA1-765B-46A8-AABC-A2BBAFC71191}"/>
              </a:ext>
            </a:extLst>
          </p:cNvPr>
          <p:cNvGraphicFramePr>
            <a:graphicFrameLocks/>
          </p:cNvGraphicFramePr>
          <p:nvPr>
            <p:extLst>
              <p:ext uri="{D42A27DB-BD31-4B8C-83A1-F6EECF244321}">
                <p14:modId xmlns:p14="http://schemas.microsoft.com/office/powerpoint/2010/main" val="229200158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32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6FC66A-EA0A-434D-8C36-66161A85BEC4}"/>
              </a:ext>
            </a:extLst>
          </p:cNvPr>
          <p:cNvSpPr>
            <a:spLocks noGrp="1"/>
          </p:cNvSpPr>
          <p:nvPr>
            <p:ph type="title"/>
          </p:nvPr>
        </p:nvSpPr>
        <p:spPr/>
        <p:txBody>
          <a:bodyPr vert="horz" lIns="91440" tIns="45720" rIns="91440" bIns="45720" rtlCol="0" anchor="ctr">
            <a:normAutofit/>
          </a:bodyPr>
          <a:lstStyle/>
          <a:p>
            <a:r>
              <a:rPr lang="en-US" dirty="0"/>
              <a:t>What is complexity?</a:t>
            </a:r>
          </a:p>
        </p:txBody>
      </p:sp>
      <p:graphicFrame>
        <p:nvGraphicFramePr>
          <p:cNvPr id="7" name="TextBox 2">
            <a:extLst>
              <a:ext uri="{FF2B5EF4-FFF2-40B4-BE49-F238E27FC236}">
                <a16:creationId xmlns:a16="http://schemas.microsoft.com/office/drawing/2014/main" id="{48D6DB37-F1F2-41B3-A9FB-75B913D7A546}"/>
              </a:ext>
            </a:extLst>
          </p:cNvPr>
          <p:cNvGraphicFramePr/>
          <p:nvPr>
            <p:extLst>
              <p:ext uri="{D42A27DB-BD31-4B8C-83A1-F6EECF244321}">
                <p14:modId xmlns:p14="http://schemas.microsoft.com/office/powerpoint/2010/main" val="3528047992"/>
              </p:ext>
            </p:extLst>
          </p:nvPr>
        </p:nvGraphicFramePr>
        <p:xfrm>
          <a:off x="1405062" y="1885308"/>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87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1569D2-DDCC-4FF9-9D69-8E33E8575F27}"/>
              </a:ext>
            </a:extLst>
          </p:cNvPr>
          <p:cNvSpPr txBox="1">
            <a:spLocks/>
          </p:cNvSpPr>
          <p:nvPr/>
        </p:nvSpPr>
        <p:spPr>
          <a:xfrm>
            <a:off x="1865629" y="206195"/>
            <a:ext cx="8548082" cy="438128"/>
          </a:xfrm>
          <a:prstGeom prst="rect">
            <a:avLst/>
          </a:prstGeom>
          <a:noFill/>
          <a:ln>
            <a:noFill/>
          </a:ln>
        </p:spPr>
        <p:txBody>
          <a:bodyPr spcFirstLastPara="1" vert="horz" wrap="square" lIns="91440" tIns="45720" rIns="91440" bIns="45720" rtlCol="0" anchor="b"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dirty="0"/>
              <a:t>General Complexity in Essential Skills- An Example</a:t>
            </a:r>
          </a:p>
        </p:txBody>
      </p:sp>
      <p:graphicFrame>
        <p:nvGraphicFramePr>
          <p:cNvPr id="4" name="Table 3">
            <a:extLst>
              <a:ext uri="{FF2B5EF4-FFF2-40B4-BE49-F238E27FC236}">
                <a16:creationId xmlns:a16="http://schemas.microsoft.com/office/drawing/2014/main" id="{F6F71C2A-5D3B-4AAB-B21C-B54A4AE946AE}"/>
              </a:ext>
            </a:extLst>
          </p:cNvPr>
          <p:cNvGraphicFramePr>
            <a:graphicFrameLocks noGrp="1"/>
          </p:cNvGraphicFramePr>
          <p:nvPr>
            <p:extLst>
              <p:ext uri="{D42A27DB-BD31-4B8C-83A1-F6EECF244321}">
                <p14:modId xmlns:p14="http://schemas.microsoft.com/office/powerpoint/2010/main" val="309128482"/>
              </p:ext>
            </p:extLst>
          </p:nvPr>
        </p:nvGraphicFramePr>
        <p:xfrm>
          <a:off x="749111" y="768354"/>
          <a:ext cx="10597496" cy="5133616"/>
        </p:xfrm>
        <a:graphic>
          <a:graphicData uri="http://schemas.openxmlformats.org/drawingml/2006/table">
            <a:tbl>
              <a:tblPr firstRow="1" bandRow="1">
                <a:tableStyleId>{69C7853C-536D-4A76-A0AE-DD22124D55A5}</a:tableStyleId>
              </a:tblPr>
              <a:tblGrid>
                <a:gridCol w="1969230">
                  <a:extLst>
                    <a:ext uri="{9D8B030D-6E8A-4147-A177-3AD203B41FA5}">
                      <a16:colId xmlns:a16="http://schemas.microsoft.com/office/drawing/2014/main" val="718324142"/>
                    </a:ext>
                  </a:extLst>
                </a:gridCol>
                <a:gridCol w="2066511">
                  <a:extLst>
                    <a:ext uri="{9D8B030D-6E8A-4147-A177-3AD203B41FA5}">
                      <a16:colId xmlns:a16="http://schemas.microsoft.com/office/drawing/2014/main" val="1238758093"/>
                    </a:ext>
                  </a:extLst>
                </a:gridCol>
                <a:gridCol w="2064442">
                  <a:extLst>
                    <a:ext uri="{9D8B030D-6E8A-4147-A177-3AD203B41FA5}">
                      <a16:colId xmlns:a16="http://schemas.microsoft.com/office/drawing/2014/main" val="2956715506"/>
                    </a:ext>
                  </a:extLst>
                </a:gridCol>
                <a:gridCol w="2176596">
                  <a:extLst>
                    <a:ext uri="{9D8B030D-6E8A-4147-A177-3AD203B41FA5}">
                      <a16:colId xmlns:a16="http://schemas.microsoft.com/office/drawing/2014/main" val="609377332"/>
                    </a:ext>
                  </a:extLst>
                </a:gridCol>
                <a:gridCol w="2320717">
                  <a:extLst>
                    <a:ext uri="{9D8B030D-6E8A-4147-A177-3AD203B41FA5}">
                      <a16:colId xmlns:a16="http://schemas.microsoft.com/office/drawing/2014/main" val="105614100"/>
                    </a:ext>
                  </a:extLst>
                </a:gridCol>
              </a:tblGrid>
              <a:tr h="1483454">
                <a:tc>
                  <a:txBody>
                    <a:bodyPr/>
                    <a:lstStyle/>
                    <a:p>
                      <a:r>
                        <a:rPr lang="en-US" sz="2000" dirty="0"/>
                        <a:t>Level 1</a:t>
                      </a:r>
                    </a:p>
                    <a:p>
                      <a:pPr lvl="0">
                        <a:buNone/>
                      </a:pPr>
                      <a:r>
                        <a:rPr lang="en-US" sz="2000" dirty="0"/>
                        <a:t>Locate and Use</a:t>
                      </a:r>
                    </a:p>
                  </a:txBody>
                  <a:tcPr marL="67449" marR="67449" marT="33724" marB="33724"/>
                </a:tc>
                <a:tc>
                  <a:txBody>
                    <a:bodyPr/>
                    <a:lstStyle/>
                    <a:p>
                      <a:r>
                        <a:rPr lang="en-US" sz="2000" dirty="0"/>
                        <a:t>Level 2</a:t>
                      </a:r>
                    </a:p>
                    <a:p>
                      <a:pPr lvl="0">
                        <a:buNone/>
                      </a:pPr>
                      <a:r>
                        <a:rPr lang="en-US" sz="2000" dirty="0"/>
                        <a:t>Locate and Cycle</a:t>
                      </a:r>
                    </a:p>
                  </a:txBody>
                  <a:tcPr marL="67449" marR="67449" marT="33724" marB="33724"/>
                </a:tc>
                <a:tc>
                  <a:txBody>
                    <a:bodyPr/>
                    <a:lstStyle/>
                    <a:p>
                      <a:r>
                        <a:rPr lang="en-US" sz="2000" dirty="0"/>
                        <a:t>Level 3</a:t>
                      </a:r>
                    </a:p>
                    <a:p>
                      <a:pPr lvl="0">
                        <a:buNone/>
                      </a:pPr>
                      <a:r>
                        <a:rPr lang="en-US" sz="2000" dirty="0"/>
                        <a:t>Locate, Cycle and Integrate</a:t>
                      </a:r>
                    </a:p>
                  </a:txBody>
                  <a:tcPr marL="67449" marR="67449" marT="33724" marB="33724"/>
                </a:tc>
                <a:tc>
                  <a:txBody>
                    <a:bodyPr/>
                    <a:lstStyle/>
                    <a:p>
                      <a:r>
                        <a:rPr lang="en-US" sz="2000" dirty="0"/>
                        <a:t>Level 4</a:t>
                      </a:r>
                    </a:p>
                    <a:p>
                      <a:pPr lvl="0">
                        <a:buNone/>
                      </a:pPr>
                      <a:r>
                        <a:rPr lang="en-US" sz="2000" dirty="0"/>
                        <a:t>Apply prior knowledge, locate, cycle and integrate</a:t>
                      </a:r>
                    </a:p>
                  </a:txBody>
                  <a:tcPr marL="67449" marR="67449" marT="33724" marB="33724"/>
                </a:tc>
                <a:tc>
                  <a:txBody>
                    <a:bodyPr/>
                    <a:lstStyle/>
                    <a:p>
                      <a:r>
                        <a:rPr lang="en-US" sz="2000" dirty="0"/>
                        <a:t>Level 5</a:t>
                      </a:r>
                    </a:p>
                    <a:p>
                      <a:pPr lvl="0">
                        <a:buNone/>
                      </a:pPr>
                      <a:r>
                        <a:rPr lang="en-US" sz="2000" dirty="0"/>
                        <a:t>Apply prior knowledge, locate, cycle, integrate and generate</a:t>
                      </a:r>
                    </a:p>
                  </a:txBody>
                  <a:tcPr marL="67449" marR="67449" marT="33724" marB="33724"/>
                </a:tc>
                <a:extLst>
                  <a:ext uri="{0D108BD9-81ED-4DB2-BD59-A6C34878D82A}">
                    <a16:rowId xmlns:a16="http://schemas.microsoft.com/office/drawing/2014/main" val="2140596574"/>
                  </a:ext>
                </a:extLst>
              </a:tr>
              <a:tr h="2639683">
                <a:tc>
                  <a:txBody>
                    <a:bodyPr/>
                    <a:lstStyle/>
                    <a:p>
                      <a:pPr lvl="0">
                        <a:buNone/>
                      </a:pPr>
                      <a:r>
                        <a:rPr lang="en-US" sz="1600" u="none" strike="noStrike" noProof="0" dirty="0"/>
                        <a:t>Pet groomers read items in supply catalogues and purchasing flyers.</a:t>
                      </a:r>
                      <a:endParaRPr lang="en-US" sz="1600" b="1" dirty="0"/>
                    </a:p>
                  </a:txBody>
                  <a:tcPr marL="67449" marR="67449" marT="33724" marB="33724"/>
                </a:tc>
                <a:tc>
                  <a:txBody>
                    <a:bodyPr/>
                    <a:lstStyle/>
                    <a:p>
                      <a:pPr lvl="0">
                        <a:buNone/>
                      </a:pPr>
                      <a:r>
                        <a:rPr lang="en-US" sz="1600" u="none" strike="noStrike" noProof="0" dirty="0"/>
                        <a:t>Kitchen helpers read safety precautions relating to fire hazards in the kitchen.</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Branch managers may refer to several human resource manuals to locate and integrate information</a:t>
                      </a:r>
                      <a:endParaRPr lang="en-US" sz="1600" dirty="0"/>
                    </a:p>
                    <a:p>
                      <a:pPr lvl="0">
                        <a:buNone/>
                      </a:pPr>
                      <a:r>
                        <a:rPr lang="en-US" sz="1600" u="none" strike="noStrike" noProof="0" dirty="0"/>
                        <a:t>on topics such as pay scales and job descriptions.</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Court clerks select information from various Acts to assist Justices of the Peace in cases where</a:t>
                      </a:r>
                      <a:endParaRPr lang="en-US" sz="1600" dirty="0"/>
                    </a:p>
                    <a:p>
                      <a:pPr lvl="0">
                        <a:buNone/>
                      </a:pPr>
                      <a:r>
                        <a:rPr lang="en-US" sz="1600" u="none" strike="noStrike" noProof="0" dirty="0"/>
                        <a:t>clarity of jurisprudence is required. The Acts contain complex legal terminology.</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Assistant business managers in labour unions read adjudication decisions that have established</a:t>
                      </a:r>
                      <a:endParaRPr lang="en-US" sz="1600" dirty="0"/>
                    </a:p>
                    <a:p>
                      <a:pPr lvl="0" algn="l">
                        <a:lnSpc>
                          <a:spcPct val="100000"/>
                        </a:lnSpc>
                        <a:spcBef>
                          <a:spcPts val="0"/>
                        </a:spcBef>
                        <a:spcAft>
                          <a:spcPts val="0"/>
                        </a:spcAft>
                        <a:buNone/>
                      </a:pPr>
                      <a:r>
                        <a:rPr lang="en-US" sz="1600" u="none" strike="noStrike" noProof="0" dirty="0"/>
                        <a:t>jurisprudence for pending grievances which are to go to adjudication. The legal wording has</a:t>
                      </a:r>
                      <a:endParaRPr lang="en-US" sz="1600" dirty="0"/>
                    </a:p>
                    <a:p>
                      <a:pPr lvl="0">
                        <a:buNone/>
                      </a:pPr>
                      <a:r>
                        <a:rPr lang="en-US" sz="1600" u="none" strike="noStrike" noProof="0" dirty="0"/>
                        <a:t>specific and complex implications for specific cases.</a:t>
                      </a:r>
                      <a:endParaRPr lang="en-US" sz="1600" dirty="0"/>
                    </a:p>
                  </a:txBody>
                  <a:tcPr marL="67449" marR="67449" marT="33724" marB="33724"/>
                </a:tc>
                <a:extLst>
                  <a:ext uri="{0D108BD9-81ED-4DB2-BD59-A6C34878D82A}">
                    <a16:rowId xmlns:a16="http://schemas.microsoft.com/office/drawing/2014/main" val="2013197702"/>
                  </a:ext>
                </a:extLst>
              </a:tr>
            </a:tbl>
          </a:graphicData>
        </a:graphic>
      </p:graphicFrame>
    </p:spTree>
    <p:extLst>
      <p:ext uri="{BB962C8B-B14F-4D97-AF65-F5344CB8AC3E}">
        <p14:creationId xmlns:p14="http://schemas.microsoft.com/office/powerpoint/2010/main" val="49915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DF1BF0B-713A-4B82-A94F-048AE116D7BC}"/>
              </a:ext>
            </a:extLst>
          </p:cNvPr>
          <p:cNvPicPr>
            <a:picLocks noChangeAspect="1"/>
          </p:cNvPicPr>
          <p:nvPr/>
        </p:nvPicPr>
        <p:blipFill>
          <a:blip r:embed="rId3"/>
          <a:stretch>
            <a:fillRect/>
          </a:stretch>
        </p:blipFill>
        <p:spPr>
          <a:xfrm>
            <a:off x="4186793" y="595802"/>
            <a:ext cx="6144739" cy="5043995"/>
          </a:xfrm>
          <a:prstGeom prst="rect">
            <a:avLst/>
          </a:prstGeom>
        </p:spPr>
      </p:pic>
      <p:sp>
        <p:nvSpPr>
          <p:cNvPr id="3" name="TextBox 2">
            <a:extLst>
              <a:ext uri="{FF2B5EF4-FFF2-40B4-BE49-F238E27FC236}">
                <a16:creationId xmlns:a16="http://schemas.microsoft.com/office/drawing/2014/main" id="{5E568231-6A53-4C1A-949D-19FA6138CC07}"/>
              </a:ext>
            </a:extLst>
          </p:cNvPr>
          <p:cNvSpPr txBox="1"/>
          <p:nvPr/>
        </p:nvSpPr>
        <p:spPr>
          <a:xfrm>
            <a:off x="1172294" y="181927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Essential Skills scales draw from IALS research</a:t>
            </a:r>
          </a:p>
        </p:txBody>
      </p:sp>
    </p:spTree>
    <p:extLst>
      <p:ext uri="{BB962C8B-B14F-4D97-AF65-F5344CB8AC3E}">
        <p14:creationId xmlns:p14="http://schemas.microsoft.com/office/powerpoint/2010/main" val="151242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29600" cy="1143000"/>
          </a:xfrm>
        </p:spPr>
        <p:txBody>
          <a:bodyPr>
            <a:normAutofit fontScale="90000"/>
          </a:bodyPr>
          <a:lstStyle/>
          <a:p>
            <a:r>
              <a:rPr lang="en-CA" dirty="0"/>
              <a:t>The primary purpose of the Curriculum Framework is to support adult learning.</a:t>
            </a:r>
            <a:br>
              <a:rPr lang="en-CA" dirty="0"/>
            </a:br>
            <a:endParaRPr lang="en-CA" dirty="0"/>
          </a:p>
        </p:txBody>
      </p:sp>
      <p:sp>
        <p:nvSpPr>
          <p:cNvPr id="3" name="Content Placeholder 2"/>
          <p:cNvSpPr>
            <a:spLocks noGrp="1"/>
          </p:cNvSpPr>
          <p:nvPr>
            <p:ph idx="1"/>
          </p:nvPr>
        </p:nvSpPr>
        <p:spPr>
          <a:xfrm>
            <a:off x="1981200" y="2636913"/>
            <a:ext cx="8229600" cy="3489251"/>
          </a:xfrm>
        </p:spPr>
        <p:txBody>
          <a:bodyPr/>
          <a:lstStyle/>
          <a:p>
            <a:pPr lvl="0"/>
            <a:r>
              <a:rPr lang="en-CA" dirty="0"/>
              <a:t>It is consistent with the interpretation of the Essential Skills complexity scales but is not organized by the nine Essential Skills </a:t>
            </a:r>
          </a:p>
          <a:p>
            <a:pPr marL="0" indent="0">
              <a:buNone/>
            </a:pPr>
            <a:r>
              <a:rPr lang="en-CA" dirty="0"/>
              <a:t> </a:t>
            </a:r>
          </a:p>
          <a:p>
            <a:pPr lvl="0"/>
            <a:r>
              <a:rPr lang="en-CA" dirty="0"/>
              <a:t>It does not draw exclusively from Essential Skills for its conceptualization of all levels</a:t>
            </a:r>
          </a:p>
          <a:p>
            <a:endParaRPr lang="en-CA" dirty="0"/>
          </a:p>
        </p:txBody>
      </p:sp>
    </p:spTree>
    <p:extLst>
      <p:ext uri="{BB962C8B-B14F-4D97-AF65-F5344CB8AC3E}">
        <p14:creationId xmlns:p14="http://schemas.microsoft.com/office/powerpoint/2010/main" val="11095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639093" y="695186"/>
            <a:ext cx="8913813" cy="914400"/>
          </a:xfrm>
        </p:spPr>
        <p:txBody>
          <a:bodyPr>
            <a:normAutofit/>
          </a:bodyPr>
          <a:lstStyle/>
          <a:p>
            <a:r>
              <a:rPr lang="en-US" altLang="en-US" b="1" dirty="0"/>
              <a:t>OALCF &amp; Essential Skills</a:t>
            </a:r>
            <a:endParaRPr lang="en-US" altLang="en-US" dirty="0"/>
          </a:p>
        </p:txBody>
      </p:sp>
      <p:sp>
        <p:nvSpPr>
          <p:cNvPr id="56322"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072FAF-8CA4-4D29-8A9D-D5510D514CE2}" type="slidenum">
              <a:rPr lang="en-US" altLang="en-US" sz="1400"/>
              <a:pPr/>
              <a:t>27</a:t>
            </a:fld>
            <a:endParaRPr lang="en-US" altLang="en-US" sz="1400" dirty="0"/>
          </a:p>
        </p:txBody>
      </p:sp>
      <p:sp>
        <p:nvSpPr>
          <p:cNvPr id="56323" name="AutoShape 3"/>
          <p:cNvSpPr>
            <a:spLocks noChangeArrowheads="1"/>
          </p:cNvSpPr>
          <p:nvPr/>
        </p:nvSpPr>
        <p:spPr bwMode="auto">
          <a:xfrm>
            <a:off x="2351088" y="2420938"/>
            <a:ext cx="5181600" cy="1524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000" dirty="0">
                <a:latin typeface="+mn-lt"/>
              </a:rPr>
              <a:t>OALCF skills organized </a:t>
            </a:r>
          </a:p>
          <a:p>
            <a:pPr eaLnBrk="1" hangingPunct="1"/>
            <a:r>
              <a:rPr lang="en-US" altLang="en-US" sz="3000" dirty="0">
                <a:latin typeface="+mn-lt"/>
                <a:ea typeface="ＭＳ Ｐゴシック"/>
              </a:rPr>
              <a:t>into </a:t>
            </a:r>
            <a:r>
              <a:rPr lang="en-US" altLang="en-US" sz="3000" dirty="0">
                <a:solidFill>
                  <a:schemeClr val="accent1">
                    <a:lumMod val="75000"/>
                  </a:schemeClr>
                </a:solidFill>
                <a:latin typeface="+mn-lt"/>
                <a:ea typeface="ＭＳ Ｐゴシック"/>
              </a:rPr>
              <a:t>competencies</a:t>
            </a:r>
            <a:endParaRPr lang="en-US" altLang="en-US" sz="3000" dirty="0">
              <a:solidFill>
                <a:schemeClr val="accent1">
                  <a:lumMod val="75000"/>
                </a:schemeClr>
              </a:solidFill>
              <a:latin typeface="+mn-lt"/>
            </a:endParaRPr>
          </a:p>
        </p:txBody>
      </p:sp>
      <p:sp>
        <p:nvSpPr>
          <p:cNvPr id="56324" name="AutoShape 4"/>
          <p:cNvSpPr>
            <a:spLocks noChangeArrowheads="1"/>
          </p:cNvSpPr>
          <p:nvPr/>
        </p:nvSpPr>
        <p:spPr bwMode="auto">
          <a:xfrm>
            <a:off x="4452938" y="4143375"/>
            <a:ext cx="5181600" cy="1524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000" dirty="0">
                <a:latin typeface="+mn-lt"/>
                <a:ea typeface="ＭＳ Ｐゴシック"/>
              </a:rPr>
              <a:t>Essential Skills </a:t>
            </a:r>
            <a:endParaRPr lang="en-US" altLang="en-US" sz="3000" dirty="0">
              <a:latin typeface="+mn-lt"/>
            </a:endParaRPr>
          </a:p>
          <a:p>
            <a:pPr eaLnBrk="1" hangingPunct="1"/>
            <a:r>
              <a:rPr lang="en-US" altLang="en-US" sz="3000" dirty="0">
                <a:latin typeface="+mn-lt"/>
                <a:ea typeface="ＭＳ Ｐゴシック"/>
              </a:rPr>
              <a:t>organized by </a:t>
            </a:r>
            <a:r>
              <a:rPr lang="en-US" altLang="en-US" sz="3000" dirty="0">
                <a:solidFill>
                  <a:schemeClr val="accent1">
                    <a:lumMod val="75000"/>
                  </a:schemeClr>
                </a:solidFill>
                <a:latin typeface="+mn-lt"/>
                <a:ea typeface="ＭＳ Ｐゴシック"/>
              </a:rPr>
              <a:t>skill domain</a:t>
            </a:r>
          </a:p>
        </p:txBody>
      </p:sp>
    </p:spTree>
    <p:extLst>
      <p:ext uri="{BB962C8B-B14F-4D97-AF65-F5344CB8AC3E}">
        <p14:creationId xmlns:p14="http://schemas.microsoft.com/office/powerpoint/2010/main" val="316992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algn="ctr"/>
            <a:r>
              <a:rPr lang="en-US" altLang="en-US" b="1" dirty="0"/>
              <a:t>OALCF</a:t>
            </a:r>
            <a:endParaRPr lang="en-US" altLang="en-US" dirty="0"/>
          </a:p>
        </p:txBody>
      </p:sp>
      <p:sp>
        <p:nvSpPr>
          <p:cNvPr id="10242"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7BB88F-EA76-41BE-97A6-E064E1178E44}" type="slidenum">
              <a:rPr lang="en-US" altLang="en-US" sz="1400"/>
              <a:pPr/>
              <a:t>28</a:t>
            </a:fld>
            <a:endParaRPr lang="en-US" altLang="en-US" sz="1400" dirty="0"/>
          </a:p>
        </p:txBody>
      </p:sp>
      <p:sp>
        <p:nvSpPr>
          <p:cNvPr id="10243" name="AutoShape 12"/>
          <p:cNvSpPr>
            <a:spLocks noChangeArrowheads="1"/>
          </p:cNvSpPr>
          <p:nvPr/>
        </p:nvSpPr>
        <p:spPr bwMode="auto">
          <a:xfrm>
            <a:off x="2566988" y="3754439"/>
            <a:ext cx="3505200" cy="1219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Competency-based</a:t>
            </a:r>
            <a:endParaRPr lang="en-US" altLang="en-US" sz="1800" dirty="0">
              <a:latin typeface="+mn-lt"/>
            </a:endParaRPr>
          </a:p>
        </p:txBody>
      </p:sp>
      <p:sp>
        <p:nvSpPr>
          <p:cNvPr id="10244" name="AutoShape 17"/>
          <p:cNvSpPr>
            <a:spLocks noChangeArrowheads="1"/>
          </p:cNvSpPr>
          <p:nvPr/>
        </p:nvSpPr>
        <p:spPr bwMode="auto">
          <a:xfrm>
            <a:off x="6340839" y="3754439"/>
            <a:ext cx="3505200" cy="1219200"/>
          </a:xfrm>
          <a:prstGeom prst="roundRect">
            <a:avLst>
              <a:gd name="adj" fmla="val 16667"/>
            </a:avLst>
          </a:prstGeom>
          <a:solidFill>
            <a:schemeClr val="accent2">
              <a:alpha val="25098"/>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Task-based</a:t>
            </a:r>
            <a:endParaRPr lang="en-US" altLang="en-US" sz="1800" dirty="0">
              <a:latin typeface="+mn-lt"/>
            </a:endParaRPr>
          </a:p>
        </p:txBody>
      </p:sp>
      <p:sp>
        <p:nvSpPr>
          <p:cNvPr id="10245" name="AutoShape 18"/>
          <p:cNvSpPr>
            <a:spLocks noChangeArrowheads="1"/>
          </p:cNvSpPr>
          <p:nvPr/>
        </p:nvSpPr>
        <p:spPr bwMode="auto">
          <a:xfrm>
            <a:off x="3086100" y="1662337"/>
            <a:ext cx="6019800" cy="1447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Focuses on how learners use </a:t>
            </a:r>
          </a:p>
          <a:p>
            <a:pPr algn="ctr" eaLnBrk="1" hangingPunct="1"/>
            <a:r>
              <a:rPr lang="en-US" altLang="en-US" sz="2800" dirty="0">
                <a:latin typeface="+mn-lt"/>
              </a:rPr>
              <a:t>skills outside literacy programs</a:t>
            </a:r>
            <a:endParaRPr lang="en-US" altLang="en-US" sz="1800" dirty="0">
              <a:latin typeface="+mn-lt"/>
            </a:endParaRPr>
          </a:p>
        </p:txBody>
      </p:sp>
    </p:spTree>
    <p:extLst>
      <p:ext uri="{BB962C8B-B14F-4D97-AF65-F5344CB8AC3E}">
        <p14:creationId xmlns:p14="http://schemas.microsoft.com/office/powerpoint/2010/main" val="164661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Complexity in the OALCF</a:t>
            </a:r>
          </a:p>
        </p:txBody>
      </p:sp>
      <p:sp>
        <p:nvSpPr>
          <p:cNvPr id="3" name="Rectangle 2"/>
          <p:cNvSpPr/>
          <p:nvPr/>
        </p:nvSpPr>
        <p:spPr>
          <a:xfrm>
            <a:off x="1251678" y="1874517"/>
            <a:ext cx="9930384" cy="3046988"/>
          </a:xfrm>
          <a:prstGeom prst="rect">
            <a:avLst/>
          </a:prstGeom>
        </p:spPr>
        <p:txBody>
          <a:bodyPr wrap="square">
            <a:spAutoFit/>
          </a:bodyPr>
          <a:lstStyle/>
          <a:p>
            <a:pPr marL="342900" indent="-342900">
              <a:buFont typeface="Arial" panose="020B0604020202020204" pitchFamily="34" charset="0"/>
              <a:buChar char="•"/>
            </a:pPr>
            <a:r>
              <a:rPr lang="en-US" sz="2400" dirty="0"/>
              <a:t>The OALCF uses three levels to describe a learner’s proficiency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Informed by the same factors that drive complexity at Essential Skills levels 1, 2, and 3</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OALCF scale is consistent with the interpretation of the Essential Skills complexity scales for several Essential Skills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87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solidFill>
                  <a:srgbClr val="C00000"/>
                </a:solidFill>
              </a:rPr>
              <a:t>Today’s Webinar…</a:t>
            </a:r>
            <a:endParaRPr dirty="0">
              <a:solidFill>
                <a:srgbClr val="C00000"/>
              </a:solidFill>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
        <p:nvSpPr>
          <p:cNvPr id="2" name="TextBox 1"/>
          <p:cNvSpPr txBox="1"/>
          <p:nvPr/>
        </p:nvSpPr>
        <p:spPr>
          <a:xfrm>
            <a:off x="1377537" y="1947553"/>
            <a:ext cx="8134598" cy="2523768"/>
          </a:xfrm>
          <a:prstGeom prst="rect">
            <a:avLst/>
          </a:prstGeom>
          <a:noFill/>
        </p:spPr>
        <p:txBody>
          <a:bodyPr wrap="square" rtlCol="0">
            <a:spAutoFit/>
          </a:bodyPr>
          <a:lstStyle/>
          <a:p>
            <a:pPr marL="342900" indent="-342900">
              <a:buAutoNum type="arabicPeriod"/>
            </a:pPr>
            <a:r>
              <a:rPr lang="en-CA" sz="2400" dirty="0">
                <a:latin typeface="Calibri" panose="020F0502020204030204" pitchFamily="34" charset="0"/>
                <a:cs typeface="Calibri" panose="020F0502020204030204" pitchFamily="34" charset="0"/>
              </a:rPr>
              <a:t>Historical Overview of the Ontario Adult Literacy Curriculum Framework (OALCF)</a:t>
            </a:r>
          </a:p>
          <a:p>
            <a:pPr marL="342900" indent="-342900">
              <a:buAutoNum type="arabicPeriod"/>
            </a:pPr>
            <a:r>
              <a:rPr lang="en-CA" sz="2400" dirty="0">
                <a:latin typeface="Calibri" panose="020F0502020204030204" pitchFamily="34" charset="0"/>
                <a:cs typeface="Calibri" panose="020F0502020204030204" pitchFamily="34" charset="0"/>
              </a:rPr>
              <a:t>OALCF Components</a:t>
            </a:r>
          </a:p>
          <a:p>
            <a:pPr marL="342900" indent="-342900">
              <a:buAutoNum type="arabicPeriod"/>
            </a:pPr>
            <a:r>
              <a:rPr lang="en-CA" sz="2400" dirty="0">
                <a:latin typeface="Calibri" panose="020F0502020204030204" pitchFamily="34" charset="0"/>
                <a:cs typeface="Calibri" panose="020F0502020204030204" pitchFamily="34" charset="0"/>
              </a:rPr>
              <a:t>History of Essential Skills</a:t>
            </a:r>
          </a:p>
          <a:p>
            <a:pPr marL="342900" indent="-342900">
              <a:buAutoNum type="arabicPeriod"/>
            </a:pPr>
            <a:r>
              <a:rPr lang="en-CA" sz="2400" dirty="0">
                <a:latin typeface="Calibri" panose="020F0502020204030204" pitchFamily="34" charset="0"/>
                <a:cs typeface="Calibri" panose="020F0502020204030204" pitchFamily="34" charset="0"/>
              </a:rPr>
              <a:t>Connection between the OALCF and Essential Skills</a:t>
            </a:r>
          </a:p>
          <a:p>
            <a:pPr marL="342900" indent="-342900">
              <a:buAutoNum type="arabicPeriod"/>
            </a:pPr>
            <a:r>
              <a:rPr lang="en-CA" sz="2400" dirty="0">
                <a:latin typeface="Calibri" panose="020F0502020204030204" pitchFamily="34" charset="0"/>
                <a:cs typeface="Calibri" panose="020F0502020204030204" pitchFamily="34" charset="0"/>
              </a:rPr>
              <a:t>Skills for Success and the Connection to the OALCF</a:t>
            </a:r>
          </a:p>
          <a:p>
            <a:pPr marL="342900" indent="-342900">
              <a:buAutoNum type="arabicPeriod"/>
            </a:pP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971914" y="583524"/>
            <a:ext cx="10178322" cy="1492132"/>
          </a:xfrm>
        </p:spPr>
        <p:txBody>
          <a:bodyPr/>
          <a:lstStyle/>
          <a:p>
            <a:pPr algn="ctr"/>
            <a:r>
              <a:rPr lang="en-US" altLang="en-US" b="1" dirty="0"/>
              <a:t>OALCF &amp; Essential Skills (ES)</a:t>
            </a:r>
            <a:endParaRPr lang="en-US" altLang="en-US" dirty="0"/>
          </a:p>
        </p:txBody>
      </p:sp>
      <p:sp>
        <p:nvSpPr>
          <p:cNvPr id="50178"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1ECD71-083C-4A0A-83F5-B7646E345C78}" type="slidenum">
              <a:rPr lang="en-US" altLang="en-US" sz="1400"/>
              <a:pPr/>
              <a:t>30</a:t>
            </a:fld>
            <a:endParaRPr lang="en-US" altLang="en-US" sz="1400" dirty="0"/>
          </a:p>
        </p:txBody>
      </p:sp>
      <p:sp>
        <p:nvSpPr>
          <p:cNvPr id="50179" name="AutoShape 4"/>
          <p:cNvSpPr>
            <a:spLocks noChangeArrowheads="1"/>
          </p:cNvSpPr>
          <p:nvPr/>
        </p:nvSpPr>
        <p:spPr bwMode="auto">
          <a:xfrm>
            <a:off x="2362200" y="2590800"/>
            <a:ext cx="3124200" cy="1752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mn-lt"/>
              </a:rPr>
              <a:t>OALCF </a:t>
            </a:r>
          </a:p>
          <a:p>
            <a:pPr eaLnBrk="1" hangingPunct="1"/>
            <a:r>
              <a:rPr lang="en-US" altLang="en-US" sz="3600" dirty="0">
                <a:solidFill>
                  <a:schemeClr val="accent2"/>
                </a:solidFill>
                <a:latin typeface="+mn-lt"/>
              </a:rPr>
              <a:t>levels</a:t>
            </a:r>
            <a:r>
              <a:rPr lang="en-US" altLang="en-US" sz="3600" dirty="0">
                <a:latin typeface="+mn-lt"/>
              </a:rPr>
              <a:t> 1, 2, 3</a:t>
            </a:r>
          </a:p>
        </p:txBody>
      </p:sp>
      <p:sp>
        <p:nvSpPr>
          <p:cNvPr id="50180" name="AutoShape 5"/>
          <p:cNvSpPr>
            <a:spLocks noChangeArrowheads="1"/>
          </p:cNvSpPr>
          <p:nvPr/>
        </p:nvSpPr>
        <p:spPr bwMode="auto">
          <a:xfrm>
            <a:off x="6172200" y="2590800"/>
            <a:ext cx="3276600" cy="1752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mn-lt"/>
              </a:rPr>
              <a:t>Essential Skills </a:t>
            </a:r>
          </a:p>
          <a:p>
            <a:pPr eaLnBrk="1" hangingPunct="1"/>
            <a:r>
              <a:rPr lang="en-US" altLang="en-US" sz="3600" dirty="0">
                <a:solidFill>
                  <a:schemeClr val="accent2"/>
                </a:solidFill>
                <a:latin typeface="+mn-lt"/>
              </a:rPr>
              <a:t>levels</a:t>
            </a:r>
            <a:r>
              <a:rPr lang="en-US" altLang="en-US" sz="3600" dirty="0">
                <a:latin typeface="+mn-lt"/>
              </a:rPr>
              <a:t> 1, 2, 3</a:t>
            </a:r>
          </a:p>
        </p:txBody>
      </p:sp>
      <p:sp>
        <p:nvSpPr>
          <p:cNvPr id="50181" name="Text Box 6"/>
          <p:cNvSpPr txBox="1">
            <a:spLocks noChangeArrowheads="1"/>
          </p:cNvSpPr>
          <p:nvPr/>
        </p:nvSpPr>
        <p:spPr bwMode="auto">
          <a:xfrm>
            <a:off x="5580063" y="3078164"/>
            <a:ext cx="48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dirty="0"/>
              <a:t>=</a:t>
            </a:r>
          </a:p>
        </p:txBody>
      </p:sp>
      <p:sp>
        <p:nvSpPr>
          <p:cNvPr id="50182" name="Rectangle 1"/>
          <p:cNvSpPr>
            <a:spLocks noChangeArrowheads="1"/>
          </p:cNvSpPr>
          <p:nvPr/>
        </p:nvSpPr>
        <p:spPr bwMode="auto">
          <a:xfrm>
            <a:off x="2720975" y="5243060"/>
            <a:ext cx="690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mn-lt"/>
              </a:rPr>
              <a:t>The levels relate to the task, not the learner.</a:t>
            </a:r>
          </a:p>
        </p:txBody>
      </p:sp>
    </p:spTree>
    <p:extLst>
      <p:ext uri="{BB962C8B-B14F-4D97-AF65-F5344CB8AC3E}">
        <p14:creationId xmlns:p14="http://schemas.microsoft.com/office/powerpoint/2010/main" val="75362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A5490CAD-10DB-4230-83BE-EA3379D6D46B}"/>
              </a:ext>
            </a:extLst>
          </p:cNvPr>
          <p:cNvGraphicFramePr>
            <a:graphicFrameLocks/>
          </p:cNvGraphicFramePr>
          <p:nvPr>
            <p:extLst>
              <p:ext uri="{D42A27DB-BD31-4B8C-83A1-F6EECF244321}">
                <p14:modId xmlns:p14="http://schemas.microsoft.com/office/powerpoint/2010/main" val="4173042665"/>
              </p:ext>
            </p:extLst>
          </p:nvPr>
        </p:nvGraphicFramePr>
        <p:xfrm>
          <a:off x="1251678" y="1827016"/>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F207FCAE-C5C8-4969-8900-078F28EC78A5}"/>
              </a:ext>
            </a:extLst>
          </p:cNvPr>
          <p:cNvSpPr txBox="1">
            <a:spLocks/>
          </p:cNvSpPr>
          <p:nvPr/>
        </p:nvSpPr>
        <p:spPr>
          <a:xfrm>
            <a:off x="1251678" y="334884"/>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OALCF - 3 levels of Proficiency</a:t>
            </a:r>
          </a:p>
        </p:txBody>
      </p:sp>
    </p:spTree>
    <p:extLst>
      <p:ext uri="{BB962C8B-B14F-4D97-AF65-F5344CB8AC3E}">
        <p14:creationId xmlns:p14="http://schemas.microsoft.com/office/powerpoint/2010/main" val="281574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descr="Question mark against red wall">
            <a:extLst>
              <a:ext uri="{FF2B5EF4-FFF2-40B4-BE49-F238E27FC236}">
                <a16:creationId xmlns:a16="http://schemas.microsoft.com/office/drawing/2014/main" id="{3BBC4D94-0A78-46C2-B091-59D8D63BBC50}"/>
              </a:ext>
            </a:extLst>
          </p:cNvPr>
          <p:cNvPicPr>
            <a:picLocks noChangeAspect="1"/>
          </p:cNvPicPr>
          <p:nvPr/>
        </p:nvPicPr>
        <p:blipFill>
          <a:blip r:embed="rId3"/>
          <a:stretch>
            <a:fillRect/>
          </a:stretch>
        </p:blipFill>
        <p:spPr>
          <a:xfrm>
            <a:off x="0" y="0"/>
            <a:ext cx="12192000" cy="6001665"/>
          </a:xfrm>
          <a:prstGeom prst="rect">
            <a:avLst/>
          </a:prstGeom>
        </p:spPr>
      </p:pic>
      <p:sp>
        <p:nvSpPr>
          <p:cNvPr id="105" name="Google Shape;105;p18"/>
          <p:cNvSpPr txBox="1">
            <a:spLocks noGrp="1"/>
          </p:cNvSpPr>
          <p:nvPr>
            <p:ph type="title"/>
          </p:nvPr>
        </p:nvSpPr>
        <p:spPr>
          <a:xfrm>
            <a:off x="2271888" y="19004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solidFill>
                  <a:schemeClr val="bg1"/>
                </a:solidFill>
              </a:rPr>
              <a:t>Questions so far?</a:t>
            </a:r>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791817" y="1265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Part 2: “Skills for Success”</a:t>
            </a:r>
            <a:endParaRPr dirty="0"/>
          </a:p>
        </p:txBody>
      </p:sp>
      <p:sp>
        <p:nvSpPr>
          <p:cNvPr id="106" name="Google Shape;106;p18"/>
          <p:cNvSpPr txBox="1">
            <a:spLocks noGrp="1"/>
          </p:cNvSpPr>
          <p:nvPr>
            <p:ph type="body" idx="1"/>
          </p:nvPr>
        </p:nvSpPr>
        <p:spPr>
          <a:xfrm>
            <a:off x="987287" y="1196146"/>
            <a:ext cx="9819861" cy="4351338"/>
          </a:xfrm>
          <a:prstGeom prst="rect">
            <a:avLst/>
          </a:prstGeom>
          <a:noFill/>
          <a:ln>
            <a:noFill/>
          </a:ln>
        </p:spPr>
        <p:txBody>
          <a:bodyPr spcFirstLastPara="1" wrap="square" lIns="91425" tIns="45700" rIns="91425" bIns="45700" anchor="t" anchorCtr="0">
            <a:normAutofit/>
          </a:bodyPr>
          <a:lstStyle/>
          <a:p>
            <a:pPr marL="457200" lvl="0" indent="-228600" algn="ctr" rtl="0">
              <a:lnSpc>
                <a:spcPct val="90000"/>
              </a:lnSpc>
              <a:spcBef>
                <a:spcPts val="1000"/>
              </a:spcBef>
              <a:spcAft>
                <a:spcPts val="0"/>
              </a:spcAft>
              <a:buClr>
                <a:schemeClr val="dk1"/>
              </a:buClr>
              <a:buSzPts val="1800"/>
              <a:buNone/>
            </a:pPr>
            <a:r>
              <a:rPr lang="en-CA" dirty="0"/>
              <a:t>Thank you, Robyn, for the great overview of the OALCF and the original Essential Skills framework!</a:t>
            </a:r>
          </a:p>
          <a:p>
            <a:pPr marL="457200" lvl="0" indent="-228600" algn="ctr" rtl="0">
              <a:lnSpc>
                <a:spcPct val="90000"/>
              </a:lnSpc>
              <a:spcBef>
                <a:spcPts val="1000"/>
              </a:spcBef>
              <a:spcAft>
                <a:spcPts val="0"/>
              </a:spcAft>
              <a:buClr>
                <a:schemeClr val="dk1"/>
              </a:buClr>
              <a:buSzPts val="1800"/>
              <a:buNone/>
            </a:pPr>
            <a:r>
              <a:rPr lang="en-CA" dirty="0"/>
              <a:t>In the second part of today’s webinar, we’ll look at the federal government’s brand new “Skills for Success” framework and how it relates to the OALCF.</a:t>
            </a:r>
          </a:p>
          <a:p>
            <a:pPr marL="457200" lvl="0" indent="-228600" algn="ctr" rtl="0">
              <a:lnSpc>
                <a:spcPct val="90000"/>
              </a:lnSpc>
              <a:spcBef>
                <a:spcPts val="1000"/>
              </a:spcBef>
              <a:spcAft>
                <a:spcPts val="0"/>
              </a:spcAft>
              <a:buClr>
                <a:schemeClr val="dk1"/>
              </a:buClr>
              <a:buSzPts val="1800"/>
              <a:buNone/>
            </a:pPr>
            <a:endParaRPr lang="en-CA" dirty="0"/>
          </a:p>
        </p:txBody>
      </p:sp>
      <p:pic>
        <p:nvPicPr>
          <p:cNvPr id="3" name="Picture 2" descr="A person jumping off a cliff&#10;&#10;Description automatically generated with medium confidence">
            <a:extLst>
              <a:ext uri="{FF2B5EF4-FFF2-40B4-BE49-F238E27FC236}">
                <a16:creationId xmlns:a16="http://schemas.microsoft.com/office/drawing/2014/main" id="{B11278F9-2AB4-4854-9E39-F5142EDDFD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19161" y="3750848"/>
            <a:ext cx="3753677" cy="1970680"/>
          </a:xfrm>
          <a:prstGeom prst="rect">
            <a:avLst/>
          </a:prstGeom>
        </p:spPr>
      </p:pic>
      <p:sp>
        <p:nvSpPr>
          <p:cNvPr id="4" name="TextBox 3">
            <a:extLst>
              <a:ext uri="{FF2B5EF4-FFF2-40B4-BE49-F238E27FC236}">
                <a16:creationId xmlns:a16="http://schemas.microsoft.com/office/drawing/2014/main" id="{7CAAD03F-DE4C-4CB2-BC2A-8A3CA0241E98}"/>
              </a:ext>
            </a:extLst>
          </p:cNvPr>
          <p:cNvSpPr txBox="1"/>
          <p:nvPr/>
        </p:nvSpPr>
        <p:spPr>
          <a:xfrm>
            <a:off x="7083286" y="6604561"/>
            <a:ext cx="47277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900" b="0" i="0" u="none" strike="noStrike" kern="0" cap="none" spc="0" normalizeH="0" baseline="0" noProof="0" dirty="0">
                <a:ln>
                  <a:noFill/>
                </a:ln>
                <a:solidFill>
                  <a:srgbClr val="000000"/>
                </a:solidFill>
                <a:effectLst/>
                <a:uLnTx/>
                <a:uFillTx/>
                <a:latin typeface="Arial"/>
                <a:cs typeface="Arial"/>
                <a:sym typeface="Arial"/>
                <a:hlinkClick r:id="rId4" tooltip="http://homeless-mankind.blogspot.com/2016/11/achievements-and-success-young-achievers.html"/>
              </a:rPr>
              <a:t>This Photo</a:t>
            </a:r>
            <a:r>
              <a:rPr kumimoji="0" lang="en-CA" sz="900" b="0" i="0" u="none" strike="noStrike" kern="0" cap="none" spc="0" normalizeH="0" baseline="0" noProof="0" dirty="0">
                <a:ln>
                  <a:noFill/>
                </a:ln>
                <a:solidFill>
                  <a:srgbClr val="000000"/>
                </a:solidFill>
                <a:effectLst/>
                <a:uLnTx/>
                <a:uFillTx/>
                <a:latin typeface="Arial"/>
                <a:cs typeface="Arial"/>
                <a:sym typeface="Arial"/>
              </a:rPr>
              <a:t> by Unknown Author is licensed under </a:t>
            </a:r>
            <a:r>
              <a:rPr kumimoji="0" lang="en-CA" sz="900" b="0" i="0" u="none" strike="noStrike" kern="0" cap="none" spc="0" normalizeH="0" baseline="0" noProof="0" dirty="0">
                <a:ln>
                  <a:noFill/>
                </a:ln>
                <a:solidFill>
                  <a:srgbClr val="000000"/>
                </a:solidFill>
                <a:effectLst/>
                <a:uLnTx/>
                <a:uFillTx/>
                <a:latin typeface="Arial"/>
                <a:cs typeface="Arial"/>
                <a:sym typeface="Arial"/>
                <a:hlinkClick r:id="rId5" tooltip="https://creativecommons.org/licenses/by-nc-sa/3.0/"/>
              </a:rPr>
              <a:t>CC BY-SA-NC</a:t>
            </a:r>
            <a:endParaRPr kumimoji="0" lang="en-CA" sz="9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AA0355-6D54-4E50-A66C-93FF2A3DD52E}"/>
              </a:ext>
            </a:extLst>
          </p:cNvPr>
          <p:cNvSpPr>
            <a:spLocks noGrp="1"/>
          </p:cNvSpPr>
          <p:nvPr>
            <p:ph type="title"/>
          </p:nvPr>
        </p:nvSpPr>
        <p:spPr/>
        <p:txBody>
          <a:bodyPr vert="horz" lIns="91440" tIns="45720" rIns="91440" bIns="45720" rtlCol="0" anchor="ctr">
            <a:normAutofit/>
          </a:bodyPr>
          <a:lstStyle/>
          <a:p>
            <a:r>
              <a:rPr lang="en-US" dirty="0"/>
              <a:t>Remember the history? Time for an update!</a:t>
            </a:r>
          </a:p>
        </p:txBody>
      </p:sp>
      <p:graphicFrame>
        <p:nvGraphicFramePr>
          <p:cNvPr id="4" name="TextBox 2">
            <a:extLst>
              <a:ext uri="{FF2B5EF4-FFF2-40B4-BE49-F238E27FC236}">
                <a16:creationId xmlns:a16="http://schemas.microsoft.com/office/drawing/2014/main" id="{40A7335D-9381-45B6-AED7-970E4128E954}"/>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841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50ACA3-1B3B-4372-9C85-55955EB82F1F}"/>
              </a:ext>
            </a:extLst>
          </p:cNvPr>
          <p:cNvSpPr txBox="1">
            <a:spLocks/>
          </p:cNvSpPr>
          <p:nvPr/>
        </p:nvSpPr>
        <p:spPr>
          <a:xfrm>
            <a:off x="830104" y="228006"/>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C00000"/>
                </a:solidFill>
                <a:effectLst/>
                <a:uLnTx/>
                <a:uFillTx/>
                <a:latin typeface="Calibri"/>
                <a:cs typeface="Calibri"/>
                <a:sym typeface="Calibri"/>
              </a:rPr>
              <a:t>NINE Original Essential Skills</a:t>
            </a:r>
          </a:p>
        </p:txBody>
      </p:sp>
      <p:graphicFrame>
        <p:nvGraphicFramePr>
          <p:cNvPr id="4" name="Content Placeholder 2">
            <a:extLst>
              <a:ext uri="{FF2B5EF4-FFF2-40B4-BE49-F238E27FC236}">
                <a16:creationId xmlns:a16="http://schemas.microsoft.com/office/drawing/2014/main" id="{D2B8B38C-3E56-4D26-8E10-47B47ECECC83}"/>
              </a:ext>
            </a:extLst>
          </p:cNvPr>
          <p:cNvGraphicFramePr>
            <a:graphicFrameLocks/>
          </p:cNvGraphicFramePr>
          <p:nvPr/>
        </p:nvGraphicFramePr>
        <p:xfrm>
          <a:off x="272656" y="1556527"/>
          <a:ext cx="10735770" cy="428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699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6CD61169-92E5-4762-9593-7DAD1A93A5B0}"/>
              </a:ext>
            </a:extLst>
          </p:cNvPr>
          <p:cNvSpPr txBox="1"/>
          <p:nvPr/>
        </p:nvSpPr>
        <p:spPr>
          <a:xfrm>
            <a:off x="549965" y="1989275"/>
            <a:ext cx="5124325" cy="2308324"/>
          </a:xfrm>
          <a:prstGeom prst="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0" i="0" u="none" strike="noStrike" kern="0" cap="none" spc="0" normalizeH="0" baseline="0" noProof="0" dirty="0">
                <a:ln>
                  <a:noFill/>
                </a:ln>
                <a:solidFill>
                  <a:srgbClr val="FFFFFF"/>
                </a:solidFill>
                <a:effectLst/>
                <a:uLnTx/>
                <a:uFillTx/>
                <a:latin typeface="Arial"/>
                <a:cs typeface="Arial"/>
                <a:sym typeface="Arial"/>
              </a:rPr>
              <a:t>Essential Skills are the ‘Velcro’ to which all other education and training ‘sticks’.</a:t>
            </a:r>
          </a:p>
        </p:txBody>
      </p:sp>
      <p:pic>
        <p:nvPicPr>
          <p:cNvPr id="1026" name="Picture 2" descr="Velcro-extreme">
            <a:extLst>
              <a:ext uri="{FF2B5EF4-FFF2-40B4-BE49-F238E27FC236}">
                <a16:creationId xmlns:a16="http://schemas.microsoft.com/office/drawing/2014/main" id="{25925B3E-D19B-47BE-996E-08DB0050A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496" y="1233901"/>
            <a:ext cx="4134678" cy="413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67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Picture 2">
            <a:extLst>
              <a:ext uri="{FF2B5EF4-FFF2-40B4-BE49-F238E27FC236}">
                <a16:creationId xmlns:a16="http://schemas.microsoft.com/office/drawing/2014/main" id="{4B523D1E-F5A1-4072-A1CF-613C349D990F}"/>
              </a:ext>
            </a:extLst>
          </p:cNvPr>
          <p:cNvPicPr>
            <a:picLocks noChangeAspect="1"/>
          </p:cNvPicPr>
          <p:nvPr/>
        </p:nvPicPr>
        <p:blipFill>
          <a:blip r:embed="rId3"/>
          <a:stretch>
            <a:fillRect/>
          </a:stretch>
        </p:blipFill>
        <p:spPr>
          <a:xfrm>
            <a:off x="2873511" y="49876"/>
            <a:ext cx="6444978" cy="61455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A9840-4144-4988-B563-1A1B743B40F9}"/>
              </a:ext>
            </a:extLst>
          </p:cNvPr>
          <p:cNvPicPr>
            <a:picLocks noChangeAspect="1"/>
          </p:cNvPicPr>
          <p:nvPr/>
        </p:nvPicPr>
        <p:blipFill>
          <a:blip r:embed="rId3"/>
          <a:stretch>
            <a:fillRect/>
          </a:stretch>
        </p:blipFill>
        <p:spPr>
          <a:xfrm>
            <a:off x="420756" y="982504"/>
            <a:ext cx="11350487" cy="4539187"/>
          </a:xfrm>
          <a:prstGeom prst="rect">
            <a:avLst/>
          </a:prstGeom>
        </p:spPr>
      </p:pic>
      <p:sp>
        <p:nvSpPr>
          <p:cNvPr id="5" name="TextBox 4">
            <a:extLst>
              <a:ext uri="{FF2B5EF4-FFF2-40B4-BE49-F238E27FC236}">
                <a16:creationId xmlns:a16="http://schemas.microsoft.com/office/drawing/2014/main" id="{26F25926-E88F-4E2B-A82D-EF88CB234C8E}"/>
              </a:ext>
            </a:extLst>
          </p:cNvPr>
          <p:cNvSpPr txBox="1"/>
          <p:nvPr/>
        </p:nvSpPr>
        <p:spPr>
          <a:xfrm>
            <a:off x="6023114" y="5703865"/>
            <a:ext cx="6506817" cy="276999"/>
          </a:xfrm>
          <a:prstGeom prst="rect">
            <a:avLst/>
          </a:prstGeom>
          <a:noFill/>
        </p:spPr>
        <p:txBody>
          <a:bodyPr wrap="square">
            <a:spAutoFit/>
          </a:bodyPr>
          <a:lstStyle/>
          <a:p>
            <a:r>
              <a:rPr lang="en-CA" sz="1200" u="sng" dirty="0">
                <a:hlinkClick r:id="rId4"/>
              </a:rPr>
              <a:t>Source</a:t>
            </a:r>
            <a:r>
              <a:rPr lang="en-CA" sz="1200" dirty="0">
                <a:hlinkClick r:id="rId4"/>
              </a:rPr>
              <a:t>:https://www.canada.ca/en/services/jobs/training/initiatives/skills-success.html</a:t>
            </a:r>
            <a:r>
              <a:rPr lang="en-CA" sz="1200" dirty="0"/>
              <a:t> </a:t>
            </a:r>
          </a:p>
        </p:txBody>
      </p:sp>
      <p:sp>
        <p:nvSpPr>
          <p:cNvPr id="4" name="TextBox 3">
            <a:extLst>
              <a:ext uri="{FF2B5EF4-FFF2-40B4-BE49-F238E27FC236}">
                <a16:creationId xmlns:a16="http://schemas.microsoft.com/office/drawing/2014/main" id="{717EED6F-F2A8-4FBB-9680-B3C976B0FF3F}"/>
              </a:ext>
            </a:extLst>
          </p:cNvPr>
          <p:cNvSpPr txBox="1"/>
          <p:nvPr/>
        </p:nvSpPr>
        <p:spPr>
          <a:xfrm>
            <a:off x="496958" y="351183"/>
            <a:ext cx="3803373" cy="338554"/>
          </a:xfrm>
          <a:prstGeom prst="rect">
            <a:avLst/>
          </a:prstGeom>
          <a:noFill/>
        </p:spPr>
        <p:txBody>
          <a:bodyPr wrap="square" rtlCol="0">
            <a:spAutoFit/>
          </a:bodyPr>
          <a:lstStyle/>
          <a:p>
            <a:r>
              <a:rPr lang="en-CA" sz="1600" b="1" dirty="0">
                <a:solidFill>
                  <a:srgbClr val="A94D2D"/>
                </a:solidFill>
                <a:latin typeface="Calibri" panose="020F0502020204030204" pitchFamily="34" charset="0"/>
                <a:cs typeface="Calibri" panose="020F0502020204030204" pitchFamily="34" charset="0"/>
              </a:rPr>
              <a:t>From the Skills for Success website</a:t>
            </a:r>
            <a:r>
              <a:rPr lang="en-CA"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018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76632-0102-4609-BD4A-D5C7027ECC25}"/>
              </a:ext>
            </a:extLst>
          </p:cNvPr>
          <p:cNvPicPr>
            <a:picLocks noChangeAspect="1"/>
          </p:cNvPicPr>
          <p:nvPr/>
        </p:nvPicPr>
        <p:blipFill>
          <a:blip r:embed="rId3"/>
          <a:stretch>
            <a:fillRect/>
          </a:stretch>
        </p:blipFill>
        <p:spPr>
          <a:xfrm>
            <a:off x="1046921" y="627514"/>
            <a:ext cx="9634330" cy="5470449"/>
          </a:xfrm>
          <a:prstGeom prst="rect">
            <a:avLst/>
          </a:prstGeom>
        </p:spPr>
      </p:pic>
      <p:sp>
        <p:nvSpPr>
          <p:cNvPr id="5" name="TextBox 4">
            <a:extLst>
              <a:ext uri="{FF2B5EF4-FFF2-40B4-BE49-F238E27FC236}">
                <a16:creationId xmlns:a16="http://schemas.microsoft.com/office/drawing/2014/main" id="{764F99B4-2F4E-41C6-BC09-CC98FFA12C31}"/>
              </a:ext>
            </a:extLst>
          </p:cNvPr>
          <p:cNvSpPr txBox="1"/>
          <p:nvPr/>
        </p:nvSpPr>
        <p:spPr>
          <a:xfrm>
            <a:off x="8103705" y="5510423"/>
            <a:ext cx="3869634" cy="461665"/>
          </a:xfrm>
          <a:prstGeom prst="rect">
            <a:avLst/>
          </a:prstGeom>
          <a:noFill/>
        </p:spPr>
        <p:txBody>
          <a:bodyPr wrap="square">
            <a:spAutoFit/>
          </a:bodyPr>
          <a:lstStyle/>
          <a:p>
            <a:r>
              <a:rPr lang="en-CA" sz="1200" dirty="0">
                <a:hlinkClick r:id="rId4"/>
              </a:rPr>
              <a:t>Source: https://www.canada.ca/en/employment-social-development/programs/literacy-essential-skills.html</a:t>
            </a:r>
            <a:r>
              <a:rPr lang="en-CA" sz="1200" dirty="0"/>
              <a:t> </a:t>
            </a:r>
          </a:p>
        </p:txBody>
      </p:sp>
      <p:sp>
        <p:nvSpPr>
          <p:cNvPr id="4" name="TextBox 3">
            <a:extLst>
              <a:ext uri="{FF2B5EF4-FFF2-40B4-BE49-F238E27FC236}">
                <a16:creationId xmlns:a16="http://schemas.microsoft.com/office/drawing/2014/main" id="{59972950-38AA-4684-9340-3706C4E707E1}"/>
              </a:ext>
            </a:extLst>
          </p:cNvPr>
          <p:cNvSpPr txBox="1"/>
          <p:nvPr/>
        </p:nvSpPr>
        <p:spPr>
          <a:xfrm>
            <a:off x="397565" y="192157"/>
            <a:ext cx="3803373" cy="338554"/>
          </a:xfrm>
          <a:prstGeom prst="rect">
            <a:avLst/>
          </a:prstGeom>
          <a:noFill/>
        </p:spPr>
        <p:txBody>
          <a:bodyPr wrap="square" rtlCol="0">
            <a:spAutoFit/>
          </a:bodyPr>
          <a:lstStyle/>
          <a:p>
            <a:r>
              <a:rPr lang="en-CA" sz="1600" b="1" dirty="0">
                <a:solidFill>
                  <a:srgbClr val="A94D2D"/>
                </a:solidFill>
                <a:latin typeface="Calibri" panose="020F0502020204030204" pitchFamily="34" charset="0"/>
                <a:cs typeface="Calibri" panose="020F0502020204030204" pitchFamily="34" charset="0"/>
              </a:rPr>
              <a:t>From the Skills for Success website</a:t>
            </a:r>
            <a:r>
              <a:rPr lang="en-CA"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3263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Historical Overview of the Ontario Adult Literacy Curriculum Framework (OALCF)</a:t>
            </a:r>
            <a:endParaRPr lang="en-CA" dirty="0"/>
          </a:p>
        </p:txBody>
      </p:sp>
      <p:sp>
        <p:nvSpPr>
          <p:cNvPr id="3" name="Content Placeholder 2"/>
          <p:cNvSpPr>
            <a:spLocks noGrp="1"/>
          </p:cNvSpPr>
          <p:nvPr>
            <p:ph idx="1"/>
          </p:nvPr>
        </p:nvSpPr>
        <p:spPr/>
        <p:txBody>
          <a:bodyPr/>
          <a:lstStyle/>
          <a:p>
            <a:pPr marL="0" indent="0">
              <a:buNone/>
            </a:pPr>
            <a:r>
              <a:rPr lang="en-CA" dirty="0"/>
              <a:t>The </a:t>
            </a:r>
            <a:r>
              <a:rPr lang="en-CA" b="1" dirty="0"/>
              <a:t>OALCF</a:t>
            </a:r>
            <a:r>
              <a:rPr lang="en-CA" dirty="0"/>
              <a:t> was part of the 2007 Ontario Plan which stated that under a Smarter Ontario, Ontario would work together with the college sector and non-profit groups to design and deliver an adult literacy curriculum.</a:t>
            </a:r>
          </a:p>
          <a:p>
            <a:pPr marL="0" indent="0">
              <a:buNone/>
            </a:pPr>
            <a:r>
              <a:rPr lang="en-CA" dirty="0"/>
              <a:t>First Phase: 2008-2009</a:t>
            </a:r>
          </a:p>
          <a:p>
            <a:pPr marL="0" indent="0">
              <a:buNone/>
            </a:pPr>
            <a:r>
              <a:rPr lang="en-CA" dirty="0"/>
              <a:t>Second Phase: 2009-2010</a:t>
            </a:r>
          </a:p>
          <a:p>
            <a:pPr marL="0" indent="0">
              <a:buNone/>
            </a:pPr>
            <a:r>
              <a:rPr lang="en-CA" dirty="0"/>
              <a:t>Final Development Phase: 2010-2011</a:t>
            </a:r>
          </a:p>
          <a:p>
            <a:endParaRPr lang="en-CA" dirty="0"/>
          </a:p>
        </p:txBody>
      </p:sp>
      <p:pic>
        <p:nvPicPr>
          <p:cNvPr id="4" name="Picture 3" descr="Our Plan"/>
          <p:cNvPicPr/>
          <p:nvPr/>
        </p:nvPicPr>
        <p:blipFill>
          <a:blip r:embed="rId3">
            <a:extLst>
              <a:ext uri="{28A0092B-C50C-407E-A947-70E740481C1C}">
                <a14:useLocalDpi xmlns:a14="http://schemas.microsoft.com/office/drawing/2010/main" val="0"/>
              </a:ext>
            </a:extLst>
          </a:blip>
          <a:srcRect/>
          <a:stretch>
            <a:fillRect/>
          </a:stretch>
        </p:blipFill>
        <p:spPr bwMode="auto">
          <a:xfrm>
            <a:off x="6525397" y="3754947"/>
            <a:ext cx="5328592" cy="1296144"/>
          </a:xfrm>
          <a:prstGeom prst="rect">
            <a:avLst/>
          </a:prstGeom>
          <a:noFill/>
          <a:ln>
            <a:noFill/>
          </a:ln>
        </p:spPr>
      </p:pic>
    </p:spTree>
    <p:extLst>
      <p:ext uri="{BB962C8B-B14F-4D97-AF65-F5344CB8AC3E}">
        <p14:creationId xmlns:p14="http://schemas.microsoft.com/office/powerpoint/2010/main" val="8740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F6068E1-C9EC-444D-A8E7-8322F0ED2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999"/>
            <a:ext cx="8987589" cy="6889072"/>
          </a:xfrm>
          <a:prstGeom prst="rect">
            <a:avLst/>
          </a:prstGeom>
        </p:spPr>
      </p:pic>
    </p:spTree>
    <p:extLst>
      <p:ext uri="{BB962C8B-B14F-4D97-AF65-F5344CB8AC3E}">
        <p14:creationId xmlns:p14="http://schemas.microsoft.com/office/powerpoint/2010/main" val="283751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CEDAC-81BA-46F0-86AB-0D8998EB216E}"/>
              </a:ext>
            </a:extLst>
          </p:cNvPr>
          <p:cNvPicPr>
            <a:picLocks noChangeAspect="1"/>
          </p:cNvPicPr>
          <p:nvPr/>
        </p:nvPicPr>
        <p:blipFill>
          <a:blip r:embed="rId3"/>
          <a:stretch>
            <a:fillRect/>
          </a:stretch>
        </p:blipFill>
        <p:spPr>
          <a:xfrm>
            <a:off x="1041070" y="616225"/>
            <a:ext cx="10109860" cy="5442117"/>
          </a:xfrm>
          <a:prstGeom prst="rect">
            <a:avLst/>
          </a:prstGeom>
        </p:spPr>
      </p:pic>
      <p:sp>
        <p:nvSpPr>
          <p:cNvPr id="5" name="TextBox 4">
            <a:extLst>
              <a:ext uri="{FF2B5EF4-FFF2-40B4-BE49-F238E27FC236}">
                <a16:creationId xmlns:a16="http://schemas.microsoft.com/office/drawing/2014/main" id="{349A050B-2921-48A6-BECB-26BAC645985E}"/>
              </a:ext>
            </a:extLst>
          </p:cNvPr>
          <p:cNvSpPr txBox="1"/>
          <p:nvPr/>
        </p:nvSpPr>
        <p:spPr>
          <a:xfrm>
            <a:off x="8030818" y="5451125"/>
            <a:ext cx="3710608"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0" i="0" u="none" strike="noStrike" kern="0" cap="none" spc="0" normalizeH="0" baseline="0" noProof="0" dirty="0">
                <a:ln>
                  <a:noFill/>
                </a:ln>
                <a:solidFill>
                  <a:srgbClr val="000000"/>
                </a:solidFill>
                <a:effectLst/>
                <a:uLnTx/>
                <a:uFillTx/>
                <a:latin typeface="Arial"/>
                <a:cs typeface="Arial"/>
                <a:sym typeface="Arial"/>
              </a:rPr>
              <a:t>Source: </a:t>
            </a:r>
            <a:r>
              <a:rPr kumimoji="0" lang="en-CA" sz="1200" b="0" i="0" u="none" strike="noStrike" kern="0" cap="none" spc="0" normalizeH="0" baseline="0" noProof="0" dirty="0">
                <a:ln>
                  <a:noFill/>
                </a:ln>
                <a:solidFill>
                  <a:srgbClr val="000000"/>
                </a:solidFill>
                <a:effectLst/>
                <a:uLnTx/>
                <a:uFillTx/>
                <a:latin typeface="Arial"/>
                <a:cs typeface="Arial"/>
                <a:sym typeface="Arial"/>
                <a:hlinkClick r:id="rId4"/>
              </a:rPr>
              <a:t>https://www.canada.ca/en/services/jobs/training/initiatives/skills-success/understanding-individuals.html</a:t>
            </a:r>
            <a:endParaRPr kumimoji="0" lang="en-CA"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9F3A586F-A7EE-42B5-9B42-B61A1EBF5DCC}"/>
              </a:ext>
            </a:extLst>
          </p:cNvPr>
          <p:cNvSpPr txBox="1"/>
          <p:nvPr/>
        </p:nvSpPr>
        <p:spPr>
          <a:xfrm>
            <a:off x="483706" y="198783"/>
            <a:ext cx="38033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A94D2D"/>
                </a:solidFill>
                <a:effectLst/>
                <a:uLnTx/>
                <a:uFillTx/>
                <a:latin typeface="Calibri" panose="020F0502020204030204" pitchFamily="34" charset="0"/>
                <a:cs typeface="Calibri" panose="020F0502020204030204" pitchFamily="34" charset="0"/>
                <a:sym typeface="Arial"/>
              </a:rPr>
              <a:t>From the Skills for Success website</a:t>
            </a:r>
            <a:r>
              <a:rPr kumimoji="0" lang="en-CA"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159259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35C98-854C-4788-9B7C-A3C9FAC1B1BE}"/>
              </a:ext>
            </a:extLst>
          </p:cNvPr>
          <p:cNvPicPr>
            <a:picLocks noChangeAspect="1"/>
          </p:cNvPicPr>
          <p:nvPr/>
        </p:nvPicPr>
        <p:blipFill>
          <a:blip r:embed="rId2"/>
          <a:stretch>
            <a:fillRect/>
          </a:stretch>
        </p:blipFill>
        <p:spPr>
          <a:xfrm>
            <a:off x="460513" y="192932"/>
            <a:ext cx="10916479" cy="5852525"/>
          </a:xfrm>
          <a:prstGeom prst="rect">
            <a:avLst/>
          </a:prstGeom>
        </p:spPr>
      </p:pic>
    </p:spTree>
    <p:extLst>
      <p:ext uri="{BB962C8B-B14F-4D97-AF65-F5344CB8AC3E}">
        <p14:creationId xmlns:p14="http://schemas.microsoft.com/office/powerpoint/2010/main" val="391830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1249017" y="371591"/>
            <a:ext cx="9693966" cy="48166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spcBef>
                <a:spcPts val="600"/>
              </a:spcBef>
            </a:pPr>
            <a:r>
              <a:rPr lang="en-CA" sz="3600" dirty="0">
                <a:solidFill>
                  <a:srgbClr val="FFFFFF"/>
                </a:solidFill>
              </a:rPr>
              <a:t>The information on the next few slides is adapted from a 2020 presentation provided by the former “Office of Literacy and Essential Skills” (OLES) within Employment and Social Development Canada.</a:t>
            </a:r>
            <a:br>
              <a:rPr lang="en-CA" sz="3600" dirty="0">
                <a:solidFill>
                  <a:srgbClr val="FFFFFF"/>
                </a:solidFill>
              </a:rPr>
            </a:br>
            <a:br>
              <a:rPr lang="en-CA" sz="3600" dirty="0">
                <a:solidFill>
                  <a:srgbClr val="FFFFFF"/>
                </a:solidFill>
              </a:rPr>
            </a:br>
            <a:r>
              <a:rPr lang="en-CA" sz="3600" dirty="0">
                <a:solidFill>
                  <a:srgbClr val="FFFFFF"/>
                </a:solidFill>
              </a:rPr>
              <a:t>OLES has now been rebranded as the </a:t>
            </a:r>
            <a:br>
              <a:rPr lang="en-CA" sz="3600" dirty="0">
                <a:solidFill>
                  <a:srgbClr val="FFFFFF"/>
                </a:solidFill>
              </a:rPr>
            </a:br>
            <a:r>
              <a:rPr lang="en-CA" sz="3600" dirty="0">
                <a:solidFill>
                  <a:srgbClr val="FFFFFF"/>
                </a:solidFill>
              </a:rPr>
              <a:t>“Office of Skills for Success” (OSS)</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43</a:t>
            </a:fld>
            <a:endParaRPr lang="en-CA" sz="1000" dirty="0">
              <a:solidFill>
                <a:srgbClr val="898989"/>
              </a:solidFill>
              <a:latin typeface="Arial"/>
              <a:ea typeface="Arial"/>
              <a:cs typeface="Arial"/>
              <a:sym typeface="Arial"/>
            </a:endParaRPr>
          </a:p>
        </p:txBody>
      </p:sp>
      <p:pic>
        <p:nvPicPr>
          <p:cNvPr id="9" name="Picture 8" descr="A picture containing drawing&#10;&#10;Description automatically generated">
            <a:extLst>
              <a:ext uri="{FF2B5EF4-FFF2-40B4-BE49-F238E27FC236}">
                <a16:creationId xmlns:a16="http://schemas.microsoft.com/office/drawing/2014/main" id="{8CBAB6FC-99A7-4A22-92D0-2F191342B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spTree>
    <p:extLst>
      <p:ext uri="{BB962C8B-B14F-4D97-AF65-F5344CB8AC3E}">
        <p14:creationId xmlns:p14="http://schemas.microsoft.com/office/powerpoint/2010/main" val="609125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1116171" y="1339000"/>
            <a:ext cx="3257047" cy="35709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spcBef>
                <a:spcPts val="600"/>
              </a:spcBef>
            </a:pPr>
            <a:r>
              <a:rPr lang="en-CA" sz="3600" dirty="0">
                <a:solidFill>
                  <a:srgbClr val="FFFFFF"/>
                </a:solidFill>
              </a:rPr>
              <a:t>Renewal of Essential Skills Framework is based on the following criteria…</a:t>
            </a:r>
          </a:p>
        </p:txBody>
      </p:sp>
      <p:sp>
        <p:nvSpPr>
          <p:cNvPr id="162" name="Google Shape;162;p5"/>
          <p:cNvSpPr txBox="1">
            <a:spLocks noGrp="1"/>
          </p:cNvSpPr>
          <p:nvPr>
            <p:ph type="body" idx="1"/>
          </p:nvPr>
        </p:nvSpPr>
        <p:spPr>
          <a:xfrm>
            <a:off x="5340626" y="642730"/>
            <a:ext cx="6336347" cy="4800577"/>
          </a:xfrm>
          <a:prstGeom prst="rect">
            <a:avLst/>
          </a:prstGeom>
        </p:spPr>
        <p:txBody>
          <a:bodyPr spcFirstLastPara="1" vert="horz" lIns="91425" tIns="45700" rIns="91425" bIns="45700" rtlCol="0" anchor="ctr" anchorCtr="0">
            <a:normAutofit lnSpcReduction="10000"/>
          </a:bodyPr>
          <a:lstStyle/>
          <a:p>
            <a:pPr lvl="1">
              <a:spcBef>
                <a:spcPts val="0"/>
              </a:spcBef>
              <a:spcAft>
                <a:spcPts val="600"/>
              </a:spcAft>
              <a:buClr>
                <a:srgbClr val="01A4B5"/>
              </a:buClr>
              <a:buSzPts val="1600"/>
              <a:buFont typeface="Noto Sans Symbols"/>
              <a:buChar char="✔"/>
            </a:pPr>
            <a:r>
              <a:rPr lang="en-US" b="1" dirty="0">
                <a:solidFill>
                  <a:srgbClr val="000000"/>
                </a:solidFill>
              </a:rPr>
              <a:t>Transferable: </a:t>
            </a:r>
            <a:r>
              <a:rPr lang="en-US" dirty="0">
                <a:solidFill>
                  <a:srgbClr val="000000"/>
                </a:solidFill>
              </a:rPr>
              <a:t>applicable across all jobs and within a variety of contexts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Teachable</a:t>
            </a:r>
            <a:r>
              <a:rPr lang="en-US" dirty="0">
                <a:solidFill>
                  <a:srgbClr val="000000"/>
                </a:solidFill>
              </a:rPr>
              <a:t>: applied to learning or training context and linked to labour market outcomes</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Assessable</a:t>
            </a:r>
            <a:r>
              <a:rPr lang="en-US" dirty="0">
                <a:solidFill>
                  <a:srgbClr val="000000"/>
                </a:solidFill>
              </a:rPr>
              <a:t>: quantitative/qualitative, demonstrable, measurable, comparable, consistent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Recognized</a:t>
            </a:r>
            <a:r>
              <a:rPr lang="en-US" dirty="0">
                <a:solidFill>
                  <a:srgbClr val="000000"/>
                </a:solidFill>
              </a:rPr>
              <a:t>: by Canadian and International research for influencing outcomes </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44</a:t>
            </a:fld>
            <a:endParaRPr lang="en-CA" sz="1000" dirty="0">
              <a:solidFill>
                <a:srgbClr val="898989"/>
              </a:solidFill>
              <a:latin typeface="Arial"/>
              <a:ea typeface="Arial"/>
              <a:cs typeface="Arial"/>
              <a:sym typeface="Arial"/>
            </a:endParaRPr>
          </a:p>
        </p:txBody>
      </p:sp>
    </p:spTree>
    <p:extLst>
      <p:ext uri="{BB962C8B-B14F-4D97-AF65-F5344CB8AC3E}">
        <p14:creationId xmlns:p14="http://schemas.microsoft.com/office/powerpoint/2010/main" val="1751392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2589897" y="479419"/>
            <a:ext cx="5328278" cy="20302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spcBef>
                <a:spcPts val="600"/>
              </a:spcBef>
            </a:pPr>
            <a:r>
              <a:rPr lang="en-CA" sz="3600" dirty="0">
                <a:solidFill>
                  <a:srgbClr val="FFFFFF"/>
                </a:solidFill>
              </a:rPr>
              <a:t>Why is it important to update the original ES Framework?</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45</a:t>
            </a:fld>
            <a:endParaRPr lang="en-CA" sz="1000" dirty="0">
              <a:solidFill>
                <a:srgbClr val="898989"/>
              </a:solidFill>
              <a:latin typeface="Arial"/>
              <a:ea typeface="Arial"/>
              <a:cs typeface="Arial"/>
              <a:sym typeface="Arial"/>
            </a:endParaRPr>
          </a:p>
        </p:txBody>
      </p:sp>
      <p:pic>
        <p:nvPicPr>
          <p:cNvPr id="3" name="Picture 2" descr="A picture containing text&#10;&#10;Description automatically generated">
            <a:extLst>
              <a:ext uri="{FF2B5EF4-FFF2-40B4-BE49-F238E27FC236}">
                <a16:creationId xmlns:a16="http://schemas.microsoft.com/office/drawing/2014/main" id="{9ED7657D-51CC-46F3-B52B-6054FF012B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432200">
            <a:off x="851233" y="2269312"/>
            <a:ext cx="3477326" cy="2319376"/>
          </a:xfrm>
          <a:prstGeom prst="rect">
            <a:avLst/>
          </a:prstGeom>
        </p:spPr>
      </p:pic>
      <p:sp>
        <p:nvSpPr>
          <p:cNvPr id="7" name="Title 5">
            <a:extLst>
              <a:ext uri="{FF2B5EF4-FFF2-40B4-BE49-F238E27FC236}">
                <a16:creationId xmlns:a16="http://schemas.microsoft.com/office/drawing/2014/main" id="{5F0F5B09-E8B4-495F-B46F-471979E0FE7A}"/>
              </a:ext>
            </a:extLst>
          </p:cNvPr>
          <p:cNvSpPr txBox="1">
            <a:spLocks/>
          </p:cNvSpPr>
          <p:nvPr/>
        </p:nvSpPr>
        <p:spPr>
          <a:xfrm>
            <a:off x="7669918" y="3554894"/>
            <a:ext cx="3944130" cy="18936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ts val="600"/>
              </a:spcBef>
            </a:pPr>
            <a:r>
              <a:rPr lang="en-CA" sz="3600" dirty="0">
                <a:solidFill>
                  <a:srgbClr val="FFFFFF"/>
                </a:solidFill>
              </a:rPr>
              <a:t>Type your thoughts into the chat…</a:t>
            </a:r>
          </a:p>
        </p:txBody>
      </p:sp>
    </p:spTree>
    <p:extLst>
      <p:ext uri="{BB962C8B-B14F-4D97-AF65-F5344CB8AC3E}">
        <p14:creationId xmlns:p14="http://schemas.microsoft.com/office/powerpoint/2010/main" val="3726831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1080901" y="3567456"/>
            <a:ext cx="2361955" cy="14286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defTabSz="914400">
              <a:lnSpc>
                <a:spcPct val="90000"/>
              </a:lnSpc>
              <a:spcBef>
                <a:spcPct val="0"/>
              </a:spcBef>
              <a:spcAft>
                <a:spcPts val="600"/>
              </a:spcAft>
            </a:pPr>
            <a:r>
              <a:rPr lang="en-US" sz="3200" kern="1200" dirty="0">
                <a:solidFill>
                  <a:schemeClr val="bg1"/>
                </a:solidFill>
                <a:latin typeface="+mj-lt"/>
                <a:ea typeface="+mj-ea"/>
                <a:cs typeface="+mj-cs"/>
              </a:rPr>
              <a:t>The labour market is evolving…</a:t>
            </a:r>
            <a:endParaRPr lang="en-US" sz="4400" kern="1200" dirty="0">
              <a:solidFill>
                <a:schemeClr val="bg1"/>
              </a:solidFill>
              <a:latin typeface="+mj-lt"/>
              <a:ea typeface="+mj-ea"/>
              <a:cs typeface="+mj-cs"/>
            </a:endParaRPr>
          </a:p>
        </p:txBody>
      </p:sp>
      <p:sp>
        <p:nvSpPr>
          <p:cNvPr id="10" name="Content Placeholder 2"/>
          <p:cNvSpPr txBox="1">
            <a:spLocks/>
          </p:cNvSpPr>
          <p:nvPr/>
        </p:nvSpPr>
        <p:spPr>
          <a:xfrm>
            <a:off x="4510923" y="502718"/>
            <a:ext cx="7289799" cy="529426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400">
              <a:spcBef>
                <a:spcPts val="450"/>
              </a:spcBef>
            </a:pPr>
            <a:r>
              <a:rPr lang="en-US" sz="2200" dirty="0"/>
              <a:t>Workers with low foundational skills are at risk of job loss and difficulty re-entering the labour market </a:t>
            </a:r>
          </a:p>
          <a:p>
            <a:pPr lvl="1">
              <a:spcBef>
                <a:spcPts val="450"/>
              </a:spcBef>
              <a:buFont typeface="Courier New" panose="02070309020205020404" pitchFamily="49" charset="0"/>
              <a:buChar char="o"/>
            </a:pPr>
            <a:r>
              <a:rPr lang="en-US" sz="2200" dirty="0"/>
              <a:t>More than 45% of workers have literacy and numeracy skills at Level 2 or below on a five-point scale (OECD PIAAC)</a:t>
            </a:r>
          </a:p>
          <a:p>
            <a:pPr marL="385802" lvl="1">
              <a:spcBef>
                <a:spcPts val="0"/>
              </a:spcBef>
            </a:pPr>
            <a:endParaRPr lang="en-US" sz="2200" dirty="0"/>
          </a:p>
          <a:p>
            <a:pPr marL="305400">
              <a:spcBef>
                <a:spcPts val="450"/>
              </a:spcBef>
            </a:pPr>
            <a:r>
              <a:rPr lang="en-US" sz="2200" dirty="0"/>
              <a:t>Technological advancements putting a premium on foundational and social-emotional skills to adapt and thrive</a:t>
            </a:r>
          </a:p>
          <a:p>
            <a:pPr lvl="1">
              <a:spcBef>
                <a:spcPts val="450"/>
              </a:spcBef>
              <a:buFont typeface="Courier New" panose="02070309020205020404" pitchFamily="49" charset="0"/>
              <a:buChar char="o"/>
            </a:pPr>
            <a:r>
              <a:rPr lang="en-US" sz="2200" dirty="0"/>
              <a:t>For new hires, 67% of employers want soft skills, while 52% want technical skills</a:t>
            </a:r>
          </a:p>
          <a:p>
            <a:pPr marL="385802" lvl="1">
              <a:spcBef>
                <a:spcPts val="0"/>
              </a:spcBef>
            </a:pPr>
            <a:endParaRPr lang="en-US" sz="2200" dirty="0"/>
          </a:p>
          <a:p>
            <a:pPr>
              <a:spcBef>
                <a:spcPts val="450"/>
              </a:spcBef>
            </a:pPr>
            <a:r>
              <a:rPr lang="en-US" sz="2200" dirty="0"/>
              <a:t>Employers decreased employee skills investments by 40% from 1990-2010</a:t>
            </a:r>
          </a:p>
          <a:p>
            <a:pPr lvl="1">
              <a:spcBef>
                <a:spcPts val="450"/>
              </a:spcBef>
              <a:buFont typeface="Courier New" panose="02070309020205020404" pitchFamily="49" charset="0"/>
              <a:buChar char="o"/>
            </a:pPr>
            <a:r>
              <a:rPr lang="en-US" sz="2200" dirty="0"/>
              <a:t>Training is most focused on higher skilled workers </a:t>
            </a:r>
          </a:p>
          <a:p>
            <a:pPr lvl="1">
              <a:spcBef>
                <a:spcPts val="450"/>
              </a:spcBef>
              <a:buFont typeface="Courier New" panose="02070309020205020404" pitchFamily="49" charset="0"/>
              <a:buChar char="o"/>
            </a:pPr>
            <a:r>
              <a:rPr lang="en-US" sz="2200" dirty="0"/>
              <a:t>Employed, low-skilled workers would benefit from upskilling/ reskilling</a:t>
            </a:r>
          </a:p>
          <a:p>
            <a:pPr marL="385802" lvl="1">
              <a:spcBef>
                <a:spcPts val="450"/>
              </a:spcBef>
            </a:pPr>
            <a:endParaRPr lang="en-US" sz="1500" dirty="0"/>
          </a:p>
        </p:txBody>
      </p:sp>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Accelerated Labour Market Opinion Program Announced Today | Canadavisa.com">
            <a:extLst>
              <a:ext uri="{FF2B5EF4-FFF2-40B4-BE49-F238E27FC236}">
                <a16:creationId xmlns:a16="http://schemas.microsoft.com/office/drawing/2014/main" id="{664F938B-BBE6-46AD-9621-1C31C66F8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01" y="1268032"/>
            <a:ext cx="2202080" cy="15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81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729270" y="3124025"/>
            <a:ext cx="2588202" cy="19184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defTabSz="914400">
              <a:lnSpc>
                <a:spcPct val="90000"/>
              </a:lnSpc>
              <a:spcBef>
                <a:spcPct val="0"/>
              </a:spcBef>
              <a:spcAft>
                <a:spcPts val="600"/>
              </a:spcAft>
            </a:pPr>
            <a:r>
              <a:rPr lang="en-US" sz="3200" kern="1200" dirty="0">
                <a:solidFill>
                  <a:schemeClr val="bg1"/>
                </a:solidFill>
                <a:latin typeface="+mj-lt"/>
                <a:ea typeface="+mj-ea"/>
                <a:cs typeface="+mj-cs"/>
              </a:rPr>
              <a:t>Importance of social-emotional skills</a:t>
            </a: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pic>
        <p:nvPicPr>
          <p:cNvPr id="9" name="Graphic 8" descr="Social Network">
            <a:extLst>
              <a:ext uri="{FF2B5EF4-FFF2-40B4-BE49-F238E27FC236}">
                <a16:creationId xmlns:a16="http://schemas.microsoft.com/office/drawing/2014/main" id="{F61D572B-877A-4469-A452-379A5C868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463" y="542556"/>
            <a:ext cx="2159705" cy="2159705"/>
          </a:xfrm>
          <a:prstGeom prst="rect">
            <a:avLst/>
          </a:prstGeom>
        </p:spPr>
      </p:pic>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476376" y="279758"/>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Social-emotional skills, also known as soft skills, are those required for effective social interaction.</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These skills interact with each other, are inclusive, can be adapted to different situations </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There is no consensus on which social-emotional skills are </a:t>
            </a:r>
            <a:r>
              <a:rPr lang="en-US" sz="2400" u="sng" dirty="0">
                <a:latin typeface="+mn-lt"/>
                <a:cs typeface="+mn-cs"/>
              </a:rPr>
              <a:t>most</a:t>
            </a:r>
            <a:r>
              <a:rPr lang="en-US" sz="2400" dirty="0">
                <a:latin typeface="+mn-lt"/>
                <a:cs typeface="+mn-cs"/>
              </a:rPr>
              <a:t> important, and the Skills for Success framework will be flexible with respect to different learning, work and life contexts.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47</a:t>
            </a:fld>
            <a:endParaRPr lang="en-US" dirty="0"/>
          </a:p>
        </p:txBody>
      </p:sp>
    </p:spTree>
    <p:extLst>
      <p:ext uri="{BB962C8B-B14F-4D97-AF65-F5344CB8AC3E}">
        <p14:creationId xmlns:p14="http://schemas.microsoft.com/office/powerpoint/2010/main" val="343875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845433" y="2881097"/>
            <a:ext cx="2752295" cy="2539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a:bodyPr>
          <a:lstStyle/>
          <a:p>
            <a:pPr>
              <a:spcBef>
                <a:spcPts val="1200"/>
              </a:spcBef>
            </a:pPr>
            <a:r>
              <a:rPr lang="en-CA" sz="3200" dirty="0">
                <a:solidFill>
                  <a:schemeClr val="bg1"/>
                </a:solidFill>
                <a:latin typeface="+mj-lt"/>
              </a:rPr>
              <a:t>Impact of Skills for Success on workers and the changing labour market</a:t>
            </a:r>
            <a:endParaRPr lang="en-US" sz="3200" dirty="0">
              <a:latin typeface="+mj-lt"/>
            </a:endParaRP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569142" y="498419"/>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indent="-214313">
              <a:spcBef>
                <a:spcPts val="1200"/>
              </a:spcBef>
              <a:buFont typeface="Arial" panose="020B0604020202020204" pitchFamily="34" charset="0"/>
              <a:buChar char="•"/>
            </a:pPr>
            <a:r>
              <a:rPr lang="en-CA" sz="2300" dirty="0">
                <a:latin typeface="+mn-lt"/>
              </a:rPr>
              <a:t>Help workers target the right skills to take advantage of new and emerging opportunities as part of upskilling/reskilling strategies</a:t>
            </a:r>
          </a:p>
          <a:p>
            <a:pPr marL="214313" indent="-214313">
              <a:spcBef>
                <a:spcPts val="1200"/>
              </a:spcBef>
              <a:buFont typeface="Arial" panose="020B0604020202020204" pitchFamily="34" charset="0"/>
              <a:buChar char="•"/>
            </a:pPr>
            <a:r>
              <a:rPr lang="en-CA" sz="2300" dirty="0">
                <a:latin typeface="+mn-lt"/>
              </a:rPr>
              <a:t>Support the inclusion of vulnerable groups to get the skills needed to adapt to labour market changes</a:t>
            </a:r>
          </a:p>
          <a:p>
            <a:pPr marL="214313" indent="-214313">
              <a:spcBef>
                <a:spcPts val="1200"/>
              </a:spcBef>
              <a:buFont typeface="Arial" panose="020B0604020202020204" pitchFamily="34" charset="0"/>
              <a:buChar char="•"/>
            </a:pPr>
            <a:r>
              <a:rPr lang="en-CA" sz="2300" dirty="0">
                <a:latin typeface="+mn-lt"/>
              </a:rPr>
              <a:t>Facilitate entry of individuals facing skills barriers into skilled trade occupations</a:t>
            </a:r>
          </a:p>
          <a:p>
            <a:pPr marL="214313" indent="-214313">
              <a:spcBef>
                <a:spcPts val="1200"/>
              </a:spcBef>
              <a:buFont typeface="Arial" panose="020B0604020202020204" pitchFamily="34" charset="0"/>
              <a:buChar char="•"/>
            </a:pPr>
            <a:r>
              <a:rPr lang="en-CA" sz="2300" dirty="0">
                <a:latin typeface="+mn-lt"/>
              </a:rPr>
              <a:t>Meet anticipated increased demand for digital skills with enhanced guidance for that skill-set</a:t>
            </a:r>
          </a:p>
          <a:p>
            <a:pPr marL="214313" indent="-214313">
              <a:spcBef>
                <a:spcPts val="1200"/>
              </a:spcBef>
              <a:buFont typeface="Arial" panose="020B0604020202020204" pitchFamily="34" charset="0"/>
              <a:buChar char="•"/>
            </a:pPr>
            <a:r>
              <a:rPr lang="en-CA" sz="2300" dirty="0">
                <a:latin typeface="+mn-lt"/>
              </a:rPr>
              <a:t>Address enduring gaps in foundational skills and respond to demands for new tools and supports to build social-emotional skills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48</a:t>
            </a:fld>
            <a:endParaRPr lang="en-US" dirty="0"/>
          </a:p>
        </p:txBody>
      </p:sp>
      <p:pic>
        <p:nvPicPr>
          <p:cNvPr id="10242" name="Picture 2" descr="Job Posting – Labour Market Resource Project – West Prince Chamber of  Commerce">
            <a:extLst>
              <a:ext uri="{FF2B5EF4-FFF2-40B4-BE49-F238E27FC236}">
                <a16:creationId xmlns:a16="http://schemas.microsoft.com/office/drawing/2014/main" id="{F8FB2918-1999-429D-A4CB-C04D5128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33" y="841513"/>
            <a:ext cx="2611188" cy="167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42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848532" y="3252825"/>
            <a:ext cx="2666155" cy="17962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spcBef>
                <a:spcPts val="1200"/>
              </a:spcBef>
            </a:pPr>
            <a:r>
              <a:rPr lang="en-CA" sz="3200" dirty="0">
                <a:solidFill>
                  <a:schemeClr val="bg1"/>
                </a:solidFill>
                <a:latin typeface="+mj-lt"/>
              </a:rPr>
              <a:t>Inclusivity and the Skills for Success</a:t>
            </a: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347268" y="564873"/>
            <a:ext cx="7456261" cy="4919870"/>
          </a:xfrm>
          <a:prstGeom prst="rect">
            <a:avLst/>
          </a:prstGeom>
        </p:spPr>
        <p:txBody>
          <a:bodyPr vert="horz" lIns="91440" tIns="45720" rIns="91440" bIns="45720" rtlCol="0" anchor="ctr">
            <a:no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lvl="1" indent="-214313">
              <a:spcBef>
                <a:spcPts val="1200"/>
              </a:spcBef>
              <a:buSzPts val="1800"/>
              <a:buFont typeface="Arial" panose="020B0604020202020204" pitchFamily="34" charset="0"/>
              <a:buChar char="•"/>
            </a:pPr>
            <a:r>
              <a:rPr lang="en-US" sz="2400" dirty="0">
                <a:latin typeface="+mn-lt"/>
              </a:rPr>
              <a:t>Skills for Success will be an adaptable and flexible model that appreciates the diversity of people through an inclusion lens</a:t>
            </a:r>
          </a:p>
          <a:p>
            <a:pPr marL="214313" lvl="1" indent="-214313">
              <a:spcBef>
                <a:spcPts val="1200"/>
              </a:spcBef>
              <a:buSzPts val="1800"/>
              <a:buFont typeface="Arial" panose="020B0604020202020204" pitchFamily="34" charset="0"/>
              <a:buChar char="•"/>
            </a:pPr>
            <a:r>
              <a:rPr lang="en-US" sz="2400" dirty="0">
                <a:latin typeface="+mn-lt"/>
              </a:rPr>
              <a:t>Recognizes interplay of access to opportunities and identity factors e.g., gender, (dis)ability, age, race, culture, class, sexual orientation, etc.</a:t>
            </a:r>
          </a:p>
          <a:p>
            <a:pPr marL="214313" lvl="1" indent="-214313">
              <a:spcBef>
                <a:spcPts val="1200"/>
              </a:spcBef>
              <a:buSzPts val="1800"/>
              <a:buFont typeface="Arial" panose="020B0604020202020204" pitchFamily="34" charset="0"/>
              <a:buChar char="•"/>
            </a:pPr>
            <a:r>
              <a:rPr lang="en-US" sz="2400" dirty="0">
                <a:latin typeface="+mn-lt"/>
              </a:rPr>
              <a:t>Empowers individuals and employers by providing direction to and for workers who are more frequently left behind, e.g., Indigenous people, persons with disabilities, and newcomers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49</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59ED23A5-A65B-4D68-9F78-2387884835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1788" y="6125178"/>
            <a:ext cx="1147447" cy="526832"/>
          </a:xfrm>
          <a:prstGeom prst="rect">
            <a:avLst/>
          </a:prstGeom>
        </p:spPr>
      </p:pic>
      <p:pic>
        <p:nvPicPr>
          <p:cNvPr id="11266" name="Picture 2" descr="Exploring student views on inclusivity on campuses (opinion)">
            <a:extLst>
              <a:ext uri="{FF2B5EF4-FFF2-40B4-BE49-F238E27FC236}">
                <a16:creationId xmlns:a16="http://schemas.microsoft.com/office/drawing/2014/main" id="{D2606B29-6A3D-47AF-884F-BB3B206C7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858" y="993492"/>
            <a:ext cx="1574031" cy="210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7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330" y="1018103"/>
            <a:ext cx="10515600" cy="4351338"/>
          </a:xfrm>
        </p:spPr>
        <p:txBody>
          <a:bodyPr>
            <a:noAutofit/>
          </a:bodyPr>
          <a:lstStyle/>
          <a:p>
            <a:pPr marL="0" indent="0" fontAlgn="base">
              <a:buNone/>
            </a:pPr>
            <a:r>
              <a:rPr lang="en-CA" sz="3200" i="1" dirty="0"/>
              <a:t>The LBS program helps adults develop and apply communication, numeracy and digital skills to achieve their goals…..</a:t>
            </a:r>
            <a:r>
              <a:rPr lang="en-US" sz="3200" i="1" dirty="0"/>
              <a:t>The program is divided into four cultural streams that are customized for Anglophone, Deaf, Francophone and Indigenous learners….The program helps learners reach goals of employment, post-secondary education, apprenticeship, secondary school credit, and independence. Programming is designed to help learners progress from developing skills to applying those skills to achieve their goals.</a:t>
            </a:r>
            <a:br>
              <a:rPr lang="en-CA" sz="3200" dirty="0"/>
            </a:br>
            <a:endParaRPr lang="en-CA" sz="3200" dirty="0"/>
          </a:p>
        </p:txBody>
      </p:sp>
      <p:sp>
        <p:nvSpPr>
          <p:cNvPr id="4" name="TextBox 3"/>
          <p:cNvSpPr txBox="1"/>
          <p:nvPr/>
        </p:nvSpPr>
        <p:spPr>
          <a:xfrm>
            <a:off x="5383658" y="5739311"/>
            <a:ext cx="5907640" cy="261610"/>
          </a:xfrm>
          <a:prstGeom prst="rect">
            <a:avLst/>
          </a:prstGeom>
          <a:noFill/>
        </p:spPr>
        <p:txBody>
          <a:bodyPr wrap="square" rtlCol="0">
            <a:spAutoFit/>
          </a:bodyPr>
          <a:lstStyle/>
          <a:p>
            <a:pPr algn="r"/>
            <a:r>
              <a:rPr lang="en-CA" sz="1100" dirty="0"/>
              <a:t>LBS: Service Provider Guidelines p.6, last accessed October 26, 2021</a:t>
            </a:r>
          </a:p>
        </p:txBody>
      </p:sp>
    </p:spTree>
    <p:extLst>
      <p:ext uri="{BB962C8B-B14F-4D97-AF65-F5344CB8AC3E}">
        <p14:creationId xmlns:p14="http://schemas.microsoft.com/office/powerpoint/2010/main" val="36632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0" y="-30031"/>
            <a:ext cx="12192000" cy="14935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b="1" dirty="0">
                <a:solidFill>
                  <a:schemeClr val="bg1"/>
                </a:solidFill>
              </a:rPr>
              <a:t>  </a:t>
            </a:r>
            <a:r>
              <a:rPr lang="en-CA" sz="4000" dirty="0">
                <a:solidFill>
                  <a:schemeClr val="bg1"/>
                </a:solidFill>
              </a:rPr>
              <a:t>Summary of the Changes</a:t>
            </a:r>
            <a:endParaRPr lang="en-CA" sz="4800" dirty="0"/>
          </a:p>
        </p:txBody>
      </p:sp>
      <p:sp>
        <p:nvSpPr>
          <p:cNvPr id="5" name="Content Placeholder 2">
            <a:extLst>
              <a:ext uri="{FF2B5EF4-FFF2-40B4-BE49-F238E27FC236}">
                <a16:creationId xmlns:a16="http://schemas.microsoft.com/office/drawing/2014/main" id="{855C8CC2-14A9-4864-98F3-35DE93818CAD}"/>
              </a:ext>
            </a:extLst>
          </p:cNvPr>
          <p:cNvSpPr txBox="1">
            <a:spLocks/>
          </p:cNvSpPr>
          <p:nvPr/>
        </p:nvSpPr>
        <p:spPr>
          <a:xfrm>
            <a:off x="483705" y="1666107"/>
            <a:ext cx="9780358" cy="573176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spcAft>
                <a:spcPts val="600"/>
              </a:spcAft>
            </a:pPr>
            <a:r>
              <a:rPr lang="en-US" sz="8600" dirty="0"/>
              <a:t>Soft skills such as creativity, collaboration, and adaptability are being added</a:t>
            </a:r>
          </a:p>
          <a:p>
            <a:pPr>
              <a:lnSpc>
                <a:spcPct val="120000"/>
              </a:lnSpc>
              <a:spcBef>
                <a:spcPts val="600"/>
              </a:spcBef>
              <a:spcAft>
                <a:spcPts val="600"/>
              </a:spcAft>
            </a:pPr>
            <a:r>
              <a:rPr lang="en-US" sz="8600" dirty="0"/>
              <a:t>Document use is being removed… elements being shifted to reading, writing, numeracy, and digital skills</a:t>
            </a:r>
          </a:p>
          <a:p>
            <a:pPr>
              <a:lnSpc>
                <a:spcPct val="120000"/>
              </a:lnSpc>
              <a:spcBef>
                <a:spcPts val="600"/>
              </a:spcBef>
              <a:spcAft>
                <a:spcPts val="600"/>
              </a:spcAft>
            </a:pPr>
            <a:r>
              <a:rPr lang="en-US" sz="8600" dirty="0"/>
              <a:t>Skills are being relabeled:</a:t>
            </a:r>
          </a:p>
          <a:p>
            <a:pPr lvl="1">
              <a:lnSpc>
                <a:spcPct val="120000"/>
              </a:lnSpc>
              <a:spcBef>
                <a:spcPts val="600"/>
              </a:spcBef>
              <a:spcAft>
                <a:spcPts val="600"/>
              </a:spcAft>
              <a:buFont typeface="Courier New" panose="02070309020205020404" pitchFamily="49" charset="0"/>
              <a:buChar char="o"/>
            </a:pPr>
            <a:r>
              <a:rPr lang="en-US" sz="8600" dirty="0"/>
              <a:t>  Computer use to digital skills</a:t>
            </a:r>
          </a:p>
          <a:p>
            <a:pPr lvl="1">
              <a:lnSpc>
                <a:spcPct val="120000"/>
              </a:lnSpc>
              <a:spcBef>
                <a:spcPts val="600"/>
              </a:spcBef>
              <a:spcAft>
                <a:spcPts val="600"/>
              </a:spcAft>
              <a:buFont typeface="Courier New" panose="02070309020205020404" pitchFamily="49" charset="0"/>
              <a:buChar char="o"/>
            </a:pPr>
            <a:r>
              <a:rPr lang="en-US" sz="8600" dirty="0"/>
              <a:t>  Working with others to collaboration</a:t>
            </a:r>
          </a:p>
          <a:p>
            <a:pPr lvl="1">
              <a:lnSpc>
                <a:spcPct val="120000"/>
              </a:lnSpc>
              <a:spcBef>
                <a:spcPts val="600"/>
              </a:spcBef>
              <a:spcAft>
                <a:spcPts val="600"/>
              </a:spcAft>
              <a:buFont typeface="Courier New" panose="02070309020205020404" pitchFamily="49" charset="0"/>
              <a:buChar char="o"/>
            </a:pPr>
            <a:r>
              <a:rPr lang="en-US" sz="8600" dirty="0"/>
              <a:t>  Oral communication to communication</a:t>
            </a:r>
          </a:p>
          <a:p>
            <a:pPr lvl="1">
              <a:lnSpc>
                <a:spcPct val="120000"/>
              </a:lnSpc>
              <a:spcBef>
                <a:spcPts val="600"/>
              </a:spcBef>
              <a:spcAft>
                <a:spcPts val="600"/>
              </a:spcAft>
              <a:buFont typeface="Courier New" panose="02070309020205020404" pitchFamily="49" charset="0"/>
              <a:buChar char="o"/>
            </a:pPr>
            <a:r>
              <a:rPr lang="en-US" sz="8600" dirty="0"/>
              <a:t>  Thinking skills to problem solving</a:t>
            </a:r>
          </a:p>
          <a:p>
            <a:pPr marL="228600" lvl="1">
              <a:lnSpc>
                <a:spcPct val="120000"/>
              </a:lnSpc>
              <a:spcBef>
                <a:spcPts val="600"/>
              </a:spcBef>
              <a:spcAft>
                <a:spcPts val="600"/>
              </a:spcAft>
            </a:pPr>
            <a:r>
              <a:rPr lang="en-US" sz="8800" dirty="0"/>
              <a:t>Greater focus on soft skills/social-emotional skills and technology use</a:t>
            </a:r>
          </a:p>
          <a:p>
            <a:pPr lvl="1">
              <a:lnSpc>
                <a:spcPct val="120000"/>
              </a:lnSpc>
              <a:spcBef>
                <a:spcPts val="600"/>
              </a:spcBef>
              <a:spcAft>
                <a:spcPts val="600"/>
              </a:spcAft>
              <a:buFont typeface="Courier New" panose="02070309020205020404" pitchFamily="49" charset="0"/>
              <a:buChar char="o"/>
            </a:pPr>
            <a:endParaRPr lang="en-US" sz="8600" dirty="0"/>
          </a:p>
          <a:p>
            <a:pPr marL="0" indent="0">
              <a:buFont typeface="Arial" panose="020B0604020202020204" pitchFamily="34" charset="0"/>
              <a:buNone/>
            </a:pPr>
            <a:r>
              <a:rPr lang="en-US" sz="7000" dirty="0"/>
              <a:t> </a:t>
            </a: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pic>
        <p:nvPicPr>
          <p:cNvPr id="3" name="Picture 2" descr="A book and a cup of coffee&#10;&#10;Description automatically generated with low confidence">
            <a:extLst>
              <a:ext uri="{FF2B5EF4-FFF2-40B4-BE49-F238E27FC236}">
                <a16:creationId xmlns:a16="http://schemas.microsoft.com/office/drawing/2014/main" id="{A45F2B5A-00B5-4DB5-B209-D937CE12F8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23512" y="3071191"/>
            <a:ext cx="2484783" cy="1657040"/>
          </a:xfrm>
          <a:prstGeom prst="rect">
            <a:avLst/>
          </a:prstGeom>
        </p:spPr>
      </p:pic>
    </p:spTree>
    <p:extLst>
      <p:ext uri="{BB962C8B-B14F-4D97-AF65-F5344CB8AC3E}">
        <p14:creationId xmlns:p14="http://schemas.microsoft.com/office/powerpoint/2010/main" val="2097971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What does this mean for the OALCF?</a:t>
            </a:r>
            <a:endParaRPr dirty="0"/>
          </a:p>
        </p:txBody>
      </p:sp>
      <p:sp>
        <p:nvSpPr>
          <p:cNvPr id="124" name="Google Shape;124;p21"/>
          <p:cNvSpPr txBox="1">
            <a:spLocks noGrp="1"/>
          </p:cNvSpPr>
          <p:nvPr>
            <p:ph type="body" idx="1"/>
          </p:nvPr>
        </p:nvSpPr>
        <p:spPr>
          <a:xfrm>
            <a:off x="2536135" y="1825625"/>
            <a:ext cx="6236805" cy="3037923"/>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dk1"/>
              </a:buClr>
              <a:buSzPts val="1800"/>
              <a:buNone/>
            </a:pPr>
            <a:r>
              <a:rPr lang="en-CA" sz="3200" dirty="0"/>
              <a:t>Nothing at this time in terms of the use of the OALCF in LBS.</a:t>
            </a:r>
          </a:p>
          <a:p>
            <a:pPr marL="457200" lvl="0" indent="-228600" algn="l" rtl="0">
              <a:lnSpc>
                <a:spcPct val="90000"/>
              </a:lnSpc>
              <a:spcBef>
                <a:spcPts val="1000"/>
              </a:spcBef>
              <a:spcAft>
                <a:spcPts val="0"/>
              </a:spcAft>
              <a:buClr>
                <a:schemeClr val="dk1"/>
              </a:buClr>
              <a:buSzPts val="1800"/>
              <a:buNone/>
            </a:pPr>
            <a:endParaRPr lang="en-CA" sz="3200" dirty="0"/>
          </a:p>
          <a:p>
            <a:pPr marL="457200" lvl="0" indent="-228600" algn="l" rtl="0">
              <a:lnSpc>
                <a:spcPct val="90000"/>
              </a:lnSpc>
              <a:spcBef>
                <a:spcPts val="1000"/>
              </a:spcBef>
              <a:spcAft>
                <a:spcPts val="0"/>
              </a:spcAft>
              <a:buClr>
                <a:schemeClr val="dk1"/>
              </a:buClr>
              <a:buSzPts val="1800"/>
              <a:buNone/>
            </a:pPr>
            <a:r>
              <a:rPr lang="en-CA" sz="3200" dirty="0"/>
              <a:t>The OALCF competencies are broad enough to integrate with the new Skills for Success.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Possible connections to the OALCF Competencies?</a:t>
            </a:r>
            <a:endParaRPr sz="3600" dirty="0"/>
          </a:p>
        </p:txBody>
      </p:sp>
      <p:sp>
        <p:nvSpPr>
          <p:cNvPr id="124" name="Google Shape;124;p21"/>
          <p:cNvSpPr txBox="1">
            <a:spLocks noGrp="1"/>
          </p:cNvSpPr>
          <p:nvPr>
            <p:ph type="body" idx="1"/>
          </p:nvPr>
        </p:nvSpPr>
        <p:spPr>
          <a:xfrm>
            <a:off x="2905539" y="1690688"/>
            <a:ext cx="6278217" cy="3157192"/>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90000"/>
              </a:lnSpc>
              <a:spcBef>
                <a:spcPts val="1000"/>
              </a:spcBef>
              <a:spcAft>
                <a:spcPts val="0"/>
              </a:spcAft>
              <a:buClr>
                <a:schemeClr val="dk1"/>
              </a:buClr>
              <a:buSzPts val="1800"/>
              <a:buNone/>
            </a:pPr>
            <a:r>
              <a:rPr lang="en-CA" dirty="0"/>
              <a:t>A.  Find and Use Information</a:t>
            </a:r>
          </a:p>
          <a:p>
            <a:pPr marL="228600" lvl="0" indent="0" algn="l" rtl="0">
              <a:lnSpc>
                <a:spcPct val="90000"/>
              </a:lnSpc>
              <a:spcBef>
                <a:spcPts val="1000"/>
              </a:spcBef>
              <a:spcAft>
                <a:spcPts val="0"/>
              </a:spcAft>
              <a:buClr>
                <a:schemeClr val="dk1"/>
              </a:buClr>
              <a:buSzPts val="1800"/>
              <a:buNone/>
            </a:pPr>
            <a:r>
              <a:rPr lang="en-CA" dirty="0"/>
              <a:t>B.  Communicate Ideas and Information</a:t>
            </a:r>
          </a:p>
          <a:p>
            <a:pPr marL="228600" lvl="0" indent="0" algn="l" rtl="0">
              <a:lnSpc>
                <a:spcPct val="90000"/>
              </a:lnSpc>
              <a:spcBef>
                <a:spcPts val="1000"/>
              </a:spcBef>
              <a:spcAft>
                <a:spcPts val="0"/>
              </a:spcAft>
              <a:buClr>
                <a:schemeClr val="dk1"/>
              </a:buClr>
              <a:buSzPts val="1800"/>
              <a:buNone/>
            </a:pPr>
            <a:r>
              <a:rPr lang="en-CA" dirty="0"/>
              <a:t>C.  Understand and Use Numbers</a:t>
            </a:r>
          </a:p>
          <a:p>
            <a:pPr marL="228600" lvl="0" indent="0" algn="l" rtl="0">
              <a:lnSpc>
                <a:spcPct val="90000"/>
              </a:lnSpc>
              <a:spcBef>
                <a:spcPts val="1000"/>
              </a:spcBef>
              <a:spcAft>
                <a:spcPts val="0"/>
              </a:spcAft>
              <a:buClr>
                <a:schemeClr val="dk1"/>
              </a:buClr>
              <a:buSzPts val="1800"/>
              <a:buNone/>
            </a:pPr>
            <a:r>
              <a:rPr lang="en-CA" dirty="0"/>
              <a:t>D.  Use Digital Technology</a:t>
            </a:r>
          </a:p>
          <a:p>
            <a:pPr marL="228600" lvl="0" indent="0" algn="l" rtl="0">
              <a:lnSpc>
                <a:spcPct val="90000"/>
              </a:lnSpc>
              <a:spcBef>
                <a:spcPts val="1000"/>
              </a:spcBef>
              <a:spcAft>
                <a:spcPts val="0"/>
              </a:spcAft>
              <a:buClr>
                <a:schemeClr val="dk1"/>
              </a:buClr>
              <a:buSzPts val="1800"/>
              <a:buNone/>
            </a:pPr>
            <a:r>
              <a:rPr lang="en-CA" dirty="0"/>
              <a:t>E.  Manage Learning</a:t>
            </a:r>
          </a:p>
          <a:p>
            <a:pPr marL="228600" lvl="0" indent="0" algn="l" rtl="0">
              <a:lnSpc>
                <a:spcPct val="90000"/>
              </a:lnSpc>
              <a:spcBef>
                <a:spcPts val="1000"/>
              </a:spcBef>
              <a:spcAft>
                <a:spcPts val="0"/>
              </a:spcAft>
              <a:buClr>
                <a:schemeClr val="dk1"/>
              </a:buClr>
              <a:buSzPts val="1800"/>
              <a:buNone/>
            </a:pPr>
            <a:r>
              <a:rPr lang="en-CA" dirty="0"/>
              <a:t>F.  Engage With Others</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endParaRPr dirty="0"/>
          </a:p>
        </p:txBody>
      </p:sp>
    </p:spTree>
    <p:extLst>
      <p:ext uri="{BB962C8B-B14F-4D97-AF65-F5344CB8AC3E}">
        <p14:creationId xmlns:p14="http://schemas.microsoft.com/office/powerpoint/2010/main" val="1800684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12034" y="603664"/>
            <a:ext cx="2464905"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lang="en-US"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0"/>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187687" y="2283048"/>
            <a:ext cx="2600739" cy="1569660"/>
          </a:xfrm>
          <a:prstGeom prst="rect">
            <a:avLst/>
          </a:prstGeom>
          <a:noFill/>
        </p:spPr>
        <p:txBody>
          <a:bodyPr wrap="square" rtlCol="0">
            <a:spAutoFit/>
          </a:bodyPr>
          <a:lstStyle/>
          <a:p>
            <a:r>
              <a:rPr lang="en-CA" sz="3200" dirty="0">
                <a:solidFill>
                  <a:schemeClr val="bg1"/>
                </a:solidFill>
              </a:rPr>
              <a:t>A. Find and Use Information</a:t>
            </a:r>
          </a:p>
        </p:txBody>
      </p:sp>
    </p:spTree>
    <p:extLst>
      <p:ext uri="{BB962C8B-B14F-4D97-AF65-F5344CB8AC3E}">
        <p14:creationId xmlns:p14="http://schemas.microsoft.com/office/powerpoint/2010/main" val="2738844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4" y="629824"/>
            <a:ext cx="2557669"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128053" y="2250262"/>
            <a:ext cx="2822712" cy="1384995"/>
          </a:xfrm>
          <a:prstGeom prst="rect">
            <a:avLst/>
          </a:prstGeom>
          <a:noFill/>
        </p:spPr>
        <p:txBody>
          <a:bodyPr wrap="square" rtlCol="0">
            <a:spAutoFit/>
          </a:bodyPr>
          <a:lstStyle/>
          <a:p>
            <a:r>
              <a:rPr lang="en-CA" sz="2800" dirty="0">
                <a:solidFill>
                  <a:schemeClr val="bg1"/>
                </a:solidFill>
              </a:rPr>
              <a:t>B. Communicate Ideas and  Information</a:t>
            </a:r>
          </a:p>
        </p:txBody>
      </p:sp>
    </p:spTree>
    <p:extLst>
      <p:ext uri="{BB962C8B-B14F-4D97-AF65-F5344CB8AC3E}">
        <p14:creationId xmlns:p14="http://schemas.microsoft.com/office/powerpoint/2010/main" val="218143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3564835" y="2203879"/>
            <a:ext cx="3038060" cy="1569660"/>
          </a:xfrm>
          <a:prstGeom prst="rect">
            <a:avLst/>
          </a:prstGeom>
          <a:noFill/>
        </p:spPr>
        <p:txBody>
          <a:bodyPr wrap="square" rtlCol="0">
            <a:spAutoFit/>
          </a:bodyPr>
          <a:lstStyle/>
          <a:p>
            <a:r>
              <a:rPr lang="en-CA" sz="3200" dirty="0">
                <a:solidFill>
                  <a:schemeClr val="bg1"/>
                </a:solidFill>
              </a:rPr>
              <a:t>C. Understand and Use Numbers</a:t>
            </a:r>
          </a:p>
        </p:txBody>
      </p:sp>
    </p:spTree>
    <p:extLst>
      <p:ext uri="{BB962C8B-B14F-4D97-AF65-F5344CB8AC3E}">
        <p14:creationId xmlns:p14="http://schemas.microsoft.com/office/powerpoint/2010/main" val="137110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3589796" y="2283049"/>
            <a:ext cx="2372139" cy="1569660"/>
          </a:xfrm>
          <a:prstGeom prst="rect">
            <a:avLst/>
          </a:prstGeom>
          <a:noFill/>
        </p:spPr>
        <p:txBody>
          <a:bodyPr wrap="square" rtlCol="0">
            <a:spAutoFit/>
          </a:bodyPr>
          <a:lstStyle/>
          <a:p>
            <a:r>
              <a:rPr lang="en-CA" sz="3200" dirty="0">
                <a:solidFill>
                  <a:schemeClr val="bg1"/>
                </a:solidFill>
              </a:rPr>
              <a:t>D. Use Digital Technology</a:t>
            </a:r>
          </a:p>
        </p:txBody>
      </p:sp>
    </p:spTree>
    <p:extLst>
      <p:ext uri="{BB962C8B-B14F-4D97-AF65-F5344CB8AC3E}">
        <p14:creationId xmlns:p14="http://schemas.microsoft.com/office/powerpoint/2010/main" val="4053338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extLst>
              <p:ext uri="{D42A27DB-BD31-4B8C-83A1-F6EECF244321}">
                <p14:modId xmlns:p14="http://schemas.microsoft.com/office/powerpoint/2010/main" val="3786357496"/>
              </p:ext>
            </p:extLst>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253948" y="2529270"/>
            <a:ext cx="2160105" cy="1077218"/>
          </a:xfrm>
          <a:prstGeom prst="rect">
            <a:avLst/>
          </a:prstGeom>
          <a:noFill/>
        </p:spPr>
        <p:txBody>
          <a:bodyPr wrap="square" rtlCol="0">
            <a:spAutoFit/>
          </a:bodyPr>
          <a:lstStyle/>
          <a:p>
            <a:r>
              <a:rPr lang="en-CA" sz="3200" dirty="0">
                <a:solidFill>
                  <a:schemeClr val="bg1"/>
                </a:solidFill>
              </a:rPr>
              <a:t>E. Manage Learning</a:t>
            </a:r>
          </a:p>
        </p:txBody>
      </p:sp>
    </p:spTree>
    <p:extLst>
      <p:ext uri="{BB962C8B-B14F-4D97-AF65-F5344CB8AC3E}">
        <p14:creationId xmlns:p14="http://schemas.microsoft.com/office/powerpoint/2010/main" val="4108956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240697" y="2529270"/>
            <a:ext cx="2332384" cy="1077218"/>
          </a:xfrm>
          <a:prstGeom prst="rect">
            <a:avLst/>
          </a:prstGeom>
          <a:noFill/>
        </p:spPr>
        <p:txBody>
          <a:bodyPr wrap="square" rtlCol="0">
            <a:spAutoFit/>
          </a:bodyPr>
          <a:lstStyle/>
          <a:p>
            <a:r>
              <a:rPr lang="en-CA" sz="3200" dirty="0">
                <a:solidFill>
                  <a:schemeClr val="bg1"/>
                </a:solidFill>
              </a:rPr>
              <a:t>F. Engage With Others</a:t>
            </a:r>
          </a:p>
        </p:txBody>
      </p:sp>
    </p:spTree>
    <p:extLst>
      <p:ext uri="{BB962C8B-B14F-4D97-AF65-F5344CB8AC3E}">
        <p14:creationId xmlns:p14="http://schemas.microsoft.com/office/powerpoint/2010/main" val="3055482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0" y="-30031"/>
            <a:ext cx="12192000" cy="14935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b="1" dirty="0">
                <a:solidFill>
                  <a:schemeClr val="bg1"/>
                </a:solidFill>
              </a:rPr>
              <a:t>  </a:t>
            </a:r>
            <a:r>
              <a:rPr lang="en-CA" sz="4000" dirty="0">
                <a:solidFill>
                  <a:schemeClr val="bg1"/>
                </a:solidFill>
              </a:rPr>
              <a:t>Summary</a:t>
            </a:r>
            <a:endParaRPr lang="en-CA" sz="4800" dirty="0"/>
          </a:p>
        </p:txBody>
      </p:sp>
      <p:sp>
        <p:nvSpPr>
          <p:cNvPr id="5" name="Content Placeholder 2">
            <a:extLst>
              <a:ext uri="{FF2B5EF4-FFF2-40B4-BE49-F238E27FC236}">
                <a16:creationId xmlns:a16="http://schemas.microsoft.com/office/drawing/2014/main" id="{855C8CC2-14A9-4864-98F3-35DE93818CAD}"/>
              </a:ext>
            </a:extLst>
          </p:cNvPr>
          <p:cNvSpPr txBox="1">
            <a:spLocks/>
          </p:cNvSpPr>
          <p:nvPr/>
        </p:nvSpPr>
        <p:spPr>
          <a:xfrm>
            <a:off x="330864" y="1674615"/>
            <a:ext cx="8084266" cy="430874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600"/>
              </a:spcAft>
              <a:buNone/>
            </a:pPr>
            <a:r>
              <a:rPr lang="en-US" sz="9600" dirty="0"/>
              <a:t>The original Essential Skills framework developed by the federal government in the 1990s is being retired. It has been replaced with the new “Skills for Success” framework.</a:t>
            </a:r>
          </a:p>
          <a:p>
            <a:pPr marL="0" indent="0" algn="ctr">
              <a:lnSpc>
                <a:spcPct val="120000"/>
              </a:lnSpc>
              <a:spcBef>
                <a:spcPts val="600"/>
              </a:spcBef>
              <a:spcAft>
                <a:spcPts val="600"/>
              </a:spcAft>
              <a:buNone/>
            </a:pPr>
            <a:r>
              <a:rPr lang="en-US" sz="9600" dirty="0"/>
              <a:t>The OALCF </a:t>
            </a:r>
            <a:r>
              <a:rPr lang="en-CA" sz="9600" dirty="0"/>
              <a:t>f</a:t>
            </a:r>
            <a:r>
              <a:rPr lang="en-US" altLang="en-US" sz="9600" dirty="0"/>
              <a:t>ocuses on how learners use skills outside literacy programs; it is broad enough to integrate the redefined “Skills for Success”.</a:t>
            </a:r>
          </a:p>
          <a:p>
            <a:pPr marL="0" indent="0" algn="ctr">
              <a:lnSpc>
                <a:spcPct val="120000"/>
              </a:lnSpc>
              <a:spcBef>
                <a:spcPts val="600"/>
              </a:spcBef>
              <a:spcAft>
                <a:spcPts val="600"/>
              </a:spcAft>
              <a:buNone/>
            </a:pPr>
            <a:r>
              <a:rPr lang="en-US" altLang="en-US" sz="9600" dirty="0"/>
              <a:t>Nothing changes at this point in the use of the OALCF to organize the large variety of content and curricula delivered by LBS programs across the province.</a:t>
            </a:r>
            <a:endParaRPr lang="en-CA" sz="8800" dirty="0"/>
          </a:p>
          <a:p>
            <a:pPr>
              <a:lnSpc>
                <a:spcPct val="120000"/>
              </a:lnSpc>
              <a:spcBef>
                <a:spcPts val="600"/>
              </a:spcBef>
              <a:spcAft>
                <a:spcPts val="600"/>
              </a:spcAft>
            </a:pPr>
            <a:endParaRPr lang="en-US" sz="8600" dirty="0"/>
          </a:p>
          <a:p>
            <a:pPr marL="0" indent="0">
              <a:buFont typeface="Arial" panose="020B0604020202020204" pitchFamily="34" charset="0"/>
              <a:buNone/>
            </a:pPr>
            <a:endParaRPr lang="en-US" dirty="0"/>
          </a:p>
          <a:p>
            <a:endParaRPr lang="en-CA" dirty="0"/>
          </a:p>
        </p:txBody>
      </p:sp>
      <p:pic>
        <p:nvPicPr>
          <p:cNvPr id="11" name="Picture 10" descr="A group of people sitting around a table looking at a computer&#10;&#10;Description automatically generated with medium confidence">
            <a:extLst>
              <a:ext uri="{FF2B5EF4-FFF2-40B4-BE49-F238E27FC236}">
                <a16:creationId xmlns:a16="http://schemas.microsoft.com/office/drawing/2014/main" id="{3121E6F3-F957-43AC-B4D1-C3593A2DEE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7034" y="2597427"/>
            <a:ext cx="3396426" cy="1909888"/>
          </a:xfrm>
          <a:prstGeom prst="rect">
            <a:avLst/>
          </a:prstGeom>
        </p:spPr>
      </p:pic>
    </p:spTree>
    <p:extLst>
      <p:ext uri="{BB962C8B-B14F-4D97-AF65-F5344CB8AC3E}">
        <p14:creationId xmlns:p14="http://schemas.microsoft.com/office/powerpoint/2010/main" val="15951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387" y="590109"/>
            <a:ext cx="9168829" cy="4351338"/>
          </a:xfrm>
        </p:spPr>
        <p:txBody>
          <a:bodyPr/>
          <a:lstStyle/>
          <a:p>
            <a:pPr marL="0" indent="0" algn="ctr">
              <a:buNone/>
            </a:pPr>
            <a:r>
              <a:rPr lang="en-CA" sz="5400" dirty="0"/>
              <a:t>The OALCF was developed to strengthen and support </a:t>
            </a:r>
          </a:p>
          <a:p>
            <a:pPr marL="0" indent="0" algn="ctr">
              <a:buNone/>
            </a:pPr>
            <a:r>
              <a:rPr lang="en-CA" sz="5400" dirty="0"/>
              <a:t>Literacy and Basic Skills programming in Ontario.</a:t>
            </a:r>
          </a:p>
          <a:p>
            <a:endParaRPr lang="en-CA" dirty="0"/>
          </a:p>
        </p:txBody>
      </p:sp>
      <p:pic>
        <p:nvPicPr>
          <p:cNvPr id="4" name="Graphic 3" descr="Open hand with solid fill">
            <a:extLst>
              <a:ext uri="{FF2B5EF4-FFF2-40B4-BE49-F238E27FC236}">
                <a16:creationId xmlns:a16="http://schemas.microsoft.com/office/drawing/2014/main" id="{370E6EFD-057F-43CF-9B85-323BCB1250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245" y="3601155"/>
            <a:ext cx="3996266" cy="3375378"/>
          </a:xfrm>
          <a:prstGeom prst="rect">
            <a:avLst/>
          </a:prstGeom>
        </p:spPr>
      </p:pic>
    </p:spTree>
    <p:extLst>
      <p:ext uri="{BB962C8B-B14F-4D97-AF65-F5344CB8AC3E}">
        <p14:creationId xmlns:p14="http://schemas.microsoft.com/office/powerpoint/2010/main" val="13233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ᐈ Question mark green stock icon, Royalty Free green question mark pictures  | download on Depositphotos®">
            <a:extLst>
              <a:ext uri="{FF2B5EF4-FFF2-40B4-BE49-F238E27FC236}">
                <a16:creationId xmlns:a16="http://schemas.microsoft.com/office/drawing/2014/main" id="{40A38698-CA22-4983-9795-9070B689D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 y="545961"/>
            <a:ext cx="4046038" cy="4046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CEEDF5-7BEA-4D6D-9870-EA23B839F08A}"/>
              </a:ext>
            </a:extLst>
          </p:cNvPr>
          <p:cNvSpPr txBox="1"/>
          <p:nvPr/>
        </p:nvSpPr>
        <p:spPr>
          <a:xfrm>
            <a:off x="1789043" y="4591999"/>
            <a:ext cx="2517914" cy="584775"/>
          </a:xfrm>
          <a:prstGeom prst="rect">
            <a:avLst/>
          </a:prstGeom>
          <a:noFill/>
        </p:spPr>
        <p:txBody>
          <a:bodyPr wrap="square">
            <a:spAutoFit/>
          </a:bodyPr>
          <a:lstStyle/>
          <a:p>
            <a:r>
              <a:rPr lang="en-CA" sz="3200" b="1" dirty="0"/>
              <a:t>Questions?</a:t>
            </a:r>
            <a:endParaRPr lang="en-CA" sz="3200" dirty="0"/>
          </a:p>
        </p:txBody>
      </p:sp>
      <p:sp>
        <p:nvSpPr>
          <p:cNvPr id="5" name="TextBox 4">
            <a:extLst>
              <a:ext uri="{FF2B5EF4-FFF2-40B4-BE49-F238E27FC236}">
                <a16:creationId xmlns:a16="http://schemas.microsoft.com/office/drawing/2014/main" id="{0A8424F2-40B3-4E1A-B654-2E7C6AB3A65C}"/>
              </a:ext>
            </a:extLst>
          </p:cNvPr>
          <p:cNvSpPr txBox="1"/>
          <p:nvPr/>
        </p:nvSpPr>
        <p:spPr>
          <a:xfrm>
            <a:off x="5797827" y="1045486"/>
            <a:ext cx="5400260" cy="3046988"/>
          </a:xfrm>
          <a:prstGeom prst="rect">
            <a:avLst/>
          </a:prstGeom>
          <a:noFill/>
        </p:spPr>
        <p:txBody>
          <a:bodyPr wrap="square" rtlCol="0">
            <a:spAutoFit/>
          </a:bodyPr>
          <a:lstStyle/>
          <a:p>
            <a:pPr algn="ctr"/>
            <a:r>
              <a:rPr lang="en-CA" sz="3200" dirty="0"/>
              <a:t>Thank you for participating in today’s webinar!</a:t>
            </a:r>
          </a:p>
          <a:p>
            <a:pPr algn="ctr"/>
            <a:endParaRPr lang="en-CA" sz="3200" dirty="0"/>
          </a:p>
          <a:p>
            <a:pPr algn="ctr"/>
            <a:r>
              <a:rPr lang="en-CA" sz="3200" dirty="0"/>
              <a:t>Please complete the evaluation using the link</a:t>
            </a:r>
          </a:p>
          <a:p>
            <a:pPr algn="ctr"/>
            <a:r>
              <a:rPr lang="en-CA" sz="3200" dirty="0"/>
              <a:t> in the chat.</a:t>
            </a:r>
          </a:p>
        </p:txBody>
      </p:sp>
    </p:spTree>
    <p:extLst>
      <p:ext uri="{BB962C8B-B14F-4D97-AF65-F5344CB8AC3E}">
        <p14:creationId xmlns:p14="http://schemas.microsoft.com/office/powerpoint/2010/main" val="2815544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dirty="0"/>
              <a:t>The must haves...</a:t>
            </a:r>
            <a:br>
              <a:rPr lang="en-CA" sz="3959" dirty="0"/>
            </a:br>
            <a:endParaRPr sz="3959" dirty="0"/>
          </a:p>
        </p:txBody>
      </p:sp>
      <p:sp>
        <p:nvSpPr>
          <p:cNvPr id="130" name="Google Shape;130;p5"/>
          <p:cNvSpPr txBox="1"/>
          <p:nvPr/>
        </p:nvSpPr>
        <p:spPr>
          <a:xfrm>
            <a:off x="913046" y="1190162"/>
            <a:ext cx="10045800" cy="599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evaluation:  </a:t>
            </a:r>
            <a:r>
              <a:rPr lang="en-CA" sz="2400" dirty="0">
                <a:solidFill>
                  <a:schemeClr val="dk1"/>
                </a:solidFill>
                <a:latin typeface="Calibri"/>
                <a:ea typeface="Calibri"/>
                <a:cs typeface="Calibri"/>
                <a:sym typeface="Calibri"/>
              </a:rPr>
              <a:t> </a:t>
            </a:r>
            <a:r>
              <a:rPr lang="en-CA" sz="2400" u="sng" dirty="0">
                <a:solidFill>
                  <a:schemeClr val="hlink"/>
                </a:solidFill>
                <a:latin typeface="Calibri"/>
                <a:ea typeface="Calibri"/>
                <a:cs typeface="Calibri"/>
                <a:sym typeface="Calibri"/>
                <a:hlinkClick r:id="rId3"/>
              </a:rPr>
              <a:t>https://surveys.oalcf-echannel-repository.ca/s3/Pop-UP-PD-21-22-Web-3-Essential-Skills-and-the-OALCF-Connection</a:t>
            </a:r>
            <a:endParaRPr sz="24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Register for future webinars at:  </a:t>
            </a:r>
            <a:r>
              <a:rPr lang="en-CA" sz="2400" b="0" i="0"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https://learningnetworks.ca/resources-publications/popuppd/</a:t>
            </a:r>
            <a:endParaRPr sz="2400" b="0" i="0" u="sng" strike="noStrike" cap="none" dirty="0">
              <a:solidFill>
                <a:srgbClr val="0070C0"/>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endParaRPr sz="1400" b="0" i="0" u="none" strike="noStrike" cap="none" dirty="0">
              <a:solidFill>
                <a:srgbClr val="000000"/>
              </a:solidFill>
              <a:latin typeface="Arial"/>
              <a:ea typeface="Arial"/>
              <a:cs typeface="Arial"/>
              <a:sym typeface="Arial"/>
            </a:endParaRPr>
          </a:p>
          <a:p>
            <a:pPr marL="1257300" marR="0" lvl="0" indent="-358775"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a:t>
            </a:r>
            <a:r>
              <a:rPr lang="en-CA" sz="24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chemeClr val="dk1"/>
              </a:solidFill>
              <a:latin typeface="Calibri"/>
              <a:ea typeface="Calibri"/>
              <a:cs typeface="Calibri"/>
              <a:sym typeface="Calibri"/>
            </a:endParaRPr>
          </a:p>
          <a:p>
            <a:pPr marL="1257300" marR="0" lvl="0" indent="-358775" algn="l" rtl="0">
              <a:lnSpc>
                <a:spcPct val="100000"/>
              </a:lnSpc>
              <a:spcBef>
                <a:spcPts val="0"/>
              </a:spcBef>
              <a:spcAft>
                <a:spcPts val="0"/>
              </a:spcAft>
              <a:buClr>
                <a:srgbClr val="000000"/>
              </a:buClr>
              <a:buSzPts val="2400"/>
              <a:buFont typeface="Arial"/>
              <a:buChar char="•"/>
            </a:pPr>
            <a:r>
              <a:rPr lang="en-CA" sz="2400" b="0" i="0" u="none" strike="noStrike" cap="none" dirty="0">
                <a:solidFill>
                  <a:schemeClr val="dk1"/>
                </a:solidFill>
                <a:latin typeface="Calibri"/>
                <a:ea typeface="Calibri"/>
                <a:cs typeface="Calibri"/>
                <a:sym typeface="Calibri"/>
              </a:rPr>
              <a:t>French  </a:t>
            </a:r>
            <a:r>
              <a:rPr lang="en-CA" sz="2400" b="0" i="0" u="sng" strike="noStrike" cap="none" dirty="0">
                <a:solidFill>
                  <a:srgbClr val="1155CC"/>
                </a:solidFill>
                <a:highlight>
                  <a:schemeClr val="lt1"/>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https://apprentissageenligne.ca/formateurs/programme-afb-ressources-de-la-communaute-de-pratique-en-ligne</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31" name="Google Shape;131;p5"/>
          <p:cNvPicPr preferRelativeResize="0"/>
          <p:nvPr/>
        </p:nvPicPr>
        <p:blipFill rotWithShape="1">
          <a:blip r:embed="rId7">
            <a:alphaModFix/>
          </a:blip>
          <a:srcRect/>
          <a:stretch/>
        </p:blipFill>
        <p:spPr>
          <a:xfrm>
            <a:off x="8453922" y="232086"/>
            <a:ext cx="2974725" cy="17283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3a1afd9a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dirty="0"/>
              <a:t>Thank you and acknowledgements</a:t>
            </a:r>
            <a:endParaRPr dirty="0"/>
          </a:p>
        </p:txBody>
      </p:sp>
      <p:sp>
        <p:nvSpPr>
          <p:cNvPr id="137" name="Google Shape;137;ge3a1afd9ad_0_0"/>
          <p:cNvSpPr txBox="1">
            <a:spLocks noGrp="1"/>
          </p:cNvSpPr>
          <p:nvPr>
            <p:ph type="body" idx="1"/>
          </p:nvPr>
        </p:nvSpPr>
        <p:spPr>
          <a:xfrm>
            <a:off x="838200" y="1468300"/>
            <a:ext cx="10515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CA" dirty="0"/>
              <a:t>Members of the Pop Up PD for LBS Educators committee:</a:t>
            </a:r>
            <a:endParaRPr dirty="0"/>
          </a:p>
          <a:p>
            <a:pPr marL="0" lvl="0" indent="0" algn="l" rtl="0">
              <a:lnSpc>
                <a:spcPct val="90000"/>
              </a:lnSpc>
              <a:spcBef>
                <a:spcPts val="1000"/>
              </a:spcBef>
              <a:spcAft>
                <a:spcPts val="0"/>
              </a:spcAft>
              <a:buSzPts val="1800"/>
              <a:buNone/>
            </a:pPr>
            <a:r>
              <a:rPr lang="en-CA" dirty="0"/>
              <a:t>Contact North for technical support.</a:t>
            </a:r>
            <a:endParaRPr dirty="0"/>
          </a:p>
          <a:p>
            <a:pPr marL="0" lvl="0" indent="0" algn="l" rtl="0">
              <a:lnSpc>
                <a:spcPct val="90000"/>
              </a:lnSpc>
              <a:spcBef>
                <a:spcPts val="1000"/>
              </a:spcBef>
              <a:spcAft>
                <a:spcPts val="0"/>
              </a:spcAft>
              <a:buSzPts val="1800"/>
              <a:buNone/>
            </a:pPr>
            <a:r>
              <a:rPr lang="en-CA" dirty="0"/>
              <a:t>Deaf Literacy Initiative for providing ASL interpretation.</a:t>
            </a:r>
            <a:endParaRPr dirty="0"/>
          </a:p>
          <a:p>
            <a:pPr marL="0" lvl="0" indent="0" algn="l" rtl="0">
              <a:lnSpc>
                <a:spcPct val="90000"/>
              </a:lnSpc>
              <a:spcBef>
                <a:spcPts val="1000"/>
              </a:spcBef>
              <a:spcAft>
                <a:spcPts val="0"/>
              </a:spcAft>
              <a:buSzPts val="1800"/>
              <a:buNone/>
            </a:pPr>
            <a:r>
              <a:rPr lang="en-CA" dirty="0"/>
              <a:t>COFA for translating the webinar for the Francophone agencies.</a:t>
            </a:r>
            <a:endParaRPr dirty="0"/>
          </a:p>
          <a:p>
            <a:pPr marL="0" lvl="0" indent="0" algn="l" rtl="0">
              <a:lnSpc>
                <a:spcPct val="90000"/>
              </a:lnSpc>
              <a:spcBef>
                <a:spcPts val="1000"/>
              </a:spcBef>
              <a:spcAft>
                <a:spcPts val="0"/>
              </a:spcAft>
              <a:buSzPts val="1800"/>
              <a:buNone/>
            </a:pPr>
            <a:r>
              <a:rPr lang="en-CA" dirty="0"/>
              <a:t>And</a:t>
            </a:r>
            <a:endParaRPr dirty="0"/>
          </a:p>
          <a:p>
            <a:pPr marL="0" lvl="0" indent="0" algn="l" rtl="0">
              <a:lnSpc>
                <a:spcPct val="90000"/>
              </a:lnSpc>
              <a:spcBef>
                <a:spcPts val="1000"/>
              </a:spcBef>
              <a:spcAft>
                <a:spcPts val="0"/>
              </a:spcAft>
              <a:buSzPts val="1800"/>
              <a:buNone/>
            </a:pPr>
            <a:r>
              <a:rPr lang="en-CA" dirty="0"/>
              <a:t>Adult Education Association (ABEA), College Sector Committee (CSC), Literacy Link Niagara (LLN), Literacy Link South Central (LLSC), Literacy Northwest (LNW), QUILL Learning Network, Tri-County Literacy Network (TCLN).</a:t>
            </a:r>
            <a:endParaRPr dirty="0"/>
          </a:p>
          <a:p>
            <a:pPr marL="0" lvl="0" indent="0" algn="l" rtl="0">
              <a:lnSpc>
                <a:spcPct val="90000"/>
              </a:lnSpc>
              <a:spcBef>
                <a:spcPts val="1000"/>
              </a:spcBef>
              <a:spcAft>
                <a:spcPts val="0"/>
              </a:spcAft>
              <a:buSzPts val="1800"/>
              <a:buNone/>
            </a:pPr>
            <a:r>
              <a:rPr lang="en-CA"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is the Ontario Adult Literacy Curriculum Framework (OALCF)?</a:t>
            </a:r>
            <a:endParaRPr lang="en-CA" b="1" dirty="0"/>
          </a:p>
        </p:txBody>
      </p:sp>
      <p:sp>
        <p:nvSpPr>
          <p:cNvPr id="5" name="Content Placeholder 4"/>
          <p:cNvSpPr>
            <a:spLocks noGrp="1"/>
          </p:cNvSpPr>
          <p:nvPr>
            <p:ph idx="1"/>
          </p:nvPr>
        </p:nvSpPr>
        <p:spPr>
          <a:xfrm>
            <a:off x="658586" y="1690688"/>
            <a:ext cx="9791700" cy="4351338"/>
          </a:xfrm>
        </p:spPr>
        <p:txBody>
          <a:bodyPr/>
          <a:lstStyle/>
          <a:p>
            <a:r>
              <a:rPr lang="en-CA" dirty="0"/>
              <a:t>Multi-part framework </a:t>
            </a:r>
          </a:p>
          <a:p>
            <a:r>
              <a:rPr lang="en-CA" dirty="0"/>
              <a:t>Tools to strengthen existing programming </a:t>
            </a:r>
          </a:p>
          <a:p>
            <a:r>
              <a:rPr lang="en-CA" dirty="0"/>
              <a:t>Provides a foundation </a:t>
            </a:r>
          </a:p>
          <a:p>
            <a:r>
              <a:rPr lang="en-CA" dirty="0"/>
              <a:t>Learner-centred </a:t>
            </a:r>
          </a:p>
          <a:p>
            <a:r>
              <a:rPr lang="en-CA" dirty="0"/>
              <a:t>Goal-directed </a:t>
            </a:r>
          </a:p>
          <a:p>
            <a:r>
              <a:rPr lang="en-CA" dirty="0"/>
              <a:t>Transition-oriented </a:t>
            </a:r>
          </a:p>
          <a:p>
            <a:r>
              <a:rPr lang="en-US" dirty="0"/>
              <a:t>Task-based learning approach</a:t>
            </a:r>
            <a:endParaRPr lang="en-CA" dirty="0"/>
          </a:p>
        </p:txBody>
      </p:sp>
      <p:sp>
        <p:nvSpPr>
          <p:cNvPr id="6" name="TextBox 5"/>
          <p:cNvSpPr txBox="1"/>
          <p:nvPr/>
        </p:nvSpPr>
        <p:spPr>
          <a:xfrm>
            <a:off x="8708239" y="1883215"/>
            <a:ext cx="3080331"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1">
            <a:spAutoFit/>
          </a:bodyPr>
          <a:lstStyle/>
          <a:p>
            <a:pPr algn="ctr"/>
            <a:r>
              <a:rPr lang="en-CA" sz="2400" dirty="0">
                <a:latin typeface="Calibri" panose="020F0502020204030204" pitchFamily="34" charset="0"/>
                <a:cs typeface="Calibri" panose="020F0502020204030204" pitchFamily="34" charset="0"/>
              </a:rPr>
              <a:t>The purpose of the OALCF is to improve the transitions of adults through Employment Ontario (EO) and the broader education and training system. </a:t>
            </a:r>
          </a:p>
        </p:txBody>
      </p:sp>
      <p:sp>
        <p:nvSpPr>
          <p:cNvPr id="7" name="TextBox 6"/>
          <p:cNvSpPr txBox="1"/>
          <p:nvPr/>
        </p:nvSpPr>
        <p:spPr>
          <a:xfrm>
            <a:off x="124691" y="5500517"/>
            <a:ext cx="11942617" cy="400110"/>
          </a:xfrm>
          <a:prstGeom prst="rect">
            <a:avLst/>
          </a:prstGeom>
          <a:noFill/>
          <a:ln>
            <a:solidFill>
              <a:schemeClr val="bg2"/>
            </a:solidFill>
          </a:ln>
        </p:spPr>
        <p:txBody>
          <a:bodyPr wrap="square" rtlCol="0" anchor="ctr" anchorCtr="1">
            <a:spAutoFit/>
          </a:bodyPr>
          <a:lstStyle/>
          <a:p>
            <a:pPr algn="ctr"/>
            <a:r>
              <a:rPr lang="en-CA" sz="2000" b="1" i="1" dirty="0">
                <a:latin typeface="Calibri" panose="020F0502020204030204" pitchFamily="34" charset="0"/>
                <a:cs typeface="Calibri" panose="020F0502020204030204" pitchFamily="34" charset="0"/>
              </a:rPr>
              <a:t>The OALCF is a broad term that refers to all the features of delivering a competency-based program.</a:t>
            </a:r>
          </a:p>
        </p:txBody>
      </p:sp>
    </p:spTree>
    <p:extLst>
      <p:ext uri="{BB962C8B-B14F-4D97-AF65-F5344CB8AC3E}">
        <p14:creationId xmlns:p14="http://schemas.microsoft.com/office/powerpoint/2010/main" val="18457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0150"/>
            <a:ext cx="6733854" cy="4976813"/>
          </a:xfrm>
        </p:spPr>
        <p:txBody>
          <a:bodyPr/>
          <a:lstStyle/>
          <a:p>
            <a:pPr marL="0" indent="0" algn="ctr">
              <a:buNone/>
            </a:pPr>
            <a:r>
              <a:rPr lang="en-CA" sz="5400" dirty="0"/>
              <a:t>The Curriculum Framework is the core of the OALCF</a:t>
            </a:r>
          </a:p>
          <a:p>
            <a:endParaRPr lang="en-CA" dirty="0"/>
          </a:p>
        </p:txBody>
      </p:sp>
      <p:pic>
        <p:nvPicPr>
          <p:cNvPr id="4" name="Picture 3">
            <a:extLst>
              <a:ext uri="{FF2B5EF4-FFF2-40B4-BE49-F238E27FC236}">
                <a16:creationId xmlns:a16="http://schemas.microsoft.com/office/drawing/2014/main" id="{7E9F9828-40F5-406C-B9DE-E3F521732C9A}"/>
              </a:ext>
            </a:extLst>
          </p:cNvPr>
          <p:cNvPicPr/>
          <p:nvPr/>
        </p:nvPicPr>
        <p:blipFill rotWithShape="1">
          <a:blip r:embed="rId3"/>
          <a:srcRect l="38461" t="11794" r="20833" b="6154"/>
          <a:stretch/>
        </p:blipFill>
        <p:spPr bwMode="auto">
          <a:xfrm>
            <a:off x="8085762" y="1387012"/>
            <a:ext cx="2907585" cy="346239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90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368" y="933803"/>
            <a:ext cx="7075311" cy="4351338"/>
          </a:xfrm>
        </p:spPr>
        <p:txBody>
          <a:bodyPr/>
          <a:lstStyle/>
          <a:p>
            <a:pPr marL="0" indent="0" algn="ctr">
              <a:buNone/>
            </a:pPr>
            <a:r>
              <a:rPr lang="en-CA" dirty="0"/>
              <a:t>The Curriculum Framework was designed to help practitioners make clear connections between literacy development and the real-life tasks learners perform in work, learning and community contexts.</a:t>
            </a:r>
          </a:p>
          <a:p>
            <a:pPr marL="0" indent="0" algn="ctr">
              <a:buNone/>
            </a:pPr>
            <a:endParaRPr lang="en-US" dirty="0"/>
          </a:p>
          <a:p>
            <a:pPr marL="0" indent="0" algn="ctr">
              <a:buNone/>
            </a:pPr>
            <a:r>
              <a:rPr lang="en-CA" dirty="0"/>
              <a:t>The Curriculum Framework provides a common language and criteria for learning regardless of learners’ goals, backgrounds and interests.</a:t>
            </a:r>
          </a:p>
          <a:p>
            <a:pPr marL="0" indent="0" algn="ctr">
              <a:buNone/>
            </a:pPr>
            <a:endParaRPr lang="en-CA" dirty="0"/>
          </a:p>
          <a:p>
            <a:pPr marL="0" indent="0" algn="ctr">
              <a:buNone/>
            </a:pPr>
            <a:endParaRPr lang="en-CA" dirty="0"/>
          </a:p>
        </p:txBody>
      </p:sp>
      <p:pic>
        <p:nvPicPr>
          <p:cNvPr id="4" name="Graphic 3" descr="Connections outline">
            <a:extLst>
              <a:ext uri="{FF2B5EF4-FFF2-40B4-BE49-F238E27FC236}">
                <a16:creationId xmlns:a16="http://schemas.microsoft.com/office/drawing/2014/main" id="{4026B3F1-FF9F-49B1-86BE-10C157215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3599" y="2039850"/>
            <a:ext cx="2588594" cy="2588594"/>
          </a:xfrm>
          <a:prstGeom prst="rect">
            <a:avLst/>
          </a:prstGeom>
        </p:spPr>
      </p:pic>
    </p:spTree>
    <p:extLst>
      <p:ext uri="{BB962C8B-B14F-4D97-AF65-F5344CB8AC3E}">
        <p14:creationId xmlns:p14="http://schemas.microsoft.com/office/powerpoint/2010/main" val="834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4454</Words>
  <Application>Microsoft Office PowerPoint</Application>
  <PresentationFormat>Widescreen</PresentationFormat>
  <Paragraphs>479</Paragraphs>
  <Slides>62</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Courier New</vt:lpstr>
      <vt:lpstr>Gill Sans MT</vt:lpstr>
      <vt:lpstr>HelveticaNeue-Condensed</vt:lpstr>
      <vt:lpstr>Noto Sans Symbols</vt:lpstr>
      <vt:lpstr>Office Theme</vt:lpstr>
      <vt:lpstr>PowerPoint Presentation</vt:lpstr>
      <vt:lpstr>About Pop Up PD for Literacy Educators</vt:lpstr>
      <vt:lpstr>Today’s Webinar…</vt:lpstr>
      <vt:lpstr>Historical Overview of the Ontario Adult Literacy Curriculum Framework (OALCF)</vt:lpstr>
      <vt:lpstr>PowerPoint Presentation</vt:lpstr>
      <vt:lpstr>PowerPoint Presentation</vt:lpstr>
      <vt:lpstr>What is the Ontario Adult Literacy Curriculum Framework (OALCF)?</vt:lpstr>
      <vt:lpstr>PowerPoint Presentation</vt:lpstr>
      <vt:lpstr>PowerPoint Presentation</vt:lpstr>
      <vt:lpstr>PowerPoint Presentation</vt:lpstr>
      <vt:lpstr>The Curriculum Framework uses six broad competencies to organize learning content. </vt:lpstr>
      <vt:lpstr>PowerPoint Presentation</vt:lpstr>
      <vt:lpstr>Why “competencies”? </vt:lpstr>
      <vt:lpstr>Competencies </vt:lpstr>
      <vt:lpstr>PowerPoint Presentation</vt:lpstr>
      <vt:lpstr>PowerPoint Presentation</vt:lpstr>
      <vt:lpstr>Essential Skills</vt:lpstr>
      <vt:lpstr>PowerPoint Presentation</vt:lpstr>
      <vt:lpstr>A brief history of Essential Skills</vt:lpstr>
      <vt:lpstr>Essential Skills Research Project (ESRP)</vt:lpstr>
      <vt:lpstr>ESRP Key findings</vt:lpstr>
      <vt:lpstr>How are Essential Skills Used?</vt:lpstr>
      <vt:lpstr>What is complexity?</vt:lpstr>
      <vt:lpstr>PowerPoint Presentation</vt:lpstr>
      <vt:lpstr>PowerPoint Presentation</vt:lpstr>
      <vt:lpstr>The primary purpose of the Curriculum Framework is to support adult learning. </vt:lpstr>
      <vt:lpstr>OALCF &amp; Essential Skills</vt:lpstr>
      <vt:lpstr>OALCF</vt:lpstr>
      <vt:lpstr>Complexity in the OALCF</vt:lpstr>
      <vt:lpstr>OALCF &amp; Essential Skills (ES)</vt:lpstr>
      <vt:lpstr>PowerPoint Presentation</vt:lpstr>
      <vt:lpstr>Questions so far?</vt:lpstr>
      <vt:lpstr>Part 2: “Skills for Success”</vt:lpstr>
      <vt:lpstr>Remember the history? Time for 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information on the next few slides is adapted from a 2020 presentation provided by the former “Office of Literacy and Essential Skills” (OLES) within Employment and Social Development Canada.  OLES has now been rebranded as the  “Office of Skills for Success” (OSS)</vt:lpstr>
      <vt:lpstr>Renewal of Essential Skills Framework is based on the following criteria…</vt:lpstr>
      <vt:lpstr>Why is it important to update the original ES Framework?</vt:lpstr>
      <vt:lpstr>PowerPoint Presentation</vt:lpstr>
      <vt:lpstr>PowerPoint Presentation</vt:lpstr>
      <vt:lpstr>PowerPoint Presentation</vt:lpstr>
      <vt:lpstr>PowerPoint Presentation</vt:lpstr>
      <vt:lpstr>PowerPoint Presentation</vt:lpstr>
      <vt:lpstr>What does this mean for the OALCF?</vt:lpstr>
      <vt:lpstr>Possible connections to the OALCF Competencies?</vt:lpstr>
      <vt:lpstr>Some Possible connections to the OALCF?</vt:lpstr>
      <vt:lpstr>Some Possible connections to the OALCF?</vt:lpstr>
      <vt:lpstr>Some Possible connections to the OALCF?</vt:lpstr>
      <vt:lpstr>Some Possible connections to the OALCF?</vt:lpstr>
      <vt:lpstr>Some Possible connections to the OALCF?</vt:lpstr>
      <vt:lpstr>Some Possible connections to the OALCF?</vt:lpstr>
      <vt:lpstr>PowerPoint Presentation</vt:lpstr>
      <vt:lpstr>PowerPoint Presentation</vt:lpstr>
      <vt:lpstr>The must haves... </vt:lpstr>
      <vt:lpstr>Thank you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Stocker</dc:creator>
  <cp:lastModifiedBy>Barb Glass</cp:lastModifiedBy>
  <cp:revision>36</cp:revision>
  <dcterms:created xsi:type="dcterms:W3CDTF">2018-06-21T19:55:49Z</dcterms:created>
  <dcterms:modified xsi:type="dcterms:W3CDTF">2021-10-28T21:20:07Z</dcterms:modified>
</cp:coreProperties>
</file>