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4"/>
  </p:notesMasterIdLst>
  <p:sldIdLst>
    <p:sldId id="256" r:id="rId2"/>
    <p:sldId id="257" r:id="rId3"/>
    <p:sldId id="258" r:id="rId4"/>
    <p:sldId id="266" r:id="rId5"/>
    <p:sldId id="282" r:id="rId6"/>
    <p:sldId id="268" r:id="rId7"/>
    <p:sldId id="283" r:id="rId8"/>
    <p:sldId id="286" r:id="rId9"/>
    <p:sldId id="269" r:id="rId10"/>
    <p:sldId id="287" r:id="rId11"/>
    <p:sldId id="270" r:id="rId12"/>
    <p:sldId id="271" r:id="rId13"/>
    <p:sldId id="272" r:id="rId14"/>
    <p:sldId id="273" r:id="rId15"/>
    <p:sldId id="274" r:id="rId16"/>
    <p:sldId id="279" r:id="rId17"/>
    <p:sldId id="306" r:id="rId18"/>
    <p:sldId id="630" r:id="rId19"/>
    <p:sldId id="329" r:id="rId20"/>
    <p:sldId id="311" r:id="rId21"/>
    <p:sldId id="312" r:id="rId22"/>
    <p:sldId id="330" r:id="rId23"/>
    <p:sldId id="331" r:id="rId24"/>
    <p:sldId id="328" r:id="rId25"/>
    <p:sldId id="317" r:id="rId26"/>
    <p:sldId id="303" r:id="rId27"/>
    <p:sldId id="321" r:id="rId28"/>
    <p:sldId id="322" r:id="rId29"/>
    <p:sldId id="314" r:id="rId30"/>
    <p:sldId id="323" r:id="rId31"/>
    <p:sldId id="327" r:id="rId32"/>
    <p:sldId id="259" r:id="rId33"/>
    <p:sldId id="632" r:id="rId34"/>
    <p:sldId id="332" r:id="rId35"/>
    <p:sldId id="633" r:id="rId36"/>
    <p:sldId id="648" r:id="rId37"/>
    <p:sldId id="260" r:id="rId38"/>
    <p:sldId id="639" r:id="rId39"/>
    <p:sldId id="643" r:id="rId40"/>
    <p:sldId id="550" r:id="rId41"/>
    <p:sldId id="640" r:id="rId42"/>
    <p:sldId id="642" r:id="rId43"/>
    <p:sldId id="610" r:id="rId44"/>
    <p:sldId id="646" r:id="rId45"/>
    <p:sldId id="647" r:id="rId46"/>
    <p:sldId id="624" r:id="rId47"/>
    <p:sldId id="617" r:id="rId48"/>
    <p:sldId id="627" r:id="rId49"/>
    <p:sldId id="628" r:id="rId50"/>
    <p:sldId id="629" r:id="rId51"/>
    <p:sldId id="262" r:id="rId52"/>
    <p:sldId id="649" r:id="rId53"/>
    <p:sldId id="650" r:id="rId54"/>
    <p:sldId id="634" r:id="rId55"/>
    <p:sldId id="635" r:id="rId56"/>
    <p:sldId id="636" r:id="rId57"/>
    <p:sldId id="637" r:id="rId58"/>
    <p:sldId id="638" r:id="rId59"/>
    <p:sldId id="645" r:id="rId60"/>
    <p:sldId id="644" r:id="rId61"/>
    <p:sldId id="263" r:id="rId62"/>
    <p:sldId id="264" r:id="rId6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93e/a3+DQfR1MwXC1UQEk0YpM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1086" autoAdjust="0"/>
  </p:normalViewPr>
  <p:slideViewPr>
    <p:cSldViewPr snapToGrid="0">
      <p:cViewPr varScale="1">
        <p:scale>
          <a:sx n="85" d="100"/>
          <a:sy n="85" d="100"/>
        </p:scale>
        <p:origin x="1832" y="184"/>
      </p:cViewPr>
      <p:guideLst>
        <p:guide orient="horz" pos="2160"/>
        <p:guide pos="3840"/>
      </p:guideLst>
    </p:cSldViewPr>
  </p:slideViewPr>
  <p:notesTextViewPr>
    <p:cViewPr>
      <p:scale>
        <a:sx n="1" d="1"/>
        <a:sy n="1" d="1"/>
      </p:scale>
      <p:origin x="0" y="0"/>
    </p:cViewPr>
  </p:notesTextViewPr>
  <p:sorterViewPr>
    <p:cViewPr>
      <p:scale>
        <a:sx n="100" d="100"/>
        <a:sy n="100" d="100"/>
      </p:scale>
      <p:origin x="0" y="-109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58381-2DE9-4A50-8B88-868B3EA87A89}"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CA"/>
        </a:p>
      </dgm:t>
    </dgm:pt>
    <dgm:pt modelId="{0C2193E4-553B-4C80-9EF2-677BDCB6BD6E}">
      <dgm:prSet phldrT="[Text]"/>
      <dgm:spPr>
        <a:solidFill>
          <a:srgbClr val="660000"/>
        </a:solidFill>
        <a:ln>
          <a:solidFill>
            <a:schemeClr val="bg1"/>
          </a:solidFill>
        </a:ln>
      </dgm:spPr>
      <dgm:t>
        <a:bodyPr/>
        <a:lstStyle/>
        <a:p>
          <a:pPr algn="ctr"/>
          <a:r>
            <a:rPr lang="en-CA" dirty="0"/>
            <a:t>Engage with Others</a:t>
          </a:r>
        </a:p>
      </dgm:t>
    </dgm:pt>
    <dgm:pt modelId="{8B666CFE-1DFF-4204-9194-27C32727947C}" type="parTrans" cxnId="{F81C6B2C-74A9-4900-9251-4AE1291E1DAC}">
      <dgm:prSet/>
      <dgm:spPr/>
      <dgm:t>
        <a:bodyPr/>
        <a:lstStyle/>
        <a:p>
          <a:pPr algn="ctr"/>
          <a:endParaRPr lang="en-CA"/>
        </a:p>
      </dgm:t>
    </dgm:pt>
    <dgm:pt modelId="{258377CB-A89B-4486-9E6B-304640CDC604}" type="sibTrans" cxnId="{F81C6B2C-74A9-4900-9251-4AE1291E1DAC}">
      <dgm:prSet/>
      <dgm:spPr>
        <a:solidFill>
          <a:srgbClr val="660000"/>
        </a:solidFill>
      </dgm:spPr>
      <dgm:t>
        <a:bodyPr/>
        <a:lstStyle/>
        <a:p>
          <a:pPr algn="ctr"/>
          <a:endParaRPr lang="en-CA"/>
        </a:p>
      </dgm:t>
    </dgm:pt>
    <dgm:pt modelId="{A488F3B5-8774-4917-8E67-805940B1F984}">
      <dgm:prSet phldrT="[Text]"/>
      <dgm:spPr>
        <a:solidFill>
          <a:srgbClr val="0099CC"/>
        </a:solidFill>
      </dgm:spPr>
      <dgm:t>
        <a:bodyPr/>
        <a:lstStyle/>
        <a:p>
          <a:pPr algn="ctr"/>
          <a:r>
            <a:rPr lang="en-CA" dirty="0"/>
            <a:t>Find and Use Information</a:t>
          </a:r>
        </a:p>
      </dgm:t>
    </dgm:pt>
    <dgm:pt modelId="{EFD5A4A8-C571-45CB-B791-8731458BDE88}" type="parTrans" cxnId="{10847B83-3D6D-45E1-B3DF-C7F7C4E9B84E}">
      <dgm:prSet/>
      <dgm:spPr/>
      <dgm:t>
        <a:bodyPr/>
        <a:lstStyle/>
        <a:p>
          <a:pPr algn="ctr"/>
          <a:endParaRPr lang="en-CA"/>
        </a:p>
      </dgm:t>
    </dgm:pt>
    <dgm:pt modelId="{9523B9A5-DAEE-4C5B-B50D-E3874721F4B1}" type="sibTrans" cxnId="{10847B83-3D6D-45E1-B3DF-C7F7C4E9B84E}">
      <dgm:prSet/>
      <dgm:spPr>
        <a:solidFill>
          <a:srgbClr val="0099CC"/>
        </a:solidFill>
      </dgm:spPr>
      <dgm:t>
        <a:bodyPr/>
        <a:lstStyle/>
        <a:p>
          <a:pPr algn="ctr"/>
          <a:endParaRPr lang="en-CA"/>
        </a:p>
      </dgm:t>
    </dgm:pt>
    <dgm:pt modelId="{14FA0EEA-4A3E-4979-B801-86B2E30F0068}">
      <dgm:prSet phldrT="[Text]"/>
      <dgm:spPr>
        <a:solidFill>
          <a:srgbClr val="CC6600"/>
        </a:solidFill>
      </dgm:spPr>
      <dgm:t>
        <a:bodyPr/>
        <a:lstStyle/>
        <a:p>
          <a:pPr algn="ctr"/>
          <a:r>
            <a:rPr lang="en-CA" dirty="0"/>
            <a:t>Understand and Use Numbers</a:t>
          </a:r>
        </a:p>
      </dgm:t>
    </dgm:pt>
    <dgm:pt modelId="{B6351D0F-34D0-4ED4-9258-B73C5FDD6271}" type="parTrans" cxnId="{A10A6A3E-0D83-4264-B0EA-9102A6F5C47E}">
      <dgm:prSet/>
      <dgm:spPr/>
      <dgm:t>
        <a:bodyPr/>
        <a:lstStyle/>
        <a:p>
          <a:pPr algn="ctr"/>
          <a:endParaRPr lang="en-CA"/>
        </a:p>
      </dgm:t>
    </dgm:pt>
    <dgm:pt modelId="{18880DD6-99AF-4E25-BF7D-661A41BE5E4A}" type="sibTrans" cxnId="{A10A6A3E-0D83-4264-B0EA-9102A6F5C47E}">
      <dgm:prSet/>
      <dgm:spPr>
        <a:solidFill>
          <a:srgbClr val="CC6600"/>
        </a:solidFill>
      </dgm:spPr>
      <dgm:t>
        <a:bodyPr/>
        <a:lstStyle/>
        <a:p>
          <a:pPr algn="ctr"/>
          <a:endParaRPr lang="en-CA"/>
        </a:p>
      </dgm:t>
    </dgm:pt>
    <dgm:pt modelId="{4523A298-27F9-427C-B4E5-B799C2360B94}">
      <dgm:prSet phldrT="[Text]"/>
      <dgm:spPr>
        <a:solidFill>
          <a:srgbClr val="FF3399"/>
        </a:solidFill>
      </dgm:spPr>
      <dgm:t>
        <a:bodyPr/>
        <a:lstStyle/>
        <a:p>
          <a:pPr algn="ctr"/>
          <a:r>
            <a:rPr lang="en-CA" dirty="0"/>
            <a:t>Communicate Ideas and Information</a:t>
          </a:r>
        </a:p>
      </dgm:t>
    </dgm:pt>
    <dgm:pt modelId="{2B60C38D-8AA3-4D9A-BC6E-6E3C94567EC7}" type="parTrans" cxnId="{03B2EF8E-4485-426D-BBEB-499D396E9BF4}">
      <dgm:prSet/>
      <dgm:spPr/>
      <dgm:t>
        <a:bodyPr/>
        <a:lstStyle/>
        <a:p>
          <a:pPr algn="ctr"/>
          <a:endParaRPr lang="en-CA"/>
        </a:p>
      </dgm:t>
    </dgm:pt>
    <dgm:pt modelId="{1642E662-3712-419F-B92A-1C3F0E0BEC64}" type="sibTrans" cxnId="{03B2EF8E-4485-426D-BBEB-499D396E9BF4}">
      <dgm:prSet/>
      <dgm:spPr>
        <a:solidFill>
          <a:srgbClr val="FF3399"/>
        </a:solidFill>
      </dgm:spPr>
      <dgm:t>
        <a:bodyPr/>
        <a:lstStyle/>
        <a:p>
          <a:pPr algn="ctr"/>
          <a:endParaRPr lang="en-CA"/>
        </a:p>
      </dgm:t>
    </dgm:pt>
    <dgm:pt modelId="{56ADC415-1336-4B2C-A41B-B3AB6C41E56F}">
      <dgm:prSet phldrT="[Text]"/>
      <dgm:spPr>
        <a:solidFill>
          <a:schemeClr val="tx1"/>
        </a:solidFill>
        <a:ln>
          <a:solidFill>
            <a:schemeClr val="tx1"/>
          </a:solidFill>
        </a:ln>
      </dgm:spPr>
      <dgm:t>
        <a:bodyPr/>
        <a:lstStyle/>
        <a:p>
          <a:pPr algn="ctr"/>
          <a:r>
            <a:rPr lang="en-CA" dirty="0"/>
            <a:t>OALCF</a:t>
          </a:r>
        </a:p>
      </dgm:t>
    </dgm:pt>
    <dgm:pt modelId="{98248CDE-14F1-44EA-BE3D-3765ACE9B831}" type="sibTrans" cxnId="{33AEBCBC-BA6E-4F02-AB64-02B6CC0158B1}">
      <dgm:prSet/>
      <dgm:spPr/>
      <dgm:t>
        <a:bodyPr/>
        <a:lstStyle/>
        <a:p>
          <a:pPr algn="ctr"/>
          <a:endParaRPr lang="en-CA"/>
        </a:p>
      </dgm:t>
    </dgm:pt>
    <dgm:pt modelId="{5B6206E4-13B8-437F-BF4C-A813C1B9F8F5}" type="parTrans" cxnId="{33AEBCBC-BA6E-4F02-AB64-02B6CC0158B1}">
      <dgm:prSet/>
      <dgm:spPr/>
      <dgm:t>
        <a:bodyPr/>
        <a:lstStyle/>
        <a:p>
          <a:pPr algn="ctr"/>
          <a:endParaRPr lang="en-CA"/>
        </a:p>
      </dgm:t>
    </dgm:pt>
    <dgm:pt modelId="{7E7C4EBA-C212-47B5-835D-7E905307AECA}">
      <dgm:prSet/>
      <dgm:spPr>
        <a:solidFill>
          <a:srgbClr val="669900"/>
        </a:solidFill>
      </dgm:spPr>
      <dgm:t>
        <a:bodyPr/>
        <a:lstStyle/>
        <a:p>
          <a:pPr algn="ctr"/>
          <a:r>
            <a:rPr lang="en-CA" dirty="0"/>
            <a:t>Manage Learning</a:t>
          </a:r>
        </a:p>
      </dgm:t>
    </dgm:pt>
    <dgm:pt modelId="{17D28623-5C63-4611-A85A-78BC343895C5}" type="parTrans" cxnId="{14030C76-BF08-4934-89CF-BE1C4D1C58D6}">
      <dgm:prSet/>
      <dgm:spPr/>
      <dgm:t>
        <a:bodyPr/>
        <a:lstStyle/>
        <a:p>
          <a:pPr algn="ctr"/>
          <a:endParaRPr lang="en-CA"/>
        </a:p>
      </dgm:t>
    </dgm:pt>
    <dgm:pt modelId="{A7ED370A-1C3A-4084-B7F3-2697A2436AD9}" type="sibTrans" cxnId="{14030C76-BF08-4934-89CF-BE1C4D1C58D6}">
      <dgm:prSet/>
      <dgm:spPr>
        <a:solidFill>
          <a:srgbClr val="669900"/>
        </a:solidFill>
      </dgm:spPr>
      <dgm:t>
        <a:bodyPr/>
        <a:lstStyle/>
        <a:p>
          <a:pPr algn="ctr"/>
          <a:endParaRPr lang="en-CA"/>
        </a:p>
      </dgm:t>
    </dgm:pt>
    <dgm:pt modelId="{36EC6173-64D1-4D58-AB75-B71CCA2C1B96}">
      <dgm:prSet/>
      <dgm:spPr>
        <a:solidFill>
          <a:srgbClr val="6666CC"/>
        </a:solidFill>
      </dgm:spPr>
      <dgm:t>
        <a:bodyPr/>
        <a:lstStyle/>
        <a:p>
          <a:pPr algn="ctr"/>
          <a:r>
            <a:rPr lang="en-CA" dirty="0"/>
            <a:t>Use Digital Technology</a:t>
          </a:r>
        </a:p>
      </dgm:t>
    </dgm:pt>
    <dgm:pt modelId="{60FC31F2-F688-4E41-930B-59645BC21470}" type="parTrans" cxnId="{615B0D5B-274E-4EA7-A535-94CF5B3CA5CD}">
      <dgm:prSet/>
      <dgm:spPr/>
      <dgm:t>
        <a:bodyPr/>
        <a:lstStyle/>
        <a:p>
          <a:pPr algn="ctr"/>
          <a:endParaRPr lang="en-CA"/>
        </a:p>
      </dgm:t>
    </dgm:pt>
    <dgm:pt modelId="{386070DF-F06E-45D9-B0FA-A61FDD3E8948}" type="sibTrans" cxnId="{615B0D5B-274E-4EA7-A535-94CF5B3CA5CD}">
      <dgm:prSet/>
      <dgm:spPr>
        <a:solidFill>
          <a:srgbClr val="6666CC"/>
        </a:solidFill>
      </dgm:spPr>
      <dgm:t>
        <a:bodyPr/>
        <a:lstStyle/>
        <a:p>
          <a:pPr algn="ctr"/>
          <a:endParaRPr lang="en-CA"/>
        </a:p>
      </dgm:t>
    </dgm:pt>
    <dgm:pt modelId="{21E1302B-D7B7-4ADB-9032-F865A67F4DA6}" type="pres">
      <dgm:prSet presAssocID="{AFB58381-2DE9-4A50-8B88-868B3EA87A89}" presName="Name0" presStyleCnt="0">
        <dgm:presLayoutVars>
          <dgm:chMax val="1"/>
          <dgm:dir/>
          <dgm:animLvl val="ctr"/>
          <dgm:resizeHandles val="exact"/>
        </dgm:presLayoutVars>
      </dgm:prSet>
      <dgm:spPr/>
    </dgm:pt>
    <dgm:pt modelId="{3111B85B-F24B-4FC1-931B-30095C3EFC28}" type="pres">
      <dgm:prSet presAssocID="{56ADC415-1336-4B2C-A41B-B3AB6C41E56F}" presName="centerShape" presStyleLbl="node0" presStyleIdx="0" presStyleCnt="1" custScaleX="85176" custScaleY="86297" custLinFactNeighborX="262"/>
      <dgm:spPr/>
    </dgm:pt>
    <dgm:pt modelId="{1422FC07-C353-402E-A2FF-1632396C78C1}" type="pres">
      <dgm:prSet presAssocID="{0C2193E4-553B-4C80-9EF2-677BDCB6BD6E}" presName="node" presStyleLbl="node1" presStyleIdx="0" presStyleCnt="6">
        <dgm:presLayoutVars>
          <dgm:bulletEnabled val="1"/>
        </dgm:presLayoutVars>
      </dgm:prSet>
      <dgm:spPr/>
    </dgm:pt>
    <dgm:pt modelId="{E9F4A5A1-4E10-43EE-B164-2B4DDAC1DAA5}" type="pres">
      <dgm:prSet presAssocID="{0C2193E4-553B-4C80-9EF2-677BDCB6BD6E}" presName="dummy" presStyleCnt="0"/>
      <dgm:spPr/>
    </dgm:pt>
    <dgm:pt modelId="{7CD83A8C-118D-4C87-842A-E503A47CE5CA}" type="pres">
      <dgm:prSet presAssocID="{258377CB-A89B-4486-9E6B-304640CDC604}" presName="sibTrans" presStyleLbl="sibTrans2D1" presStyleIdx="0" presStyleCnt="6"/>
      <dgm:spPr/>
    </dgm:pt>
    <dgm:pt modelId="{5401B46D-F534-4D03-879E-ECC5D8D6B82D}" type="pres">
      <dgm:prSet presAssocID="{7E7C4EBA-C212-47B5-835D-7E905307AECA}" presName="node" presStyleLbl="node1" presStyleIdx="1" presStyleCnt="6">
        <dgm:presLayoutVars>
          <dgm:bulletEnabled val="1"/>
        </dgm:presLayoutVars>
      </dgm:prSet>
      <dgm:spPr/>
    </dgm:pt>
    <dgm:pt modelId="{7763EA19-8730-44B2-853E-BB41B25188F9}" type="pres">
      <dgm:prSet presAssocID="{7E7C4EBA-C212-47B5-835D-7E905307AECA}" presName="dummy" presStyleCnt="0"/>
      <dgm:spPr/>
    </dgm:pt>
    <dgm:pt modelId="{83D8F0E3-476F-4696-9A3F-349EFB444782}" type="pres">
      <dgm:prSet presAssocID="{A7ED370A-1C3A-4084-B7F3-2697A2436AD9}" presName="sibTrans" presStyleLbl="sibTrans2D1" presStyleIdx="1" presStyleCnt="6"/>
      <dgm:spPr/>
    </dgm:pt>
    <dgm:pt modelId="{EB56CEAA-2E03-4AA7-B75F-4EA104B0BAAF}" type="pres">
      <dgm:prSet presAssocID="{36EC6173-64D1-4D58-AB75-B71CCA2C1B96}" presName="node" presStyleLbl="node1" presStyleIdx="2" presStyleCnt="6">
        <dgm:presLayoutVars>
          <dgm:bulletEnabled val="1"/>
        </dgm:presLayoutVars>
      </dgm:prSet>
      <dgm:spPr/>
    </dgm:pt>
    <dgm:pt modelId="{17488638-A0A4-4447-8797-E38DCAF1D9CF}" type="pres">
      <dgm:prSet presAssocID="{36EC6173-64D1-4D58-AB75-B71CCA2C1B96}" presName="dummy" presStyleCnt="0"/>
      <dgm:spPr/>
    </dgm:pt>
    <dgm:pt modelId="{B1922F12-C1A0-4223-BB1F-26C6DC1F7904}" type="pres">
      <dgm:prSet presAssocID="{386070DF-F06E-45D9-B0FA-A61FDD3E8948}" presName="sibTrans" presStyleLbl="sibTrans2D1" presStyleIdx="2" presStyleCnt="6"/>
      <dgm:spPr/>
    </dgm:pt>
    <dgm:pt modelId="{6A2E0972-C427-4C9A-ABE9-B2EECE286D5B}" type="pres">
      <dgm:prSet presAssocID="{A488F3B5-8774-4917-8E67-805940B1F984}" presName="node" presStyleLbl="node1" presStyleIdx="3" presStyleCnt="6">
        <dgm:presLayoutVars>
          <dgm:bulletEnabled val="1"/>
        </dgm:presLayoutVars>
      </dgm:prSet>
      <dgm:spPr/>
    </dgm:pt>
    <dgm:pt modelId="{1495A263-97D6-4A09-A42D-33C2E067BF15}" type="pres">
      <dgm:prSet presAssocID="{A488F3B5-8774-4917-8E67-805940B1F984}" presName="dummy" presStyleCnt="0"/>
      <dgm:spPr/>
    </dgm:pt>
    <dgm:pt modelId="{8E733BCD-87F7-474B-A1C9-E0611933BA55}" type="pres">
      <dgm:prSet presAssocID="{9523B9A5-DAEE-4C5B-B50D-E3874721F4B1}" presName="sibTrans" presStyleLbl="sibTrans2D1" presStyleIdx="3" presStyleCnt="6"/>
      <dgm:spPr/>
    </dgm:pt>
    <dgm:pt modelId="{2F2B8DA0-B4FA-4BDC-A04D-269CD6E009ED}" type="pres">
      <dgm:prSet presAssocID="{14FA0EEA-4A3E-4979-B801-86B2E30F0068}" presName="node" presStyleLbl="node1" presStyleIdx="4" presStyleCnt="6">
        <dgm:presLayoutVars>
          <dgm:bulletEnabled val="1"/>
        </dgm:presLayoutVars>
      </dgm:prSet>
      <dgm:spPr/>
    </dgm:pt>
    <dgm:pt modelId="{5553A328-81D6-4EC2-909E-419A19115333}" type="pres">
      <dgm:prSet presAssocID="{14FA0EEA-4A3E-4979-B801-86B2E30F0068}" presName="dummy" presStyleCnt="0"/>
      <dgm:spPr/>
    </dgm:pt>
    <dgm:pt modelId="{3173B029-9E07-40C4-96D9-E11756C66A36}" type="pres">
      <dgm:prSet presAssocID="{18880DD6-99AF-4E25-BF7D-661A41BE5E4A}" presName="sibTrans" presStyleLbl="sibTrans2D1" presStyleIdx="4" presStyleCnt="6"/>
      <dgm:spPr/>
    </dgm:pt>
    <dgm:pt modelId="{E20CF4F5-A33B-4CF5-869D-3B59B1349CE9}" type="pres">
      <dgm:prSet presAssocID="{4523A298-27F9-427C-B4E5-B799C2360B94}" presName="node" presStyleLbl="node1" presStyleIdx="5" presStyleCnt="6">
        <dgm:presLayoutVars>
          <dgm:bulletEnabled val="1"/>
        </dgm:presLayoutVars>
      </dgm:prSet>
      <dgm:spPr/>
    </dgm:pt>
    <dgm:pt modelId="{3CFE7A51-09B2-470B-BDD6-EE814BF0B60A}" type="pres">
      <dgm:prSet presAssocID="{4523A298-27F9-427C-B4E5-B799C2360B94}" presName="dummy" presStyleCnt="0"/>
      <dgm:spPr/>
    </dgm:pt>
    <dgm:pt modelId="{005F9DCC-7CD3-4DBF-A756-0A41EEA44025}" type="pres">
      <dgm:prSet presAssocID="{1642E662-3712-419F-B92A-1C3F0E0BEC64}" presName="sibTrans" presStyleLbl="sibTrans2D1" presStyleIdx="5" presStyleCnt="6"/>
      <dgm:spPr/>
    </dgm:pt>
  </dgm:ptLst>
  <dgm:cxnLst>
    <dgm:cxn modelId="{C2199102-9BCE-42A1-88AC-189B18065A8F}" type="presOf" srcId="{A7ED370A-1C3A-4084-B7F3-2697A2436AD9}" destId="{83D8F0E3-476F-4696-9A3F-349EFB444782}" srcOrd="0" destOrd="0" presId="urn:microsoft.com/office/officeart/2005/8/layout/radial6"/>
    <dgm:cxn modelId="{588E0D2B-4AE7-488E-91F3-599E4FA68B7D}" type="presOf" srcId="{258377CB-A89B-4486-9E6B-304640CDC604}" destId="{7CD83A8C-118D-4C87-842A-E503A47CE5CA}" srcOrd="0" destOrd="0" presId="urn:microsoft.com/office/officeart/2005/8/layout/radial6"/>
    <dgm:cxn modelId="{F81C6B2C-74A9-4900-9251-4AE1291E1DAC}" srcId="{56ADC415-1336-4B2C-A41B-B3AB6C41E56F}" destId="{0C2193E4-553B-4C80-9EF2-677BDCB6BD6E}" srcOrd="0" destOrd="0" parTransId="{8B666CFE-1DFF-4204-9194-27C32727947C}" sibTransId="{258377CB-A89B-4486-9E6B-304640CDC604}"/>
    <dgm:cxn modelId="{857FC538-5BB2-46C8-9204-D6A9020800A0}" type="presOf" srcId="{A488F3B5-8774-4917-8E67-805940B1F984}" destId="{6A2E0972-C427-4C9A-ABE9-B2EECE286D5B}" srcOrd="0" destOrd="0" presId="urn:microsoft.com/office/officeart/2005/8/layout/radial6"/>
    <dgm:cxn modelId="{212F3B3D-BE4D-4942-80B2-67B45363768E}" type="presOf" srcId="{1642E662-3712-419F-B92A-1C3F0E0BEC64}" destId="{005F9DCC-7CD3-4DBF-A756-0A41EEA44025}" srcOrd="0" destOrd="0" presId="urn:microsoft.com/office/officeart/2005/8/layout/radial6"/>
    <dgm:cxn modelId="{A10A6A3E-0D83-4264-B0EA-9102A6F5C47E}" srcId="{56ADC415-1336-4B2C-A41B-B3AB6C41E56F}" destId="{14FA0EEA-4A3E-4979-B801-86B2E30F0068}" srcOrd="4" destOrd="0" parTransId="{B6351D0F-34D0-4ED4-9258-B73C5FDD6271}" sibTransId="{18880DD6-99AF-4E25-BF7D-661A41BE5E4A}"/>
    <dgm:cxn modelId="{8F62824E-73F2-4FC2-BFCC-5B2B86F72C5F}" type="presOf" srcId="{9523B9A5-DAEE-4C5B-B50D-E3874721F4B1}" destId="{8E733BCD-87F7-474B-A1C9-E0611933BA55}" srcOrd="0" destOrd="0" presId="urn:microsoft.com/office/officeart/2005/8/layout/radial6"/>
    <dgm:cxn modelId="{82DB4752-4B40-4814-BEFD-C6A67A398ED9}" type="presOf" srcId="{0C2193E4-553B-4C80-9EF2-677BDCB6BD6E}" destId="{1422FC07-C353-402E-A2FF-1632396C78C1}" srcOrd="0" destOrd="0" presId="urn:microsoft.com/office/officeart/2005/8/layout/radial6"/>
    <dgm:cxn modelId="{A5A38B56-8AC7-4E6F-9D5B-D766E72EB4E3}" type="presOf" srcId="{14FA0EEA-4A3E-4979-B801-86B2E30F0068}" destId="{2F2B8DA0-B4FA-4BDC-A04D-269CD6E009ED}" srcOrd="0" destOrd="0" presId="urn:microsoft.com/office/officeart/2005/8/layout/radial6"/>
    <dgm:cxn modelId="{FA287257-E322-4328-8E0E-B6EB6923449A}" type="presOf" srcId="{AFB58381-2DE9-4A50-8B88-868B3EA87A89}" destId="{21E1302B-D7B7-4ADB-9032-F865A67F4DA6}" srcOrd="0" destOrd="0" presId="urn:microsoft.com/office/officeart/2005/8/layout/radial6"/>
    <dgm:cxn modelId="{4E67F257-46F5-46AB-8D87-A9C3EDEED863}" type="presOf" srcId="{7E7C4EBA-C212-47B5-835D-7E905307AECA}" destId="{5401B46D-F534-4D03-879E-ECC5D8D6B82D}" srcOrd="0" destOrd="0" presId="urn:microsoft.com/office/officeart/2005/8/layout/radial6"/>
    <dgm:cxn modelId="{615B0D5B-274E-4EA7-A535-94CF5B3CA5CD}" srcId="{56ADC415-1336-4B2C-A41B-B3AB6C41E56F}" destId="{36EC6173-64D1-4D58-AB75-B71CCA2C1B96}" srcOrd="2" destOrd="0" parTransId="{60FC31F2-F688-4E41-930B-59645BC21470}" sibTransId="{386070DF-F06E-45D9-B0FA-A61FDD3E8948}"/>
    <dgm:cxn modelId="{CFF49B71-EC65-4E42-A2DC-B0F86BB8F2A9}" type="presOf" srcId="{36EC6173-64D1-4D58-AB75-B71CCA2C1B96}" destId="{EB56CEAA-2E03-4AA7-B75F-4EA104B0BAAF}" srcOrd="0" destOrd="0" presId="urn:microsoft.com/office/officeart/2005/8/layout/radial6"/>
    <dgm:cxn modelId="{14030C76-BF08-4934-89CF-BE1C4D1C58D6}" srcId="{56ADC415-1336-4B2C-A41B-B3AB6C41E56F}" destId="{7E7C4EBA-C212-47B5-835D-7E905307AECA}" srcOrd="1" destOrd="0" parTransId="{17D28623-5C63-4611-A85A-78BC343895C5}" sibTransId="{A7ED370A-1C3A-4084-B7F3-2697A2436AD9}"/>
    <dgm:cxn modelId="{10847B83-3D6D-45E1-B3DF-C7F7C4E9B84E}" srcId="{56ADC415-1336-4B2C-A41B-B3AB6C41E56F}" destId="{A488F3B5-8774-4917-8E67-805940B1F984}" srcOrd="3" destOrd="0" parTransId="{EFD5A4A8-C571-45CB-B791-8731458BDE88}" sibTransId="{9523B9A5-DAEE-4C5B-B50D-E3874721F4B1}"/>
    <dgm:cxn modelId="{54E35084-B45D-4A73-9543-028F92D64AB2}" type="presOf" srcId="{56ADC415-1336-4B2C-A41B-B3AB6C41E56F}" destId="{3111B85B-F24B-4FC1-931B-30095C3EFC28}" srcOrd="0" destOrd="0" presId="urn:microsoft.com/office/officeart/2005/8/layout/radial6"/>
    <dgm:cxn modelId="{03B2EF8E-4485-426D-BBEB-499D396E9BF4}" srcId="{56ADC415-1336-4B2C-A41B-B3AB6C41E56F}" destId="{4523A298-27F9-427C-B4E5-B799C2360B94}" srcOrd="5" destOrd="0" parTransId="{2B60C38D-8AA3-4D9A-BC6E-6E3C94567EC7}" sibTransId="{1642E662-3712-419F-B92A-1C3F0E0BEC64}"/>
    <dgm:cxn modelId="{8E067FA2-DB00-4DFA-AE66-40E50B1668B3}" type="presOf" srcId="{386070DF-F06E-45D9-B0FA-A61FDD3E8948}" destId="{B1922F12-C1A0-4223-BB1F-26C6DC1F7904}" srcOrd="0" destOrd="0" presId="urn:microsoft.com/office/officeart/2005/8/layout/radial6"/>
    <dgm:cxn modelId="{F37C9CA5-FC15-4A88-952D-2322EDE41FB2}" type="presOf" srcId="{18880DD6-99AF-4E25-BF7D-661A41BE5E4A}" destId="{3173B029-9E07-40C4-96D9-E11756C66A36}" srcOrd="0" destOrd="0" presId="urn:microsoft.com/office/officeart/2005/8/layout/radial6"/>
    <dgm:cxn modelId="{03E474AA-DFFD-4D75-B9E1-C379787684D4}" type="presOf" srcId="{4523A298-27F9-427C-B4E5-B799C2360B94}" destId="{E20CF4F5-A33B-4CF5-869D-3B59B1349CE9}" srcOrd="0" destOrd="0" presId="urn:microsoft.com/office/officeart/2005/8/layout/radial6"/>
    <dgm:cxn modelId="{33AEBCBC-BA6E-4F02-AB64-02B6CC0158B1}" srcId="{AFB58381-2DE9-4A50-8B88-868B3EA87A89}" destId="{56ADC415-1336-4B2C-A41B-B3AB6C41E56F}" srcOrd="0" destOrd="0" parTransId="{5B6206E4-13B8-437F-BF4C-A813C1B9F8F5}" sibTransId="{98248CDE-14F1-44EA-BE3D-3765ACE9B831}"/>
    <dgm:cxn modelId="{DA75CF65-42E6-40C4-9249-FE927A84C0E8}" type="presParOf" srcId="{21E1302B-D7B7-4ADB-9032-F865A67F4DA6}" destId="{3111B85B-F24B-4FC1-931B-30095C3EFC28}" srcOrd="0" destOrd="0" presId="urn:microsoft.com/office/officeart/2005/8/layout/radial6"/>
    <dgm:cxn modelId="{88D1F6EA-AEFE-426C-B458-A315CC58A628}" type="presParOf" srcId="{21E1302B-D7B7-4ADB-9032-F865A67F4DA6}" destId="{1422FC07-C353-402E-A2FF-1632396C78C1}" srcOrd="1" destOrd="0" presId="urn:microsoft.com/office/officeart/2005/8/layout/radial6"/>
    <dgm:cxn modelId="{A5963326-BC9A-4BC0-8792-B7051C337ADE}" type="presParOf" srcId="{21E1302B-D7B7-4ADB-9032-F865A67F4DA6}" destId="{E9F4A5A1-4E10-43EE-B164-2B4DDAC1DAA5}" srcOrd="2" destOrd="0" presId="urn:microsoft.com/office/officeart/2005/8/layout/radial6"/>
    <dgm:cxn modelId="{157F910A-CB1F-438C-B16A-120F8E38C49D}" type="presParOf" srcId="{21E1302B-D7B7-4ADB-9032-F865A67F4DA6}" destId="{7CD83A8C-118D-4C87-842A-E503A47CE5CA}" srcOrd="3" destOrd="0" presId="urn:microsoft.com/office/officeart/2005/8/layout/radial6"/>
    <dgm:cxn modelId="{366FB46B-185C-4E39-A047-CC83961DD154}" type="presParOf" srcId="{21E1302B-D7B7-4ADB-9032-F865A67F4DA6}" destId="{5401B46D-F534-4D03-879E-ECC5D8D6B82D}" srcOrd="4" destOrd="0" presId="urn:microsoft.com/office/officeart/2005/8/layout/radial6"/>
    <dgm:cxn modelId="{06FD2C6F-E458-47CA-888D-EC7CE1446592}" type="presParOf" srcId="{21E1302B-D7B7-4ADB-9032-F865A67F4DA6}" destId="{7763EA19-8730-44B2-853E-BB41B25188F9}" srcOrd="5" destOrd="0" presId="urn:microsoft.com/office/officeart/2005/8/layout/radial6"/>
    <dgm:cxn modelId="{FD939614-8C21-420D-A71D-A82E898E96F9}" type="presParOf" srcId="{21E1302B-D7B7-4ADB-9032-F865A67F4DA6}" destId="{83D8F0E3-476F-4696-9A3F-349EFB444782}" srcOrd="6" destOrd="0" presId="urn:microsoft.com/office/officeart/2005/8/layout/radial6"/>
    <dgm:cxn modelId="{4F23E9B3-C2A6-4F3E-929E-60CF88667CB0}" type="presParOf" srcId="{21E1302B-D7B7-4ADB-9032-F865A67F4DA6}" destId="{EB56CEAA-2E03-4AA7-B75F-4EA104B0BAAF}" srcOrd="7" destOrd="0" presId="urn:microsoft.com/office/officeart/2005/8/layout/radial6"/>
    <dgm:cxn modelId="{3BFADC45-E4BA-4C0F-82E0-BA9ECA561F20}" type="presParOf" srcId="{21E1302B-D7B7-4ADB-9032-F865A67F4DA6}" destId="{17488638-A0A4-4447-8797-E38DCAF1D9CF}" srcOrd="8" destOrd="0" presId="urn:microsoft.com/office/officeart/2005/8/layout/radial6"/>
    <dgm:cxn modelId="{D2AB71C1-A184-4B1B-8617-A5E664E55CDE}" type="presParOf" srcId="{21E1302B-D7B7-4ADB-9032-F865A67F4DA6}" destId="{B1922F12-C1A0-4223-BB1F-26C6DC1F7904}" srcOrd="9" destOrd="0" presId="urn:microsoft.com/office/officeart/2005/8/layout/radial6"/>
    <dgm:cxn modelId="{2E92EE74-A044-469F-8C6D-E280198C6039}" type="presParOf" srcId="{21E1302B-D7B7-4ADB-9032-F865A67F4DA6}" destId="{6A2E0972-C427-4C9A-ABE9-B2EECE286D5B}" srcOrd="10" destOrd="0" presId="urn:microsoft.com/office/officeart/2005/8/layout/radial6"/>
    <dgm:cxn modelId="{BF2B08D2-E895-4AC0-9276-65DDEB1108B0}" type="presParOf" srcId="{21E1302B-D7B7-4ADB-9032-F865A67F4DA6}" destId="{1495A263-97D6-4A09-A42D-33C2E067BF15}" srcOrd="11" destOrd="0" presId="urn:microsoft.com/office/officeart/2005/8/layout/radial6"/>
    <dgm:cxn modelId="{29F94C49-E0BF-4040-B92F-35326935A89B}" type="presParOf" srcId="{21E1302B-D7B7-4ADB-9032-F865A67F4DA6}" destId="{8E733BCD-87F7-474B-A1C9-E0611933BA55}" srcOrd="12" destOrd="0" presId="urn:microsoft.com/office/officeart/2005/8/layout/radial6"/>
    <dgm:cxn modelId="{E166499F-10E7-429E-A3F2-66760A76773F}" type="presParOf" srcId="{21E1302B-D7B7-4ADB-9032-F865A67F4DA6}" destId="{2F2B8DA0-B4FA-4BDC-A04D-269CD6E009ED}" srcOrd="13" destOrd="0" presId="urn:microsoft.com/office/officeart/2005/8/layout/radial6"/>
    <dgm:cxn modelId="{FA815B7B-C12C-4CA8-83F1-12F1CB01A6ED}" type="presParOf" srcId="{21E1302B-D7B7-4ADB-9032-F865A67F4DA6}" destId="{5553A328-81D6-4EC2-909E-419A19115333}" srcOrd="14" destOrd="0" presId="urn:microsoft.com/office/officeart/2005/8/layout/radial6"/>
    <dgm:cxn modelId="{FC59A3A9-237D-46BC-88BD-AC8246E9E52D}" type="presParOf" srcId="{21E1302B-D7B7-4ADB-9032-F865A67F4DA6}" destId="{3173B029-9E07-40C4-96D9-E11756C66A36}" srcOrd="15" destOrd="0" presId="urn:microsoft.com/office/officeart/2005/8/layout/radial6"/>
    <dgm:cxn modelId="{3B4CE152-216B-477D-8F80-45A74D826269}" type="presParOf" srcId="{21E1302B-D7B7-4ADB-9032-F865A67F4DA6}" destId="{E20CF4F5-A33B-4CF5-869D-3B59B1349CE9}" srcOrd="16" destOrd="0" presId="urn:microsoft.com/office/officeart/2005/8/layout/radial6"/>
    <dgm:cxn modelId="{89637C22-0457-495D-A229-0E429F454F8A}" type="presParOf" srcId="{21E1302B-D7B7-4ADB-9032-F865A67F4DA6}" destId="{3CFE7A51-09B2-470B-BDD6-EE814BF0B60A}" srcOrd="17" destOrd="0" presId="urn:microsoft.com/office/officeart/2005/8/layout/radial6"/>
    <dgm:cxn modelId="{F420A230-3EF4-498A-ADB3-851BFCF26F3F}" type="presParOf" srcId="{21E1302B-D7B7-4ADB-9032-F865A67F4DA6}" destId="{005F9DCC-7CD3-4DBF-A756-0A41EEA4402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54EE176F-B1EB-4D79-BC72-21F4AFD9E825}">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Communication</a:t>
          </a:r>
        </a:p>
      </dgm:t>
    </dgm:pt>
    <dgm:pt modelId="{0C505D7D-159F-4425-BA63-487DFB3CF7CA}" type="parTrans" cxnId="{87C7DC04-C5CB-456A-B9D9-BAE7A162E5CE}">
      <dgm:prSet/>
      <dgm:spPr/>
      <dgm:t>
        <a:bodyPr/>
        <a:lstStyle/>
        <a:p>
          <a:endParaRPr lang="en-CA"/>
        </a:p>
      </dgm:t>
    </dgm:pt>
    <dgm:pt modelId="{D497C97E-3DE3-4647-A84B-8D4256876854}" type="sibTrans" cxnId="{87C7DC04-C5CB-456A-B9D9-BAE7A162E5CE}">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7"/>
      <dgm:spPr/>
    </dgm:pt>
    <dgm:pt modelId="{3CDB0659-8000-49AB-80D1-FAA9A9CCB90A}" type="pres">
      <dgm:prSet presAssocID="{9630C61F-6A0C-4D3D-95A7-BFE2ABC38CB9}" presName="visible" presStyleLbl="node1" presStyleIdx="0" presStyleCnt="7" custScaleX="236880" custScaleY="187751" custLinFactNeighborX="-19652" custLinFactNeighborY="-1245"/>
      <dgm:spPr>
        <a:solidFill>
          <a:srgbClr val="A94D2D"/>
        </a:solidFill>
      </dgm:spPr>
    </dgm:pt>
    <dgm:pt modelId="{DDEEAFEC-3FDA-42CD-BC32-121083F38249}" type="pres">
      <dgm:prSet presAssocID="{4EBD9307-88DB-4020-8AEC-445A64C02058}" presName="Name25" presStyleLbl="parChTrans1D1" presStyleIdx="0" presStyleCnt="6"/>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7" custScaleX="200550" custScaleY="200039" custLinFactNeighborX="-61707" custLinFactNeighborY="74461">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6"/>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7" custScaleX="180947" custScaleY="169064" custLinFactX="90776" custLinFactNeighborX="100000" custLinFactNeighborY="-41395">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6"/>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7" custScaleX="166652" custScaleY="159036" custLinFactNeighborX="74485" custLinFactNeighborY="847">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6"/>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7" custScaleX="213036" custScaleY="226026" custLinFactX="100000" custLinFactNeighborX="147906" custLinFactNeighborY="-20796">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6"/>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7" custScaleX="206210" custScaleY="211415" custLinFactX="7859" custLinFactNeighborX="100000" custLinFactNeighborY="-23095">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3FFC854D-F0B6-494A-99CB-284C19119D6A}" type="pres">
      <dgm:prSet presAssocID="{0C505D7D-159F-4425-BA63-487DFB3CF7CA}" presName="Name25" presStyleLbl="parChTrans1D1" presStyleIdx="5" presStyleCnt="6"/>
      <dgm:spPr/>
    </dgm:pt>
    <dgm:pt modelId="{A75BA07B-7AAF-43C0-91CD-823FBA6A3025}" type="pres">
      <dgm:prSet presAssocID="{54EE176F-B1EB-4D79-BC72-21F4AFD9E825}" presName="node" presStyleCnt="0"/>
      <dgm:spPr/>
    </dgm:pt>
    <dgm:pt modelId="{1BEB6989-948A-42B8-8228-316E0B1842FF}" type="pres">
      <dgm:prSet presAssocID="{54EE176F-B1EB-4D79-BC72-21F4AFD9E825}" presName="parentNode" presStyleLbl="node1" presStyleIdx="6" presStyleCnt="7" custScaleX="260809" custScaleY="262235" custLinFactNeighborX="-36692" custLinFactNeighborY="-62730">
        <dgm:presLayoutVars>
          <dgm:chMax val="1"/>
          <dgm:bulletEnabled val="1"/>
        </dgm:presLayoutVars>
      </dgm:prSet>
      <dgm:spPr>
        <a:prstGeom prst="ellipse">
          <a:avLst/>
        </a:prstGeom>
      </dgm:spPr>
    </dgm:pt>
    <dgm:pt modelId="{9D6A15A2-1367-4720-9C13-223A9D1FB120}" type="pres">
      <dgm:prSet presAssocID="{54EE176F-B1EB-4D79-BC72-21F4AFD9E825}"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87C7DC04-C5CB-456A-B9D9-BAE7A162E5CE}" srcId="{9630C61F-6A0C-4D3D-95A7-BFE2ABC38CB9}" destId="{54EE176F-B1EB-4D79-BC72-21F4AFD9E825}" srcOrd="5" destOrd="0" parTransId="{0C505D7D-159F-4425-BA63-487DFB3CF7CA}" sibTransId="{D497C97E-3DE3-4647-A84B-8D4256876854}"/>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8A06E33F-4D9F-4EBF-AF19-F59A63A8C93F}" type="presOf" srcId="{54EE176F-B1EB-4D79-BC72-21F4AFD9E825}" destId="{1BEB6989-948A-42B8-8228-316E0B1842FF}" srcOrd="0" destOrd="0" presId="urn:microsoft.com/office/officeart/2005/8/layout/radial2"/>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083DFB5C-92FC-4B79-8423-69C7C7CE4C77}" srcId="{9630C61F-6A0C-4D3D-95A7-BFE2ABC38CB9}" destId="{71739352-68CE-47E8-B219-8315A4859F24}" srcOrd="3" destOrd="0" parTransId="{6EE51E3C-99ED-4ECC-B5A1-0620309B6A2D}" sibTransId="{9E57230B-5341-4649-A410-66E864C15CE7}"/>
    <dgm:cxn modelId="{3650CE7F-B4B2-4788-9A0E-725A237AB6A3}" type="presOf" srcId="{0C505D7D-159F-4425-BA63-487DFB3CF7CA}" destId="{3FFC854D-F0B6-494A-99CB-284C19119D6A}" srcOrd="0" destOrd="0" presId="urn:microsoft.com/office/officeart/2005/8/layout/radial2"/>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84BC527B-2D9C-497C-B019-C8D5CD723045}" type="presParOf" srcId="{22C227E2-06F7-4990-BC4E-47DD7C8756CB}" destId="{3FFC854D-F0B6-494A-99CB-284C19119D6A}" srcOrd="11" destOrd="0" presId="urn:microsoft.com/office/officeart/2005/8/layout/radial2"/>
    <dgm:cxn modelId="{40790CB1-3D3C-44D6-BD6A-C41FEE05C55B}" type="presParOf" srcId="{22C227E2-06F7-4990-BC4E-47DD7C8756CB}" destId="{A75BA07B-7AAF-43C0-91CD-823FBA6A3025}" srcOrd="12" destOrd="0" presId="urn:microsoft.com/office/officeart/2005/8/layout/radial2"/>
    <dgm:cxn modelId="{EB3B302E-7310-4E01-B777-E372C102D971}" type="presParOf" srcId="{A75BA07B-7AAF-43C0-91CD-823FBA6A3025}" destId="{1BEB6989-948A-42B8-8228-316E0B1842FF}" srcOrd="0" destOrd="0" presId="urn:microsoft.com/office/officeart/2005/8/layout/radial2"/>
    <dgm:cxn modelId="{E1D97533-6722-413F-AF0C-AB6B15C69C77}" type="presParOf" srcId="{A75BA07B-7AAF-43C0-91CD-823FBA6A3025}" destId="{9D6A15A2-1367-4720-9C13-223A9D1FB120}"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Problem Solving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2000" dirty="0">
              <a:solidFill>
                <a:srgbClr val="FFFFFF"/>
              </a:solidFill>
              <a:latin typeface="Arial"/>
              <a:ea typeface="+mn-ea"/>
              <a:cs typeface="+mn-cs"/>
            </a:rPr>
            <a:t>Collaboration</a:t>
          </a:r>
          <a:endParaRPr lang="en-CA" sz="16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AFC92099-4F29-4756-B2DD-17FD2839DB3C}">
      <dgm:prSet phldrT="[Text]"/>
      <dgm:spPr>
        <a:solidFill>
          <a:schemeClr val="accent6">
            <a:lumMod val="75000"/>
          </a:schemeClr>
        </a:solidFill>
      </dgm:spPr>
      <dgm:t>
        <a:bodyPr/>
        <a:lstStyle/>
        <a:p>
          <a:r>
            <a:rPr lang="en-CA" dirty="0"/>
            <a:t>Writing</a:t>
          </a:r>
        </a:p>
      </dgm:t>
    </dgm:pt>
    <dgm:pt modelId="{89694CA0-4DCD-463F-930B-D3F255DDCE2B}" type="parTrans" cxnId="{73591D06-71C8-4F18-A285-979094CC7FAD}">
      <dgm:prSet/>
      <dgm:spPr/>
      <dgm:t>
        <a:bodyPr/>
        <a:lstStyle/>
        <a:p>
          <a:endParaRPr lang="en-CA"/>
        </a:p>
      </dgm:t>
    </dgm:pt>
    <dgm:pt modelId="{C86A80C2-D415-44A4-9F7A-C8E7C4C8FC36}" type="sibTrans" cxnId="{73591D06-71C8-4F18-A285-979094CC7FAD}">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7"/>
      <dgm:spPr/>
    </dgm:pt>
    <dgm:pt modelId="{3CDB0659-8000-49AB-80D1-FAA9A9CCB90A}" type="pres">
      <dgm:prSet presAssocID="{9630C61F-6A0C-4D3D-95A7-BFE2ABC38CB9}" presName="visible" presStyleLbl="node1" presStyleIdx="0" presStyleCnt="7" custScaleX="235180" custScaleY="215427" custLinFactNeighborX="-59287" custLinFactNeighborY="-933"/>
      <dgm:spPr>
        <a:solidFill>
          <a:srgbClr val="A94D2D"/>
        </a:solidFill>
      </dgm:spPr>
    </dgm:pt>
    <dgm:pt modelId="{DDEEAFEC-3FDA-42CD-BC32-121083F38249}" type="pres">
      <dgm:prSet presAssocID="{4EBD9307-88DB-4020-8AEC-445A64C02058}" presName="Name25" presStyleLbl="parChTrans1D1" presStyleIdx="0" presStyleCnt="6"/>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7" custScaleX="191208" custScaleY="178309" custLinFactNeighborX="-97651" custLinFactNeighborY="41881">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6"/>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7" custScaleX="197466" custScaleY="172484" custLinFactNeighborX="74477" custLinFactNeighborY="-57005">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6"/>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7" custScaleX="161422" custScaleY="163621" custLinFactNeighborX="-45883" custLinFactNeighborY="-20462">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6"/>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7" custScaleX="223423" custScaleY="218647" custLinFactX="100000" custLinFactNeighborX="144020" custLinFactNeighborY="-64317">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6"/>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7" custScaleX="254388" custScaleY="248422" custLinFactX="6305" custLinFactNeighborX="100000" custLinFactNeighborY="-10368">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8A9E422D-64F5-4E0A-BFCA-2FE1009942BE}" type="pres">
      <dgm:prSet presAssocID="{89694CA0-4DCD-463F-930B-D3F255DDCE2B}" presName="Name25" presStyleLbl="parChTrans1D1" presStyleIdx="5" presStyleCnt="6"/>
      <dgm:spPr/>
    </dgm:pt>
    <dgm:pt modelId="{448A1D2F-F536-4D35-AAE8-F0FDEBA48E60}" type="pres">
      <dgm:prSet presAssocID="{AFC92099-4F29-4756-B2DD-17FD2839DB3C}" presName="node" presStyleCnt="0"/>
      <dgm:spPr/>
    </dgm:pt>
    <dgm:pt modelId="{F33DCAF1-D2BE-4B60-AFA3-98F185AB0E47}" type="pres">
      <dgm:prSet presAssocID="{AFC92099-4F29-4756-B2DD-17FD2839DB3C}" presName="parentNode" presStyleLbl="node1" presStyleIdx="6" presStyleCnt="7" custScaleX="154503" custScaleY="149569" custLinFactNeighborX="-73846" custLinFactNeighborY="-73053">
        <dgm:presLayoutVars>
          <dgm:chMax val="1"/>
          <dgm:bulletEnabled val="1"/>
        </dgm:presLayoutVars>
      </dgm:prSet>
      <dgm:spPr/>
    </dgm:pt>
    <dgm:pt modelId="{F0D606F5-E526-43ED-AEB6-FF12D2B44727}" type="pres">
      <dgm:prSet presAssocID="{AFC92099-4F29-4756-B2DD-17FD2839DB3C}"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73591D06-71C8-4F18-A285-979094CC7FAD}" srcId="{9630C61F-6A0C-4D3D-95A7-BFE2ABC38CB9}" destId="{AFC92099-4F29-4756-B2DD-17FD2839DB3C}" srcOrd="5" destOrd="0" parTransId="{89694CA0-4DCD-463F-930B-D3F255DDCE2B}" sibTransId="{C86A80C2-D415-44A4-9F7A-C8E7C4C8FC36}"/>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083DFB5C-92FC-4B79-8423-69C7C7CE4C77}" srcId="{9630C61F-6A0C-4D3D-95A7-BFE2ABC38CB9}" destId="{71739352-68CE-47E8-B219-8315A4859F24}" srcOrd="3" destOrd="0" parTransId="{6EE51E3C-99ED-4ECC-B5A1-0620309B6A2D}" sibTransId="{9E57230B-5341-4649-A410-66E864C15CE7}"/>
    <dgm:cxn modelId="{6649FC73-5BF1-4772-809F-918289035B5F}" type="presOf" srcId="{AFC92099-4F29-4756-B2DD-17FD2839DB3C}" destId="{F33DCAF1-D2BE-4B60-AFA3-98F185AB0E47}" srcOrd="0" destOrd="0" presId="urn:microsoft.com/office/officeart/2005/8/layout/radial2"/>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E5EC49CE-A83B-40AB-8EC9-7667135DBA5C}" type="presOf" srcId="{89694CA0-4DCD-463F-930B-D3F255DDCE2B}" destId="{8A9E422D-64F5-4E0A-BFCA-2FE1009942BE}"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2DF9E5C7-6D6A-4CD2-8A74-9A75D5938F35}" type="presParOf" srcId="{22C227E2-06F7-4990-BC4E-47DD7C8756CB}" destId="{8A9E422D-64F5-4E0A-BFCA-2FE1009942BE}" srcOrd="11" destOrd="0" presId="urn:microsoft.com/office/officeart/2005/8/layout/radial2"/>
    <dgm:cxn modelId="{8FB861AB-8DD9-493C-8314-67B833497147}" type="presParOf" srcId="{22C227E2-06F7-4990-BC4E-47DD7C8756CB}" destId="{448A1D2F-F536-4D35-AAE8-F0FDEBA48E60}" srcOrd="12" destOrd="0" presId="urn:microsoft.com/office/officeart/2005/8/layout/radial2"/>
    <dgm:cxn modelId="{914B43AB-0755-4839-AB12-92FE33809EA0}" type="presParOf" srcId="{448A1D2F-F536-4D35-AAE8-F0FDEBA48E60}" destId="{F33DCAF1-D2BE-4B60-AFA3-98F185AB0E47}" srcOrd="0" destOrd="0" presId="urn:microsoft.com/office/officeart/2005/8/layout/radial2"/>
    <dgm:cxn modelId="{33A15247-D36E-4E2D-B938-770AAE9F877A}" type="presParOf" srcId="{448A1D2F-F536-4D35-AAE8-F0FDEBA48E60}" destId="{F0D606F5-E526-43ED-AEB6-FF12D2B44727}"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C42300E2-25D4-42F7-A6FA-019645E9C092}">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gm:t>
    </dgm:pt>
    <dgm:pt modelId="{73EFCCA8-447E-46B6-A61B-0F8EFE8016AD}" type="parTrans" cxnId="{BF689986-5D2F-4E06-BA70-8022798DCF14}">
      <dgm:prSet/>
      <dgm:spPr/>
      <dgm:t>
        <a:bodyPr/>
        <a:lstStyle/>
        <a:p>
          <a:endParaRPr lang="en-CA"/>
        </a:p>
      </dgm:t>
    </dgm:pt>
    <dgm:pt modelId="{C0CE083C-6D95-4974-B603-DC76F73B349C}" type="sibTrans" cxnId="{BF689986-5D2F-4E06-BA70-8022798DCF14}">
      <dgm:prSet/>
      <dgm:spPr/>
      <dgm:t>
        <a:bodyPr/>
        <a:lstStyle/>
        <a:p>
          <a:endParaRPr lang="en-CA"/>
        </a:p>
      </dgm:t>
    </dgm:pt>
    <dgm:pt modelId="{15E491D4-8030-4446-8BB1-0999E5084C46}">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Problem Solving</a:t>
          </a:r>
        </a:p>
      </dgm:t>
    </dgm:pt>
    <dgm:pt modelId="{9B3194FD-DD76-430F-B251-430E82121A6A}" type="parTrans" cxnId="{432293CE-96AE-4122-BA58-57C290B64455}">
      <dgm:prSet/>
      <dgm:spPr/>
      <dgm:t>
        <a:bodyPr/>
        <a:lstStyle/>
        <a:p>
          <a:endParaRPr lang="en-CA"/>
        </a:p>
      </dgm:t>
    </dgm:pt>
    <dgm:pt modelId="{E3BAF2FC-6BC1-4F10-9519-DD72660AA3E8}" type="sibTrans" cxnId="{432293CE-96AE-4122-BA58-57C290B64455}">
      <dgm:prSet/>
      <dgm:spPr/>
      <dgm:t>
        <a:bodyPr/>
        <a:lstStyle/>
        <a:p>
          <a:endParaRPr lang="en-CA"/>
        </a:p>
      </dgm:t>
    </dgm:pt>
    <dgm:pt modelId="{FDA8307E-353B-4165-A674-8EB39EB6E174}">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Numeracy</a:t>
          </a:r>
        </a:p>
      </dgm:t>
    </dgm:pt>
    <dgm:pt modelId="{50A43C7E-7D9C-49C9-AF23-8CC3EAC462CB}" type="parTrans" cxnId="{DE210046-EBFA-4521-9751-A2CE42084700}">
      <dgm:prSet/>
      <dgm:spPr/>
      <dgm:t>
        <a:bodyPr/>
        <a:lstStyle/>
        <a:p>
          <a:endParaRPr lang="en-CA"/>
        </a:p>
      </dgm:t>
    </dgm:pt>
    <dgm:pt modelId="{62D16255-A721-4D53-A50D-7235E41F46BA}" type="sibTrans" cxnId="{DE210046-EBFA-4521-9751-A2CE42084700}">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9"/>
      <dgm:spPr/>
    </dgm:pt>
    <dgm:pt modelId="{3CDB0659-8000-49AB-80D1-FAA9A9CCB90A}" type="pres">
      <dgm:prSet presAssocID="{9630C61F-6A0C-4D3D-95A7-BFE2ABC38CB9}" presName="visible" presStyleLbl="node1" presStyleIdx="0" presStyleCnt="9" custScaleX="255123" custScaleY="243201" custLinFactNeighborX="-89726" custLinFactNeighborY="5029"/>
      <dgm:spPr>
        <a:solidFill>
          <a:srgbClr val="A94D2D"/>
        </a:solidFill>
      </dgm:spPr>
    </dgm:pt>
    <dgm:pt modelId="{DDEEAFEC-3FDA-42CD-BC32-121083F38249}" type="pres">
      <dgm:prSet presAssocID="{4EBD9307-88DB-4020-8AEC-445A64C02058}" presName="Name25" presStyleLbl="parChTrans1D1" presStyleIdx="0" presStyleCnt="8"/>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9" custScaleX="265804" custScaleY="256083" custLinFactNeighborX="-74972" custLinFactNeighborY="74269">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8"/>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9" custScaleX="232792" custScaleY="208731" custLinFactX="60824" custLinFactNeighborX="100000" custLinFactNeighborY="-37840">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8"/>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9" custScaleX="244359" custScaleY="236285" custLinFactNeighborX="-7370" custLinFactNeighborY="86751">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8"/>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9" custScaleX="275157" custScaleY="261928" custLinFactX="100000" custLinFactNeighborX="121324" custLinFactNeighborY="82518">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8"/>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9" custScaleX="291720" custScaleY="281149" custLinFactY="27336" custLinFactNeighborX="-52819" custLinFactNeighborY="100000">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90D5D2B4-40A8-45E6-9BAD-715B64E45C17}" type="pres">
      <dgm:prSet presAssocID="{73EFCCA8-447E-46B6-A61B-0F8EFE8016AD}" presName="Name25" presStyleLbl="parChTrans1D1" presStyleIdx="5" presStyleCnt="8"/>
      <dgm:spPr/>
    </dgm:pt>
    <dgm:pt modelId="{C3346F95-2461-4C99-A41D-E6DDFF512E8A}" type="pres">
      <dgm:prSet presAssocID="{C42300E2-25D4-42F7-A6FA-019645E9C092}" presName="node" presStyleCnt="0"/>
      <dgm:spPr/>
    </dgm:pt>
    <dgm:pt modelId="{F6456D54-A810-4FD2-BDEA-D80DB54786E4}" type="pres">
      <dgm:prSet presAssocID="{C42300E2-25D4-42F7-A6FA-019645E9C092}" presName="parentNode" presStyleLbl="node1" presStyleIdx="6" presStyleCnt="9" custScaleX="316994" custScaleY="262173" custLinFactX="-300000" custLinFactY="-260922" custLinFactNeighborX="-324601" custLinFactNeighborY="-300000">
        <dgm:presLayoutVars>
          <dgm:chMax val="1"/>
          <dgm:bulletEnabled val="1"/>
        </dgm:presLayoutVars>
      </dgm:prSet>
      <dgm:spPr>
        <a:xfrm>
          <a:off x="3332869" y="4158231"/>
          <a:ext cx="1761613" cy="1715435"/>
        </a:xfrm>
        <a:prstGeom prst="ellipse">
          <a:avLst/>
        </a:prstGeom>
      </dgm:spPr>
    </dgm:pt>
    <dgm:pt modelId="{78B53BB2-F876-4CD3-8EFB-85C6EFF6838F}" type="pres">
      <dgm:prSet presAssocID="{C42300E2-25D4-42F7-A6FA-019645E9C092}" presName="childNode" presStyleLbl="revTx" presStyleIdx="0" presStyleCnt="0">
        <dgm:presLayoutVars>
          <dgm:bulletEnabled val="1"/>
        </dgm:presLayoutVars>
      </dgm:prSet>
      <dgm:spPr/>
    </dgm:pt>
    <dgm:pt modelId="{1EABCCD0-4A41-4DBB-B2C6-099A94D8D3E2}" type="pres">
      <dgm:prSet presAssocID="{9B3194FD-DD76-430F-B251-430E82121A6A}" presName="Name25" presStyleLbl="parChTrans1D1" presStyleIdx="6" presStyleCnt="8"/>
      <dgm:spPr/>
    </dgm:pt>
    <dgm:pt modelId="{BDB2D96D-A270-40A7-BE2D-AF7620382963}" type="pres">
      <dgm:prSet presAssocID="{15E491D4-8030-4446-8BB1-0999E5084C46}" presName="node" presStyleCnt="0"/>
      <dgm:spPr/>
    </dgm:pt>
    <dgm:pt modelId="{71E11952-E3A2-41DE-B4D8-6582D6B6A99C}" type="pres">
      <dgm:prSet presAssocID="{15E491D4-8030-4446-8BB1-0999E5084C46}" presName="parentNode" presStyleLbl="node1" presStyleIdx="7" presStyleCnt="9" custScaleX="257578" custScaleY="238490" custLinFactX="-100000" custLinFactNeighborX="-171094" custLinFactNeighborY="-20515">
        <dgm:presLayoutVars>
          <dgm:chMax val="1"/>
          <dgm:bulletEnabled val="1"/>
        </dgm:presLayoutVars>
      </dgm:prSet>
      <dgm:spPr>
        <a:prstGeom prst="ellipse">
          <a:avLst/>
        </a:prstGeom>
      </dgm:spPr>
    </dgm:pt>
    <dgm:pt modelId="{A3AB77EB-2D98-4B18-AB07-6C620E5FBF4E}" type="pres">
      <dgm:prSet presAssocID="{15E491D4-8030-4446-8BB1-0999E5084C46}" presName="childNode" presStyleLbl="revTx" presStyleIdx="0" presStyleCnt="0">
        <dgm:presLayoutVars>
          <dgm:bulletEnabled val="1"/>
        </dgm:presLayoutVars>
      </dgm:prSet>
      <dgm:spPr/>
    </dgm:pt>
    <dgm:pt modelId="{6C6CF3B7-70D8-42BA-A989-96E784D22303}" type="pres">
      <dgm:prSet presAssocID="{50A43C7E-7D9C-49C9-AF23-8CC3EAC462CB}" presName="Name25" presStyleLbl="parChTrans1D1" presStyleIdx="7" presStyleCnt="8"/>
      <dgm:spPr/>
    </dgm:pt>
    <dgm:pt modelId="{23645B0E-6F46-45E4-8A0A-F180A7E56299}" type="pres">
      <dgm:prSet presAssocID="{FDA8307E-353B-4165-A674-8EB39EB6E174}" presName="node" presStyleCnt="0"/>
      <dgm:spPr/>
    </dgm:pt>
    <dgm:pt modelId="{0333D7D0-47D0-4F99-B1C9-92120638712A}" type="pres">
      <dgm:prSet presAssocID="{FDA8307E-353B-4165-A674-8EB39EB6E174}" presName="parentNode" presStyleLbl="node1" presStyleIdx="8" presStyleCnt="9" custScaleX="278841" custScaleY="241268" custLinFactX="-259693" custLinFactNeighborX="-300000" custLinFactNeighborY="-90251">
        <dgm:presLayoutVars>
          <dgm:chMax val="1"/>
          <dgm:bulletEnabled val="1"/>
        </dgm:presLayoutVars>
      </dgm:prSet>
      <dgm:spPr>
        <a:prstGeom prst="ellipse">
          <a:avLst/>
        </a:prstGeom>
      </dgm:spPr>
    </dgm:pt>
    <dgm:pt modelId="{B185EF40-989A-4A95-AB1C-53E8EEA6FA3A}" type="pres">
      <dgm:prSet presAssocID="{FDA8307E-353B-4165-A674-8EB39EB6E174}"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91019443-4F09-4E75-97C5-20F17D3D8B6A}" type="presOf" srcId="{FDA8307E-353B-4165-A674-8EB39EB6E174}" destId="{0333D7D0-47D0-4F99-B1C9-92120638712A}" srcOrd="0" destOrd="0" presId="urn:microsoft.com/office/officeart/2005/8/layout/radial2"/>
    <dgm:cxn modelId="{4F402244-95FC-4C33-BDB1-4D50A4A4589E}" type="presOf" srcId="{7C44C999-BB86-479B-A0F7-91257B53B10C}" destId="{62D756AE-784E-4E02-8DE6-4CE9FE60A903}" srcOrd="0" destOrd="0" presId="urn:microsoft.com/office/officeart/2005/8/layout/radial2"/>
    <dgm:cxn modelId="{DE210046-EBFA-4521-9751-A2CE42084700}" srcId="{9630C61F-6A0C-4D3D-95A7-BFE2ABC38CB9}" destId="{FDA8307E-353B-4165-A674-8EB39EB6E174}" srcOrd="7" destOrd="0" parTransId="{50A43C7E-7D9C-49C9-AF23-8CC3EAC462CB}" sibTransId="{62D16255-A721-4D53-A50D-7235E41F46BA}"/>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083DFB5C-92FC-4B79-8423-69C7C7CE4C77}" srcId="{9630C61F-6A0C-4D3D-95A7-BFE2ABC38CB9}" destId="{71739352-68CE-47E8-B219-8315A4859F24}" srcOrd="3" destOrd="0" parTransId="{6EE51E3C-99ED-4ECC-B5A1-0620309B6A2D}" sibTransId="{9E57230B-5341-4649-A410-66E864C15CE7}"/>
    <dgm:cxn modelId="{80188F80-3233-4AB4-A792-6E17488DC28B}" type="presOf" srcId="{15E491D4-8030-4446-8BB1-0999E5084C46}" destId="{71E11952-E3A2-41DE-B4D8-6582D6B6A99C}" srcOrd="0" destOrd="0" presId="urn:microsoft.com/office/officeart/2005/8/layout/radial2"/>
    <dgm:cxn modelId="{BF689986-5D2F-4E06-BA70-8022798DCF14}" srcId="{9630C61F-6A0C-4D3D-95A7-BFE2ABC38CB9}" destId="{C42300E2-25D4-42F7-A6FA-019645E9C092}" srcOrd="5" destOrd="0" parTransId="{73EFCCA8-447E-46B6-A61B-0F8EFE8016AD}" sibTransId="{C0CE083C-6D95-4974-B603-DC76F73B349C}"/>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301BAAAF-784C-4242-8773-B76984E6931E}" type="presOf" srcId="{73EFCCA8-447E-46B6-A61B-0F8EFE8016AD}" destId="{90D5D2B4-40A8-45E6-9BAD-715B64E45C17}" srcOrd="0" destOrd="0" presId="urn:microsoft.com/office/officeart/2005/8/layout/radial2"/>
    <dgm:cxn modelId="{DA62CFB8-195C-4DA8-9EF8-FA9C572E59D4}" type="presOf" srcId="{50A43C7E-7D9C-49C9-AF23-8CC3EAC462CB}" destId="{6C6CF3B7-70D8-42BA-A989-96E784D22303}"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432293CE-96AE-4122-BA58-57C290B64455}" srcId="{9630C61F-6A0C-4D3D-95A7-BFE2ABC38CB9}" destId="{15E491D4-8030-4446-8BB1-0999E5084C46}" srcOrd="6" destOrd="0" parTransId="{9B3194FD-DD76-430F-B251-430E82121A6A}" sibTransId="{E3BAF2FC-6BC1-4F10-9519-DD72660AA3E8}"/>
    <dgm:cxn modelId="{4117B9D2-708C-4A62-ADD9-C1B82571E43E}" type="presOf" srcId="{9B3194FD-DD76-430F-B251-430E82121A6A}" destId="{1EABCCD0-4A41-4DBB-B2C6-099A94D8D3E2}"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639B52DB-94D3-4FE1-82C0-D2E354B26CCB}" type="presOf" srcId="{C42300E2-25D4-42F7-A6FA-019645E9C092}" destId="{F6456D54-A810-4FD2-BDEA-D80DB54786E4}"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9349D22C-B7F8-4A6B-9FAF-645EE67C34E0}" type="presParOf" srcId="{22C227E2-06F7-4990-BC4E-47DD7C8756CB}" destId="{90D5D2B4-40A8-45E6-9BAD-715B64E45C17}" srcOrd="11" destOrd="0" presId="urn:microsoft.com/office/officeart/2005/8/layout/radial2"/>
    <dgm:cxn modelId="{AA465249-3EA2-4D63-8DF6-2B8F7C806D5E}" type="presParOf" srcId="{22C227E2-06F7-4990-BC4E-47DD7C8756CB}" destId="{C3346F95-2461-4C99-A41D-E6DDFF512E8A}" srcOrd="12" destOrd="0" presId="urn:microsoft.com/office/officeart/2005/8/layout/radial2"/>
    <dgm:cxn modelId="{4E8067BD-4645-4920-92CF-C213B38ED9A0}" type="presParOf" srcId="{C3346F95-2461-4C99-A41D-E6DDFF512E8A}" destId="{F6456D54-A810-4FD2-BDEA-D80DB54786E4}" srcOrd="0" destOrd="0" presId="urn:microsoft.com/office/officeart/2005/8/layout/radial2"/>
    <dgm:cxn modelId="{6ABC5999-7B03-4A3E-ACC0-9D2B3E308970}" type="presParOf" srcId="{C3346F95-2461-4C99-A41D-E6DDFF512E8A}" destId="{78B53BB2-F876-4CD3-8EFB-85C6EFF6838F}" srcOrd="1" destOrd="0" presId="urn:microsoft.com/office/officeart/2005/8/layout/radial2"/>
    <dgm:cxn modelId="{DB570FE1-DF12-4107-BBAD-BF450B73F96C}" type="presParOf" srcId="{22C227E2-06F7-4990-BC4E-47DD7C8756CB}" destId="{1EABCCD0-4A41-4DBB-B2C6-099A94D8D3E2}" srcOrd="13" destOrd="0" presId="urn:microsoft.com/office/officeart/2005/8/layout/radial2"/>
    <dgm:cxn modelId="{429D9DBA-8FA6-4883-B712-06A18170D4F0}" type="presParOf" srcId="{22C227E2-06F7-4990-BC4E-47DD7C8756CB}" destId="{BDB2D96D-A270-40A7-BE2D-AF7620382963}" srcOrd="14" destOrd="0" presId="urn:microsoft.com/office/officeart/2005/8/layout/radial2"/>
    <dgm:cxn modelId="{48457957-C19D-4551-9A32-86E34F828B4C}" type="presParOf" srcId="{BDB2D96D-A270-40A7-BE2D-AF7620382963}" destId="{71E11952-E3A2-41DE-B4D8-6582D6B6A99C}" srcOrd="0" destOrd="0" presId="urn:microsoft.com/office/officeart/2005/8/layout/radial2"/>
    <dgm:cxn modelId="{57F8AC5E-EC16-44BE-B642-5AEE468B1F99}" type="presParOf" srcId="{BDB2D96D-A270-40A7-BE2D-AF7620382963}" destId="{A3AB77EB-2D98-4B18-AB07-6C620E5FBF4E}" srcOrd="1" destOrd="0" presId="urn:microsoft.com/office/officeart/2005/8/layout/radial2"/>
    <dgm:cxn modelId="{CC3C0D49-05D5-472D-9132-CF02C97D8869}" type="presParOf" srcId="{22C227E2-06F7-4990-BC4E-47DD7C8756CB}" destId="{6C6CF3B7-70D8-42BA-A989-96E784D22303}" srcOrd="15" destOrd="0" presId="urn:microsoft.com/office/officeart/2005/8/layout/radial2"/>
    <dgm:cxn modelId="{7DBA5675-11D2-4F8C-92B2-D2F490AF05F1}" type="presParOf" srcId="{22C227E2-06F7-4990-BC4E-47DD7C8756CB}" destId="{23645B0E-6F46-45E4-8A0A-F180A7E56299}" srcOrd="16" destOrd="0" presId="urn:microsoft.com/office/officeart/2005/8/layout/radial2"/>
    <dgm:cxn modelId="{F61F9747-F052-4337-9C3E-BA65CAC28B39}" type="presParOf" srcId="{23645B0E-6F46-45E4-8A0A-F180A7E56299}" destId="{0333D7D0-47D0-4F99-B1C9-92120638712A}" srcOrd="0" destOrd="0" presId="urn:microsoft.com/office/officeart/2005/8/layout/radial2"/>
    <dgm:cxn modelId="{0F6CB538-30D1-4048-82F2-1776B53D93ED}" type="presParOf" srcId="{23645B0E-6F46-45E4-8A0A-F180A7E56299}" destId="{B185EF40-989A-4A95-AB1C-53E8EEA6FA3A}"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C42300E2-25D4-42F7-A6FA-019645E9C092}">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gm:t>
    </dgm:pt>
    <dgm:pt modelId="{73EFCCA8-447E-46B6-A61B-0F8EFE8016AD}" type="parTrans" cxnId="{BF689986-5D2F-4E06-BA70-8022798DCF14}">
      <dgm:prSet/>
      <dgm:spPr/>
      <dgm:t>
        <a:bodyPr/>
        <a:lstStyle/>
        <a:p>
          <a:endParaRPr lang="en-CA"/>
        </a:p>
      </dgm:t>
    </dgm:pt>
    <dgm:pt modelId="{C0CE083C-6D95-4974-B603-DC76F73B349C}" type="sibTrans" cxnId="{BF689986-5D2F-4E06-BA70-8022798DCF14}">
      <dgm:prSet/>
      <dgm:spPr/>
      <dgm:t>
        <a:bodyPr/>
        <a:lstStyle/>
        <a:p>
          <a:endParaRPr lang="en-CA"/>
        </a:p>
      </dgm:t>
    </dgm:pt>
    <dgm:pt modelId="{15E491D4-8030-4446-8BB1-0999E5084C46}">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Problem Solving</a:t>
          </a:r>
        </a:p>
      </dgm:t>
    </dgm:pt>
    <dgm:pt modelId="{9B3194FD-DD76-430F-B251-430E82121A6A}" type="parTrans" cxnId="{432293CE-96AE-4122-BA58-57C290B64455}">
      <dgm:prSet/>
      <dgm:spPr/>
      <dgm:t>
        <a:bodyPr/>
        <a:lstStyle/>
        <a:p>
          <a:endParaRPr lang="en-CA"/>
        </a:p>
      </dgm:t>
    </dgm:pt>
    <dgm:pt modelId="{E3BAF2FC-6BC1-4F10-9519-DD72660AA3E8}" type="sibTrans" cxnId="{432293CE-96AE-4122-BA58-57C290B64455}">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8"/>
      <dgm:spPr/>
    </dgm:pt>
    <dgm:pt modelId="{3CDB0659-8000-49AB-80D1-FAA9A9CCB90A}" type="pres">
      <dgm:prSet presAssocID="{9630C61F-6A0C-4D3D-95A7-BFE2ABC38CB9}" presName="visible" presStyleLbl="node1" presStyleIdx="0" presStyleCnt="8" custScaleX="208798" custScaleY="188539" custLinFactNeighborX="-19652" custLinFactNeighborY="-1422"/>
      <dgm:spPr>
        <a:solidFill>
          <a:srgbClr val="A94D2D"/>
        </a:solidFill>
      </dgm:spPr>
    </dgm:pt>
    <dgm:pt modelId="{DDEEAFEC-3FDA-42CD-BC32-121083F38249}" type="pres">
      <dgm:prSet presAssocID="{4EBD9307-88DB-4020-8AEC-445A64C02058}" presName="Name25" presStyleLbl="parChTrans1D1" presStyleIdx="0" presStyleCnt="7"/>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8" custScaleX="230992" custScaleY="231939" custLinFactNeighborX="-38259" custLinFactNeighborY="74077">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7"/>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8" custScaleX="215897" custScaleY="184460" custLinFactX="20055" custLinFactNeighborX="100000" custLinFactNeighborY="-28184">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7"/>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8" custScaleX="218174" custScaleY="206725" custLinFactNeighborX="10869" custLinFactNeighborY="52137">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7"/>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8" custScaleX="246851" custScaleY="228107" custLinFactX="88065" custLinFactNeighborX="100000" custLinFactNeighborY="76772">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7"/>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8" custScaleX="248102" custScaleY="246276" custLinFactNeighborX="-36726" custLinFactNeighborY="66183">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90D5D2B4-40A8-45E6-9BAD-715B64E45C17}" type="pres">
      <dgm:prSet presAssocID="{73EFCCA8-447E-46B6-A61B-0F8EFE8016AD}" presName="Name25" presStyleLbl="parChTrans1D1" presStyleIdx="5" presStyleCnt="7"/>
      <dgm:spPr/>
    </dgm:pt>
    <dgm:pt modelId="{C3346F95-2461-4C99-A41D-E6DDFF512E8A}" type="pres">
      <dgm:prSet presAssocID="{C42300E2-25D4-42F7-A6FA-019645E9C092}" presName="node" presStyleCnt="0"/>
      <dgm:spPr/>
    </dgm:pt>
    <dgm:pt modelId="{F6456D54-A810-4FD2-BDEA-D80DB54786E4}" type="pres">
      <dgm:prSet presAssocID="{C42300E2-25D4-42F7-A6FA-019645E9C092}" presName="parentNode" presStyleLbl="node1" presStyleIdx="6" presStyleCnt="8" custScaleX="271250" custScaleY="247637" custLinFactX="-200000" custLinFactY="-270321" custLinFactNeighborX="-258585" custLinFactNeighborY="-300000">
        <dgm:presLayoutVars>
          <dgm:chMax val="1"/>
          <dgm:bulletEnabled val="1"/>
        </dgm:presLayoutVars>
      </dgm:prSet>
      <dgm:spPr>
        <a:xfrm>
          <a:off x="3332869" y="4158231"/>
          <a:ext cx="1761613" cy="1715435"/>
        </a:xfrm>
        <a:prstGeom prst="ellipse">
          <a:avLst/>
        </a:prstGeom>
      </dgm:spPr>
    </dgm:pt>
    <dgm:pt modelId="{78B53BB2-F876-4CD3-8EFB-85C6EFF6838F}" type="pres">
      <dgm:prSet presAssocID="{C42300E2-25D4-42F7-A6FA-019645E9C092}" presName="childNode" presStyleLbl="revTx" presStyleIdx="0" presStyleCnt="0">
        <dgm:presLayoutVars>
          <dgm:bulletEnabled val="1"/>
        </dgm:presLayoutVars>
      </dgm:prSet>
      <dgm:spPr/>
    </dgm:pt>
    <dgm:pt modelId="{1EABCCD0-4A41-4DBB-B2C6-099A94D8D3E2}" type="pres">
      <dgm:prSet presAssocID="{9B3194FD-DD76-430F-B251-430E82121A6A}" presName="Name25" presStyleLbl="parChTrans1D1" presStyleIdx="6" presStyleCnt="7"/>
      <dgm:spPr/>
    </dgm:pt>
    <dgm:pt modelId="{BDB2D96D-A270-40A7-BE2D-AF7620382963}" type="pres">
      <dgm:prSet presAssocID="{15E491D4-8030-4446-8BB1-0999E5084C46}" presName="node" presStyleCnt="0"/>
      <dgm:spPr/>
    </dgm:pt>
    <dgm:pt modelId="{71E11952-E3A2-41DE-B4D8-6582D6B6A99C}" type="pres">
      <dgm:prSet presAssocID="{15E491D4-8030-4446-8BB1-0999E5084C46}" presName="parentNode" presStyleLbl="node1" presStyleIdx="7" presStyleCnt="8" custScaleX="232031" custScaleY="196823" custLinFactX="-77755" custLinFactNeighborX="-100000" custLinFactNeighborY="-73085">
        <dgm:presLayoutVars>
          <dgm:chMax val="1"/>
          <dgm:bulletEnabled val="1"/>
        </dgm:presLayoutVars>
      </dgm:prSet>
      <dgm:spPr>
        <a:prstGeom prst="ellipse">
          <a:avLst/>
        </a:prstGeom>
      </dgm:spPr>
    </dgm:pt>
    <dgm:pt modelId="{A3AB77EB-2D98-4B18-AB07-6C620E5FBF4E}" type="pres">
      <dgm:prSet presAssocID="{15E491D4-8030-4446-8BB1-0999E5084C46}"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083DFB5C-92FC-4B79-8423-69C7C7CE4C77}" srcId="{9630C61F-6A0C-4D3D-95A7-BFE2ABC38CB9}" destId="{71739352-68CE-47E8-B219-8315A4859F24}" srcOrd="3" destOrd="0" parTransId="{6EE51E3C-99ED-4ECC-B5A1-0620309B6A2D}" sibTransId="{9E57230B-5341-4649-A410-66E864C15CE7}"/>
    <dgm:cxn modelId="{80188F80-3233-4AB4-A792-6E17488DC28B}" type="presOf" srcId="{15E491D4-8030-4446-8BB1-0999E5084C46}" destId="{71E11952-E3A2-41DE-B4D8-6582D6B6A99C}" srcOrd="0" destOrd="0" presId="urn:microsoft.com/office/officeart/2005/8/layout/radial2"/>
    <dgm:cxn modelId="{BF689986-5D2F-4E06-BA70-8022798DCF14}" srcId="{9630C61F-6A0C-4D3D-95A7-BFE2ABC38CB9}" destId="{C42300E2-25D4-42F7-A6FA-019645E9C092}" srcOrd="5" destOrd="0" parTransId="{73EFCCA8-447E-46B6-A61B-0F8EFE8016AD}" sibTransId="{C0CE083C-6D95-4974-B603-DC76F73B349C}"/>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301BAAAF-784C-4242-8773-B76984E6931E}" type="presOf" srcId="{73EFCCA8-447E-46B6-A61B-0F8EFE8016AD}" destId="{90D5D2B4-40A8-45E6-9BAD-715B64E45C17}"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432293CE-96AE-4122-BA58-57C290B64455}" srcId="{9630C61F-6A0C-4D3D-95A7-BFE2ABC38CB9}" destId="{15E491D4-8030-4446-8BB1-0999E5084C46}" srcOrd="6" destOrd="0" parTransId="{9B3194FD-DD76-430F-B251-430E82121A6A}" sibTransId="{E3BAF2FC-6BC1-4F10-9519-DD72660AA3E8}"/>
    <dgm:cxn modelId="{4117B9D2-708C-4A62-ADD9-C1B82571E43E}" type="presOf" srcId="{9B3194FD-DD76-430F-B251-430E82121A6A}" destId="{1EABCCD0-4A41-4DBB-B2C6-099A94D8D3E2}"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639B52DB-94D3-4FE1-82C0-D2E354B26CCB}" type="presOf" srcId="{C42300E2-25D4-42F7-A6FA-019645E9C092}" destId="{F6456D54-A810-4FD2-BDEA-D80DB54786E4}"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9349D22C-B7F8-4A6B-9FAF-645EE67C34E0}" type="presParOf" srcId="{22C227E2-06F7-4990-BC4E-47DD7C8756CB}" destId="{90D5D2B4-40A8-45E6-9BAD-715B64E45C17}" srcOrd="11" destOrd="0" presId="urn:microsoft.com/office/officeart/2005/8/layout/radial2"/>
    <dgm:cxn modelId="{AA465249-3EA2-4D63-8DF6-2B8F7C806D5E}" type="presParOf" srcId="{22C227E2-06F7-4990-BC4E-47DD7C8756CB}" destId="{C3346F95-2461-4C99-A41D-E6DDFF512E8A}" srcOrd="12" destOrd="0" presId="urn:microsoft.com/office/officeart/2005/8/layout/radial2"/>
    <dgm:cxn modelId="{4E8067BD-4645-4920-92CF-C213B38ED9A0}" type="presParOf" srcId="{C3346F95-2461-4C99-A41D-E6DDFF512E8A}" destId="{F6456D54-A810-4FD2-BDEA-D80DB54786E4}" srcOrd="0" destOrd="0" presId="urn:microsoft.com/office/officeart/2005/8/layout/radial2"/>
    <dgm:cxn modelId="{6ABC5999-7B03-4A3E-ACC0-9D2B3E308970}" type="presParOf" srcId="{C3346F95-2461-4C99-A41D-E6DDFF512E8A}" destId="{78B53BB2-F876-4CD3-8EFB-85C6EFF6838F}" srcOrd="1" destOrd="0" presId="urn:microsoft.com/office/officeart/2005/8/layout/radial2"/>
    <dgm:cxn modelId="{DB570FE1-DF12-4107-BBAD-BF450B73F96C}" type="presParOf" srcId="{22C227E2-06F7-4990-BC4E-47DD7C8756CB}" destId="{1EABCCD0-4A41-4DBB-B2C6-099A94D8D3E2}" srcOrd="13" destOrd="0" presId="urn:microsoft.com/office/officeart/2005/8/layout/radial2"/>
    <dgm:cxn modelId="{429D9DBA-8FA6-4883-B712-06A18170D4F0}" type="presParOf" srcId="{22C227E2-06F7-4990-BC4E-47DD7C8756CB}" destId="{BDB2D96D-A270-40A7-BE2D-AF7620382963}" srcOrd="14" destOrd="0" presId="urn:microsoft.com/office/officeart/2005/8/layout/radial2"/>
    <dgm:cxn modelId="{48457957-C19D-4551-9A32-86E34F828B4C}" type="presParOf" srcId="{BDB2D96D-A270-40A7-BE2D-AF7620382963}" destId="{71E11952-E3A2-41DE-B4D8-6582D6B6A99C}" srcOrd="0" destOrd="0" presId="urn:microsoft.com/office/officeart/2005/8/layout/radial2"/>
    <dgm:cxn modelId="{57F8AC5E-EC16-44BE-B642-5AEE468B1F99}" type="presParOf" srcId="{BDB2D96D-A270-40A7-BE2D-AF7620382963}" destId="{A3AB77EB-2D98-4B18-AB07-6C620E5FBF4E}"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1600" dirty="0"/>
            <a:t>Communication</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B9C287D-DEAA-4792-B070-199CED742162}">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600" dirty="0">
              <a:solidFill>
                <a:srgbClr val="FFFFFF"/>
              </a:solidFill>
              <a:latin typeface="Arial"/>
              <a:ea typeface="+mn-ea"/>
              <a:cs typeface="+mn-cs"/>
            </a:rPr>
            <a:t>Collaboration</a:t>
          </a:r>
          <a:endParaRPr lang="en-CA" sz="1200" dirty="0">
            <a:solidFill>
              <a:srgbClr val="FFFFFF"/>
            </a:solidFill>
            <a:latin typeface="Arial"/>
            <a:ea typeface="+mn-ea"/>
            <a:cs typeface="+mn-cs"/>
          </a:endParaRPr>
        </a:p>
      </dgm:t>
    </dgm:pt>
    <dgm:pt modelId="{7C44C999-BB86-479B-A0F7-91257B53B10C}" type="parTrans" cxnId="{BA0C8703-0D48-41B0-988C-D58B56F199F5}">
      <dgm:prSet/>
      <dgm:spPr/>
      <dgm:t>
        <a:bodyPr/>
        <a:lstStyle/>
        <a:p>
          <a:endParaRPr lang="en-CA"/>
        </a:p>
      </dgm:t>
    </dgm:pt>
    <dgm:pt modelId="{78484138-7715-4D8B-BCAF-1CE293D0B8D9}" type="sibTrans" cxnId="{BA0C8703-0D48-41B0-988C-D58B56F199F5}">
      <dgm:prSet/>
      <dgm:spPr/>
      <dgm:t>
        <a:bodyPr/>
        <a:lstStyle/>
        <a:p>
          <a:endParaRPr lang="en-CA"/>
        </a:p>
      </dgm:t>
    </dgm:pt>
    <dgm:pt modelId="{C42300E2-25D4-42F7-A6FA-019645E9C092}">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gm:t>
    </dgm:pt>
    <dgm:pt modelId="{73EFCCA8-447E-46B6-A61B-0F8EFE8016AD}" type="parTrans" cxnId="{BF689986-5D2F-4E06-BA70-8022798DCF14}">
      <dgm:prSet/>
      <dgm:spPr/>
      <dgm:t>
        <a:bodyPr/>
        <a:lstStyle/>
        <a:p>
          <a:endParaRPr lang="en-CA"/>
        </a:p>
      </dgm:t>
    </dgm:pt>
    <dgm:pt modelId="{C0CE083C-6D95-4974-B603-DC76F73B349C}" type="sibTrans" cxnId="{BF689986-5D2F-4E06-BA70-8022798DCF14}">
      <dgm:prSet/>
      <dgm:spPr/>
      <dgm:t>
        <a:bodyPr/>
        <a:lstStyle/>
        <a:p>
          <a:endParaRPr lang="en-CA"/>
        </a:p>
      </dgm:t>
    </dgm:pt>
    <dgm:pt modelId="{15E491D4-8030-4446-8BB1-0999E5084C46}">
      <dgm:prSet phldrT="[Text]"/>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dirty="0">
              <a:solidFill>
                <a:srgbClr val="FFFFFF"/>
              </a:solidFill>
              <a:latin typeface="Arial"/>
              <a:ea typeface="+mn-ea"/>
              <a:cs typeface="+mn-cs"/>
            </a:rPr>
            <a:t>Problem Solving</a:t>
          </a:r>
        </a:p>
      </dgm:t>
    </dgm:pt>
    <dgm:pt modelId="{9B3194FD-DD76-430F-B251-430E82121A6A}" type="parTrans" cxnId="{432293CE-96AE-4122-BA58-57C290B64455}">
      <dgm:prSet/>
      <dgm:spPr/>
      <dgm:t>
        <a:bodyPr/>
        <a:lstStyle/>
        <a:p>
          <a:endParaRPr lang="en-CA"/>
        </a:p>
      </dgm:t>
    </dgm:pt>
    <dgm:pt modelId="{E3BAF2FC-6BC1-4F10-9519-DD72660AA3E8}" type="sibTrans" cxnId="{432293CE-96AE-4122-BA58-57C290B64455}">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8"/>
      <dgm:spPr/>
    </dgm:pt>
    <dgm:pt modelId="{3CDB0659-8000-49AB-80D1-FAA9A9CCB90A}" type="pres">
      <dgm:prSet presAssocID="{9630C61F-6A0C-4D3D-95A7-BFE2ABC38CB9}" presName="visible" presStyleLbl="node1" presStyleIdx="0" presStyleCnt="8" custScaleX="218488" custScaleY="204346" custLinFactNeighborX="-19652" custLinFactNeighborY="-2532"/>
      <dgm:spPr>
        <a:solidFill>
          <a:srgbClr val="A94D2D"/>
        </a:solidFill>
      </dgm:spPr>
    </dgm:pt>
    <dgm:pt modelId="{DDEEAFEC-3FDA-42CD-BC32-121083F38249}" type="pres">
      <dgm:prSet presAssocID="{4EBD9307-88DB-4020-8AEC-445A64C02058}" presName="Name25" presStyleLbl="parChTrans1D1" presStyleIdx="0" presStyleCnt="7"/>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8" custScaleX="230992" custScaleY="231939" custLinFactNeighborX="-44418" custLinFactNeighborY="76421">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7"/>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8" custScaleX="284059" custScaleY="264705" custLinFactX="100000" custLinFactNeighborX="189351" custLinFactNeighborY="-23680">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7"/>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8" custScaleX="218174" custScaleY="206725" custLinFactNeighborX="16420" custLinFactNeighborY="69252">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7"/>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8" custScaleX="246851" custScaleY="228107" custLinFactX="100000" custLinFactY="797" custLinFactNeighborX="125995" custLinFactNeighborY="100000">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62D756AE-784E-4E02-8DE6-4CE9FE60A903}" type="pres">
      <dgm:prSet presAssocID="{7C44C999-BB86-479B-A0F7-91257B53B10C}" presName="Name25" presStyleLbl="parChTrans1D1" presStyleIdx="4" presStyleCnt="7"/>
      <dgm:spPr/>
    </dgm:pt>
    <dgm:pt modelId="{4D4275E6-EED6-4AD2-8475-27313D09858F}" type="pres">
      <dgm:prSet presAssocID="{BB9C287D-DEAA-4792-B070-199CED742162}" presName="node" presStyleCnt="0"/>
      <dgm:spPr/>
    </dgm:pt>
    <dgm:pt modelId="{B85F612D-29A0-41DC-BBF8-F99143E6E96A}" type="pres">
      <dgm:prSet presAssocID="{BB9C287D-DEAA-4792-B070-199CED742162}" presName="parentNode" presStyleLbl="node1" presStyleIdx="5" presStyleCnt="8" custScaleX="248102" custScaleY="246276" custLinFactNeighborX="-13598" custLinFactNeighborY="85560">
        <dgm:presLayoutVars>
          <dgm:chMax val="1"/>
          <dgm:bulletEnabled val="1"/>
        </dgm:presLayoutVars>
      </dgm:prSet>
      <dgm:spPr>
        <a:prstGeom prst="ellipse">
          <a:avLst/>
        </a:prstGeom>
      </dgm:spPr>
    </dgm:pt>
    <dgm:pt modelId="{64BC03E9-E24E-4CA2-9D3F-6B5C53302B6C}" type="pres">
      <dgm:prSet presAssocID="{BB9C287D-DEAA-4792-B070-199CED742162}" presName="childNode" presStyleLbl="revTx" presStyleIdx="0" presStyleCnt="0">
        <dgm:presLayoutVars>
          <dgm:bulletEnabled val="1"/>
        </dgm:presLayoutVars>
      </dgm:prSet>
      <dgm:spPr/>
    </dgm:pt>
    <dgm:pt modelId="{90D5D2B4-40A8-45E6-9BAD-715B64E45C17}" type="pres">
      <dgm:prSet presAssocID="{73EFCCA8-447E-46B6-A61B-0F8EFE8016AD}" presName="Name25" presStyleLbl="parChTrans1D1" presStyleIdx="5" presStyleCnt="7"/>
      <dgm:spPr/>
    </dgm:pt>
    <dgm:pt modelId="{C3346F95-2461-4C99-A41D-E6DDFF512E8A}" type="pres">
      <dgm:prSet presAssocID="{C42300E2-25D4-42F7-A6FA-019645E9C092}" presName="node" presStyleCnt="0"/>
      <dgm:spPr/>
    </dgm:pt>
    <dgm:pt modelId="{F6456D54-A810-4FD2-BDEA-D80DB54786E4}" type="pres">
      <dgm:prSet presAssocID="{C42300E2-25D4-42F7-A6FA-019645E9C092}" presName="parentNode" presStyleLbl="node1" presStyleIdx="6" presStyleCnt="8" custScaleX="271250" custScaleY="247637" custLinFactX="-239070" custLinFactY="-264770" custLinFactNeighborX="-300000" custLinFactNeighborY="-300000">
        <dgm:presLayoutVars>
          <dgm:chMax val="1"/>
          <dgm:bulletEnabled val="1"/>
        </dgm:presLayoutVars>
      </dgm:prSet>
      <dgm:spPr>
        <a:xfrm>
          <a:off x="3332869" y="4158231"/>
          <a:ext cx="1761613" cy="1715435"/>
        </a:xfrm>
        <a:prstGeom prst="ellipse">
          <a:avLst/>
        </a:prstGeom>
      </dgm:spPr>
    </dgm:pt>
    <dgm:pt modelId="{78B53BB2-F876-4CD3-8EFB-85C6EFF6838F}" type="pres">
      <dgm:prSet presAssocID="{C42300E2-25D4-42F7-A6FA-019645E9C092}" presName="childNode" presStyleLbl="revTx" presStyleIdx="0" presStyleCnt="0">
        <dgm:presLayoutVars>
          <dgm:bulletEnabled val="1"/>
        </dgm:presLayoutVars>
      </dgm:prSet>
      <dgm:spPr/>
    </dgm:pt>
    <dgm:pt modelId="{1EABCCD0-4A41-4DBB-B2C6-099A94D8D3E2}" type="pres">
      <dgm:prSet presAssocID="{9B3194FD-DD76-430F-B251-430E82121A6A}" presName="Name25" presStyleLbl="parChTrans1D1" presStyleIdx="6" presStyleCnt="7"/>
      <dgm:spPr/>
    </dgm:pt>
    <dgm:pt modelId="{BDB2D96D-A270-40A7-BE2D-AF7620382963}" type="pres">
      <dgm:prSet presAssocID="{15E491D4-8030-4446-8BB1-0999E5084C46}" presName="node" presStyleCnt="0"/>
      <dgm:spPr/>
    </dgm:pt>
    <dgm:pt modelId="{71E11952-E3A2-41DE-B4D8-6582D6B6A99C}" type="pres">
      <dgm:prSet presAssocID="{15E491D4-8030-4446-8BB1-0999E5084C46}" presName="parentNode" presStyleLbl="node1" presStyleIdx="7" presStyleCnt="8" custScaleX="232031" custScaleY="196823" custLinFactX="-77755" custLinFactNeighborX="-100000" custLinFactNeighborY="-73085">
        <dgm:presLayoutVars>
          <dgm:chMax val="1"/>
          <dgm:bulletEnabled val="1"/>
        </dgm:presLayoutVars>
      </dgm:prSet>
      <dgm:spPr>
        <a:prstGeom prst="ellipse">
          <a:avLst/>
        </a:prstGeom>
      </dgm:spPr>
    </dgm:pt>
    <dgm:pt modelId="{A3AB77EB-2D98-4B18-AB07-6C620E5FBF4E}" type="pres">
      <dgm:prSet presAssocID="{15E491D4-8030-4446-8BB1-0999E5084C46}" presName="childNode" presStyleLbl="revTx" presStyleIdx="0" presStyleCnt="0">
        <dgm:presLayoutVars>
          <dgm:bulletEnabled val="1"/>
        </dgm:presLayoutVars>
      </dgm:prSet>
      <dgm:spPr/>
    </dgm:pt>
  </dgm:ptLst>
  <dgm:cxnLst>
    <dgm:cxn modelId="{BA0C8703-0D48-41B0-988C-D58B56F199F5}" srcId="{9630C61F-6A0C-4D3D-95A7-BFE2ABC38CB9}" destId="{BB9C287D-DEAA-4792-B070-199CED742162}" srcOrd="4" destOrd="0" parTransId="{7C44C999-BB86-479B-A0F7-91257B53B10C}" sibTransId="{78484138-7715-4D8B-BCAF-1CE293D0B8D9}"/>
    <dgm:cxn modelId="{C7EA3A12-6FB3-4AF7-B1C0-C3807017D78A}" type="presOf" srcId="{9630C61F-6A0C-4D3D-95A7-BFE2ABC38CB9}" destId="{54588A96-E509-47F0-B85E-C3D627B5C71B}" srcOrd="0" destOrd="0" presId="urn:microsoft.com/office/officeart/2005/8/layout/radial2"/>
    <dgm:cxn modelId="{87473629-1438-4A18-B543-EA1B1E6167C2}" type="presOf" srcId="{BB9C287D-DEAA-4792-B070-199CED742162}" destId="{B85F612D-29A0-41DC-BBF8-F99143E6E96A}" srcOrd="0" destOrd="0" presId="urn:microsoft.com/office/officeart/2005/8/layout/radial2"/>
    <dgm:cxn modelId="{8A403A3F-9BB3-4AE5-9944-4FB0803195C9}" type="presOf" srcId="{CEDB2652-48CF-4EA4-8099-B910F108FD5D}" destId="{CD24520C-A0D9-40FB-9CFA-267B0E96ED7E}" srcOrd="0" destOrd="0" presId="urn:microsoft.com/office/officeart/2005/8/layout/radial2"/>
    <dgm:cxn modelId="{4F402244-95FC-4C33-BDB1-4D50A4A4589E}" type="presOf" srcId="{7C44C999-BB86-479B-A0F7-91257B53B10C}" destId="{62D756AE-784E-4E02-8DE6-4CE9FE60A903}"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083DFB5C-92FC-4B79-8423-69C7C7CE4C77}" srcId="{9630C61F-6A0C-4D3D-95A7-BFE2ABC38CB9}" destId="{71739352-68CE-47E8-B219-8315A4859F24}" srcOrd="3" destOrd="0" parTransId="{6EE51E3C-99ED-4ECC-B5A1-0620309B6A2D}" sibTransId="{9E57230B-5341-4649-A410-66E864C15CE7}"/>
    <dgm:cxn modelId="{80188F80-3233-4AB4-A792-6E17488DC28B}" type="presOf" srcId="{15E491D4-8030-4446-8BB1-0999E5084C46}" destId="{71E11952-E3A2-41DE-B4D8-6582D6B6A99C}" srcOrd="0" destOrd="0" presId="urn:microsoft.com/office/officeart/2005/8/layout/radial2"/>
    <dgm:cxn modelId="{BF689986-5D2F-4E06-BA70-8022798DCF14}" srcId="{9630C61F-6A0C-4D3D-95A7-BFE2ABC38CB9}" destId="{C42300E2-25D4-42F7-A6FA-019645E9C092}" srcOrd="5" destOrd="0" parTransId="{73EFCCA8-447E-46B6-A61B-0F8EFE8016AD}" sibTransId="{C0CE083C-6D95-4974-B603-DC76F73B349C}"/>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301BAAAF-784C-4242-8773-B76984E6931E}" type="presOf" srcId="{73EFCCA8-447E-46B6-A61B-0F8EFE8016AD}" destId="{90D5D2B4-40A8-45E6-9BAD-715B64E45C17}"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432293CE-96AE-4122-BA58-57C290B64455}" srcId="{9630C61F-6A0C-4D3D-95A7-BFE2ABC38CB9}" destId="{15E491D4-8030-4446-8BB1-0999E5084C46}" srcOrd="6" destOrd="0" parTransId="{9B3194FD-DD76-430F-B251-430E82121A6A}" sibTransId="{E3BAF2FC-6BC1-4F10-9519-DD72660AA3E8}"/>
    <dgm:cxn modelId="{4117B9D2-708C-4A62-ADD9-C1B82571E43E}" type="presOf" srcId="{9B3194FD-DD76-430F-B251-430E82121A6A}" destId="{1EABCCD0-4A41-4DBB-B2C6-099A94D8D3E2}"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639B52DB-94D3-4FE1-82C0-D2E354B26CCB}" type="presOf" srcId="{C42300E2-25D4-42F7-A6FA-019645E9C092}" destId="{F6456D54-A810-4FD2-BDEA-D80DB54786E4}"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4973B565-A238-4AAB-8B4E-B12E727A6109}" type="presParOf" srcId="{22C227E2-06F7-4990-BC4E-47DD7C8756CB}" destId="{62D756AE-784E-4E02-8DE6-4CE9FE60A903}" srcOrd="9" destOrd="0" presId="urn:microsoft.com/office/officeart/2005/8/layout/radial2"/>
    <dgm:cxn modelId="{EC6C7856-A10A-4933-9212-46ECD28BAC38}" type="presParOf" srcId="{22C227E2-06F7-4990-BC4E-47DD7C8756CB}" destId="{4D4275E6-EED6-4AD2-8475-27313D09858F}" srcOrd="10" destOrd="0" presId="urn:microsoft.com/office/officeart/2005/8/layout/radial2"/>
    <dgm:cxn modelId="{33CA96EC-D4FA-421D-A709-A30F82E954ED}" type="presParOf" srcId="{4D4275E6-EED6-4AD2-8475-27313D09858F}" destId="{B85F612D-29A0-41DC-BBF8-F99143E6E96A}" srcOrd="0" destOrd="0" presId="urn:microsoft.com/office/officeart/2005/8/layout/radial2"/>
    <dgm:cxn modelId="{3D8B13E4-D13A-4A9B-A270-8458A5E2C487}" type="presParOf" srcId="{4D4275E6-EED6-4AD2-8475-27313D09858F}" destId="{64BC03E9-E24E-4CA2-9D3F-6B5C53302B6C}" srcOrd="1" destOrd="0" presId="urn:microsoft.com/office/officeart/2005/8/layout/radial2"/>
    <dgm:cxn modelId="{9349D22C-B7F8-4A6B-9FAF-645EE67C34E0}" type="presParOf" srcId="{22C227E2-06F7-4990-BC4E-47DD7C8756CB}" destId="{90D5D2B4-40A8-45E6-9BAD-715B64E45C17}" srcOrd="11" destOrd="0" presId="urn:microsoft.com/office/officeart/2005/8/layout/radial2"/>
    <dgm:cxn modelId="{AA465249-3EA2-4D63-8DF6-2B8F7C806D5E}" type="presParOf" srcId="{22C227E2-06F7-4990-BC4E-47DD7C8756CB}" destId="{C3346F95-2461-4C99-A41D-E6DDFF512E8A}" srcOrd="12" destOrd="0" presId="urn:microsoft.com/office/officeart/2005/8/layout/radial2"/>
    <dgm:cxn modelId="{4E8067BD-4645-4920-92CF-C213B38ED9A0}" type="presParOf" srcId="{C3346F95-2461-4C99-A41D-E6DDFF512E8A}" destId="{F6456D54-A810-4FD2-BDEA-D80DB54786E4}" srcOrd="0" destOrd="0" presId="urn:microsoft.com/office/officeart/2005/8/layout/radial2"/>
    <dgm:cxn modelId="{6ABC5999-7B03-4A3E-ACC0-9D2B3E308970}" type="presParOf" srcId="{C3346F95-2461-4C99-A41D-E6DDFF512E8A}" destId="{78B53BB2-F876-4CD3-8EFB-85C6EFF6838F}" srcOrd="1" destOrd="0" presId="urn:microsoft.com/office/officeart/2005/8/layout/radial2"/>
    <dgm:cxn modelId="{DB570FE1-DF12-4107-BBAD-BF450B73F96C}" type="presParOf" srcId="{22C227E2-06F7-4990-BC4E-47DD7C8756CB}" destId="{1EABCCD0-4A41-4DBB-B2C6-099A94D8D3E2}" srcOrd="13" destOrd="0" presId="urn:microsoft.com/office/officeart/2005/8/layout/radial2"/>
    <dgm:cxn modelId="{429D9DBA-8FA6-4883-B712-06A18170D4F0}" type="presParOf" srcId="{22C227E2-06F7-4990-BC4E-47DD7C8756CB}" destId="{BDB2D96D-A270-40A7-BE2D-AF7620382963}" srcOrd="14" destOrd="0" presId="urn:microsoft.com/office/officeart/2005/8/layout/radial2"/>
    <dgm:cxn modelId="{48457957-C19D-4551-9A32-86E34F828B4C}" type="presParOf" srcId="{BDB2D96D-A270-40A7-BE2D-AF7620382963}" destId="{71E11952-E3A2-41DE-B4D8-6582D6B6A99C}" srcOrd="0" destOrd="0" presId="urn:microsoft.com/office/officeart/2005/8/layout/radial2"/>
    <dgm:cxn modelId="{57F8AC5E-EC16-44BE-B642-5AEE468B1F99}" type="presParOf" srcId="{BDB2D96D-A270-40A7-BE2D-AF7620382963}" destId="{A3AB77EB-2D98-4B18-AB07-6C620E5FBF4E}"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64BC1-2C0F-49ED-B16A-086858D466A0}" type="doc">
      <dgm:prSet loTypeId="urn:microsoft.com/office/officeart/2005/8/layout/cycle3" loCatId="cycle" qsTypeId="urn:microsoft.com/office/officeart/2005/8/quickstyle/simple2" qsCatId="simple" csTypeId="urn:microsoft.com/office/officeart/2005/8/colors/accent6_1" csCatId="accent6" phldr="1"/>
      <dgm:spPr/>
      <dgm:t>
        <a:bodyPr/>
        <a:lstStyle/>
        <a:p>
          <a:endParaRPr lang="en-US"/>
        </a:p>
      </dgm:t>
    </dgm:pt>
    <dgm:pt modelId="{41BE5194-BBEA-4B51-B670-B957B6F3D08D}">
      <dgm:prSet/>
      <dgm:spPr/>
      <dgm:t>
        <a:bodyPr/>
        <a:lstStyle/>
        <a:p>
          <a:r>
            <a:rPr lang="en-US" dirty="0"/>
            <a:t>Reading</a:t>
          </a:r>
        </a:p>
      </dgm:t>
    </dgm:pt>
    <dgm:pt modelId="{DEE18D67-0BAA-497D-BCE8-A6F1E1DA762E}" type="parTrans" cxnId="{91E11C44-2625-4743-8E3B-CCB1494712AD}">
      <dgm:prSet/>
      <dgm:spPr/>
      <dgm:t>
        <a:bodyPr/>
        <a:lstStyle/>
        <a:p>
          <a:endParaRPr lang="en-US"/>
        </a:p>
      </dgm:t>
    </dgm:pt>
    <dgm:pt modelId="{A7633321-ACFE-4B55-AF8C-72CD71E034B9}" type="sibTrans" cxnId="{91E11C44-2625-4743-8E3B-CCB1494712AD}">
      <dgm:prSet/>
      <dgm:spPr/>
      <dgm:t>
        <a:bodyPr/>
        <a:lstStyle/>
        <a:p>
          <a:endParaRPr lang="en-US"/>
        </a:p>
      </dgm:t>
    </dgm:pt>
    <dgm:pt modelId="{C943D36C-E243-46DE-85CE-711C9A0112BD}">
      <dgm:prSet/>
      <dgm:spPr/>
      <dgm:t>
        <a:bodyPr/>
        <a:lstStyle/>
        <a:p>
          <a:r>
            <a:rPr lang="en-US" dirty="0"/>
            <a:t>Document use</a:t>
          </a:r>
        </a:p>
      </dgm:t>
    </dgm:pt>
    <dgm:pt modelId="{119DCD47-EA07-4FFF-BFD0-23481CB47CB7}" type="parTrans" cxnId="{EBECCA4A-2612-485E-AC86-F98DCD5D7615}">
      <dgm:prSet/>
      <dgm:spPr/>
      <dgm:t>
        <a:bodyPr/>
        <a:lstStyle/>
        <a:p>
          <a:endParaRPr lang="en-US"/>
        </a:p>
      </dgm:t>
    </dgm:pt>
    <dgm:pt modelId="{7D0160E0-5390-4C3F-AC3F-9FC5B7EBECC7}" type="sibTrans" cxnId="{EBECCA4A-2612-485E-AC86-F98DCD5D7615}">
      <dgm:prSet/>
      <dgm:spPr/>
      <dgm:t>
        <a:bodyPr/>
        <a:lstStyle/>
        <a:p>
          <a:endParaRPr lang="en-US"/>
        </a:p>
      </dgm:t>
    </dgm:pt>
    <dgm:pt modelId="{48335307-1CEA-4D2E-B58D-EE55DB21CA8E}">
      <dgm:prSet/>
      <dgm:spPr/>
      <dgm:t>
        <a:bodyPr/>
        <a:lstStyle/>
        <a:p>
          <a:r>
            <a:rPr lang="en-US" dirty="0"/>
            <a:t>Writing</a:t>
          </a:r>
        </a:p>
      </dgm:t>
    </dgm:pt>
    <dgm:pt modelId="{9723BD5D-F555-4CB7-9B82-61E9EAF727BC}" type="parTrans" cxnId="{A4239E0E-19EA-4CBF-9F2D-7942A02F3F54}">
      <dgm:prSet/>
      <dgm:spPr/>
      <dgm:t>
        <a:bodyPr/>
        <a:lstStyle/>
        <a:p>
          <a:endParaRPr lang="en-US"/>
        </a:p>
      </dgm:t>
    </dgm:pt>
    <dgm:pt modelId="{813E5DD5-6C06-4706-B68A-50F1D6C93435}" type="sibTrans" cxnId="{A4239E0E-19EA-4CBF-9F2D-7942A02F3F54}">
      <dgm:prSet/>
      <dgm:spPr/>
      <dgm:t>
        <a:bodyPr/>
        <a:lstStyle/>
        <a:p>
          <a:endParaRPr lang="en-US"/>
        </a:p>
      </dgm:t>
    </dgm:pt>
    <dgm:pt modelId="{480F3030-CA73-4BA7-BEE2-54D0794F85E5}">
      <dgm:prSet/>
      <dgm:spPr/>
      <dgm:t>
        <a:bodyPr/>
        <a:lstStyle/>
        <a:p>
          <a:r>
            <a:rPr lang="en-US" dirty="0"/>
            <a:t>Numeracy</a:t>
          </a:r>
        </a:p>
      </dgm:t>
    </dgm:pt>
    <dgm:pt modelId="{552872C4-DAFF-423B-80CA-3FF7748708BE}" type="parTrans" cxnId="{A2972513-4567-459C-AD94-6DA2797AD542}">
      <dgm:prSet/>
      <dgm:spPr/>
      <dgm:t>
        <a:bodyPr/>
        <a:lstStyle/>
        <a:p>
          <a:endParaRPr lang="en-US"/>
        </a:p>
      </dgm:t>
    </dgm:pt>
    <dgm:pt modelId="{888F94DB-4D5D-43EA-8C47-5BC2AECF5952}" type="sibTrans" cxnId="{A2972513-4567-459C-AD94-6DA2797AD542}">
      <dgm:prSet/>
      <dgm:spPr/>
      <dgm:t>
        <a:bodyPr/>
        <a:lstStyle/>
        <a:p>
          <a:endParaRPr lang="en-US"/>
        </a:p>
      </dgm:t>
    </dgm:pt>
    <dgm:pt modelId="{57E0FFEB-770B-4FA6-9B5E-E6073C4E9695}">
      <dgm:prSet/>
      <dgm:spPr/>
      <dgm:t>
        <a:bodyPr/>
        <a:lstStyle/>
        <a:p>
          <a:r>
            <a:rPr lang="en-US" dirty="0"/>
            <a:t>Oral communication</a:t>
          </a:r>
        </a:p>
      </dgm:t>
    </dgm:pt>
    <dgm:pt modelId="{C3DF7DF2-AEA3-4437-A224-0F00B87B845F}" type="parTrans" cxnId="{2565A0B2-5018-4121-8A2D-B23E0B583F80}">
      <dgm:prSet/>
      <dgm:spPr/>
      <dgm:t>
        <a:bodyPr/>
        <a:lstStyle/>
        <a:p>
          <a:endParaRPr lang="en-US"/>
        </a:p>
      </dgm:t>
    </dgm:pt>
    <dgm:pt modelId="{0745557D-C44C-47FB-AFB6-B1E74BA6BC3C}" type="sibTrans" cxnId="{2565A0B2-5018-4121-8A2D-B23E0B583F80}">
      <dgm:prSet/>
      <dgm:spPr/>
      <dgm:t>
        <a:bodyPr/>
        <a:lstStyle/>
        <a:p>
          <a:endParaRPr lang="en-US"/>
        </a:p>
      </dgm:t>
    </dgm:pt>
    <dgm:pt modelId="{D056BB29-17BD-4D94-9262-D8AEDC3F7A9A}">
      <dgm:prSet/>
      <dgm:spPr/>
      <dgm:t>
        <a:bodyPr/>
        <a:lstStyle/>
        <a:p>
          <a:r>
            <a:rPr lang="en-US" dirty="0"/>
            <a:t>Working with others</a:t>
          </a:r>
        </a:p>
      </dgm:t>
    </dgm:pt>
    <dgm:pt modelId="{EB50F1D1-E58C-4E05-AFC8-C15CFC66817C}" type="parTrans" cxnId="{409B78D3-1FD5-49E6-883B-7D9D39BC3ADF}">
      <dgm:prSet/>
      <dgm:spPr/>
      <dgm:t>
        <a:bodyPr/>
        <a:lstStyle/>
        <a:p>
          <a:endParaRPr lang="en-US"/>
        </a:p>
      </dgm:t>
    </dgm:pt>
    <dgm:pt modelId="{0A2A5B57-64F1-4EB9-95B9-D02EA86F1AFF}" type="sibTrans" cxnId="{409B78D3-1FD5-49E6-883B-7D9D39BC3ADF}">
      <dgm:prSet/>
      <dgm:spPr/>
      <dgm:t>
        <a:bodyPr/>
        <a:lstStyle/>
        <a:p>
          <a:endParaRPr lang="en-US"/>
        </a:p>
      </dgm:t>
    </dgm:pt>
    <dgm:pt modelId="{13D92049-1A73-4C54-87D2-5C2A5117FDEC}">
      <dgm:prSet/>
      <dgm:spPr/>
      <dgm:t>
        <a:bodyPr/>
        <a:lstStyle/>
        <a:p>
          <a:r>
            <a:rPr lang="en-US" dirty="0"/>
            <a:t>Thinking</a:t>
          </a:r>
        </a:p>
      </dgm:t>
    </dgm:pt>
    <dgm:pt modelId="{BD69CB6F-BBB1-46F2-8B2C-2176E681A703}" type="parTrans" cxnId="{81FACEAF-66EB-4153-BD5E-2407AC575E0F}">
      <dgm:prSet/>
      <dgm:spPr/>
      <dgm:t>
        <a:bodyPr/>
        <a:lstStyle/>
        <a:p>
          <a:endParaRPr lang="en-US"/>
        </a:p>
      </dgm:t>
    </dgm:pt>
    <dgm:pt modelId="{7C66616B-9BB2-4984-8D36-F6981A05AB93}" type="sibTrans" cxnId="{81FACEAF-66EB-4153-BD5E-2407AC575E0F}">
      <dgm:prSet/>
      <dgm:spPr/>
      <dgm:t>
        <a:bodyPr/>
        <a:lstStyle/>
        <a:p>
          <a:endParaRPr lang="en-US"/>
        </a:p>
      </dgm:t>
    </dgm:pt>
    <dgm:pt modelId="{48618409-5C49-4B52-B2C9-E44FD460FB67}">
      <dgm:prSet/>
      <dgm:spPr/>
      <dgm:t>
        <a:bodyPr/>
        <a:lstStyle/>
        <a:p>
          <a:r>
            <a:rPr lang="en-US" dirty="0"/>
            <a:t>Computer Use</a:t>
          </a:r>
        </a:p>
      </dgm:t>
    </dgm:pt>
    <dgm:pt modelId="{6C201A99-22FD-4BE5-8713-F3C9C5005103}" type="parTrans" cxnId="{108F4FE8-34E4-41DF-B25E-8CD22113EABB}">
      <dgm:prSet/>
      <dgm:spPr/>
      <dgm:t>
        <a:bodyPr/>
        <a:lstStyle/>
        <a:p>
          <a:endParaRPr lang="en-US"/>
        </a:p>
      </dgm:t>
    </dgm:pt>
    <dgm:pt modelId="{B05E1AFB-C2D9-4579-8314-2F4BC260F286}" type="sibTrans" cxnId="{108F4FE8-34E4-41DF-B25E-8CD22113EABB}">
      <dgm:prSet/>
      <dgm:spPr/>
      <dgm:t>
        <a:bodyPr/>
        <a:lstStyle/>
        <a:p>
          <a:endParaRPr lang="en-US"/>
        </a:p>
      </dgm:t>
    </dgm:pt>
    <dgm:pt modelId="{C1377209-158D-4741-AFCB-74EC639213D8}">
      <dgm:prSet/>
      <dgm:spPr/>
      <dgm:t>
        <a:bodyPr/>
        <a:lstStyle/>
        <a:p>
          <a:r>
            <a:rPr lang="en-US" dirty="0"/>
            <a:t>Continuous learning</a:t>
          </a:r>
        </a:p>
      </dgm:t>
    </dgm:pt>
    <dgm:pt modelId="{4C8F4212-0B3E-452B-BC29-DF106C1F463F}" type="parTrans" cxnId="{1078A495-B6E5-4899-BF53-BE7D0BE1E327}">
      <dgm:prSet/>
      <dgm:spPr/>
      <dgm:t>
        <a:bodyPr/>
        <a:lstStyle/>
        <a:p>
          <a:endParaRPr lang="en-US"/>
        </a:p>
      </dgm:t>
    </dgm:pt>
    <dgm:pt modelId="{2DAE4B26-57C3-4FC9-9F92-2DF9A375AA3C}" type="sibTrans" cxnId="{1078A495-B6E5-4899-BF53-BE7D0BE1E327}">
      <dgm:prSet/>
      <dgm:spPr/>
      <dgm:t>
        <a:bodyPr/>
        <a:lstStyle/>
        <a:p>
          <a:endParaRPr lang="en-US"/>
        </a:p>
      </dgm:t>
    </dgm:pt>
    <dgm:pt modelId="{7B19F006-C640-4B16-B019-66F756F42426}" type="pres">
      <dgm:prSet presAssocID="{D1664BC1-2C0F-49ED-B16A-086858D466A0}" presName="Name0" presStyleCnt="0">
        <dgm:presLayoutVars>
          <dgm:dir/>
          <dgm:resizeHandles val="exact"/>
        </dgm:presLayoutVars>
      </dgm:prSet>
      <dgm:spPr/>
    </dgm:pt>
    <dgm:pt modelId="{30378319-E65A-41CF-9757-9509D6D84031}" type="pres">
      <dgm:prSet presAssocID="{D1664BC1-2C0F-49ED-B16A-086858D466A0}" presName="cycle" presStyleCnt="0"/>
      <dgm:spPr/>
    </dgm:pt>
    <dgm:pt modelId="{4934B0A7-F0FA-413C-8E60-6C55130181C8}" type="pres">
      <dgm:prSet presAssocID="{41BE5194-BBEA-4B51-B670-B957B6F3D08D}" presName="nodeFirstNode" presStyleLbl="node1" presStyleIdx="0" presStyleCnt="9">
        <dgm:presLayoutVars>
          <dgm:bulletEnabled val="1"/>
        </dgm:presLayoutVars>
      </dgm:prSet>
      <dgm:spPr/>
    </dgm:pt>
    <dgm:pt modelId="{9C5F3485-C49D-47FA-ABA6-6AD091463285}" type="pres">
      <dgm:prSet presAssocID="{A7633321-ACFE-4B55-AF8C-72CD71E034B9}" presName="sibTransFirstNode" presStyleLbl="bgShp" presStyleIdx="0" presStyleCnt="1"/>
      <dgm:spPr/>
    </dgm:pt>
    <dgm:pt modelId="{A8C8E517-C0CB-45DC-BAD2-6BBA26D2DE40}" type="pres">
      <dgm:prSet presAssocID="{C943D36C-E243-46DE-85CE-711C9A0112BD}" presName="nodeFollowingNodes" presStyleLbl="node1" presStyleIdx="1" presStyleCnt="9">
        <dgm:presLayoutVars>
          <dgm:bulletEnabled val="1"/>
        </dgm:presLayoutVars>
      </dgm:prSet>
      <dgm:spPr/>
    </dgm:pt>
    <dgm:pt modelId="{13C5CDC4-8FFB-43BB-86F0-2AB9108438BF}" type="pres">
      <dgm:prSet presAssocID="{48335307-1CEA-4D2E-B58D-EE55DB21CA8E}" presName="nodeFollowingNodes" presStyleLbl="node1" presStyleIdx="2" presStyleCnt="9">
        <dgm:presLayoutVars>
          <dgm:bulletEnabled val="1"/>
        </dgm:presLayoutVars>
      </dgm:prSet>
      <dgm:spPr/>
    </dgm:pt>
    <dgm:pt modelId="{D4D2D5C8-6CA2-42BE-8463-1F3FAAABF21C}" type="pres">
      <dgm:prSet presAssocID="{480F3030-CA73-4BA7-BEE2-54D0794F85E5}" presName="nodeFollowingNodes" presStyleLbl="node1" presStyleIdx="3" presStyleCnt="9">
        <dgm:presLayoutVars>
          <dgm:bulletEnabled val="1"/>
        </dgm:presLayoutVars>
      </dgm:prSet>
      <dgm:spPr/>
    </dgm:pt>
    <dgm:pt modelId="{31AB98F6-F636-40F0-A934-F5299EAB3B43}" type="pres">
      <dgm:prSet presAssocID="{57E0FFEB-770B-4FA6-9B5E-E6073C4E9695}" presName="nodeFollowingNodes" presStyleLbl="node1" presStyleIdx="4" presStyleCnt="9">
        <dgm:presLayoutVars>
          <dgm:bulletEnabled val="1"/>
        </dgm:presLayoutVars>
      </dgm:prSet>
      <dgm:spPr/>
    </dgm:pt>
    <dgm:pt modelId="{6C89C6C4-BC62-41C5-BE24-69AA054F5E12}" type="pres">
      <dgm:prSet presAssocID="{D056BB29-17BD-4D94-9262-D8AEDC3F7A9A}" presName="nodeFollowingNodes" presStyleLbl="node1" presStyleIdx="5" presStyleCnt="9">
        <dgm:presLayoutVars>
          <dgm:bulletEnabled val="1"/>
        </dgm:presLayoutVars>
      </dgm:prSet>
      <dgm:spPr/>
    </dgm:pt>
    <dgm:pt modelId="{172D28AD-248F-439F-B876-84A44FAAFB8E}" type="pres">
      <dgm:prSet presAssocID="{13D92049-1A73-4C54-87D2-5C2A5117FDEC}" presName="nodeFollowingNodes" presStyleLbl="node1" presStyleIdx="6" presStyleCnt="9">
        <dgm:presLayoutVars>
          <dgm:bulletEnabled val="1"/>
        </dgm:presLayoutVars>
      </dgm:prSet>
      <dgm:spPr/>
    </dgm:pt>
    <dgm:pt modelId="{A2971559-DA7A-4965-850B-AD6BCC101C60}" type="pres">
      <dgm:prSet presAssocID="{48618409-5C49-4B52-B2C9-E44FD460FB67}" presName="nodeFollowingNodes" presStyleLbl="node1" presStyleIdx="7" presStyleCnt="9" custRadScaleRad="100625" custRadScaleInc="691">
        <dgm:presLayoutVars>
          <dgm:bulletEnabled val="1"/>
        </dgm:presLayoutVars>
      </dgm:prSet>
      <dgm:spPr/>
    </dgm:pt>
    <dgm:pt modelId="{90B50308-4D0D-489E-A2A1-4A72A7A2ED97}" type="pres">
      <dgm:prSet presAssocID="{C1377209-158D-4741-AFCB-74EC639213D8}" presName="nodeFollowingNodes" presStyleLbl="node1" presStyleIdx="8" presStyleCnt="9">
        <dgm:presLayoutVars>
          <dgm:bulletEnabled val="1"/>
        </dgm:presLayoutVars>
      </dgm:prSet>
      <dgm:spPr/>
    </dgm:pt>
  </dgm:ptLst>
  <dgm:cxnLst>
    <dgm:cxn modelId="{65B71F03-AF26-4BCE-BF99-253038AF5A61}" type="presOf" srcId="{13D92049-1A73-4C54-87D2-5C2A5117FDEC}" destId="{172D28AD-248F-439F-B876-84A44FAAFB8E}" srcOrd="0" destOrd="0" presId="urn:microsoft.com/office/officeart/2005/8/layout/cycle3"/>
    <dgm:cxn modelId="{A4239E0E-19EA-4CBF-9F2D-7942A02F3F54}" srcId="{D1664BC1-2C0F-49ED-B16A-086858D466A0}" destId="{48335307-1CEA-4D2E-B58D-EE55DB21CA8E}" srcOrd="2" destOrd="0" parTransId="{9723BD5D-F555-4CB7-9B82-61E9EAF727BC}" sibTransId="{813E5DD5-6C06-4706-B68A-50F1D6C93435}"/>
    <dgm:cxn modelId="{D1420213-AE44-4865-98AF-DF63B7BFC844}" type="presOf" srcId="{D1664BC1-2C0F-49ED-B16A-086858D466A0}" destId="{7B19F006-C640-4B16-B019-66F756F42426}" srcOrd="0" destOrd="0" presId="urn:microsoft.com/office/officeart/2005/8/layout/cycle3"/>
    <dgm:cxn modelId="{A2972513-4567-459C-AD94-6DA2797AD542}" srcId="{D1664BC1-2C0F-49ED-B16A-086858D466A0}" destId="{480F3030-CA73-4BA7-BEE2-54D0794F85E5}" srcOrd="3" destOrd="0" parTransId="{552872C4-DAFF-423B-80CA-3FF7748708BE}" sibTransId="{888F94DB-4D5D-43EA-8C47-5BC2AECF5952}"/>
    <dgm:cxn modelId="{3F4C6D19-AB51-45E2-BE25-897DD272589D}" type="presOf" srcId="{480F3030-CA73-4BA7-BEE2-54D0794F85E5}" destId="{D4D2D5C8-6CA2-42BE-8463-1F3FAAABF21C}" srcOrd="0" destOrd="0" presId="urn:microsoft.com/office/officeart/2005/8/layout/cycle3"/>
    <dgm:cxn modelId="{8FE6C61B-38CF-4AD6-897F-D2AD96A8C3A9}" type="presOf" srcId="{D056BB29-17BD-4D94-9262-D8AEDC3F7A9A}" destId="{6C89C6C4-BC62-41C5-BE24-69AA054F5E12}" srcOrd="0" destOrd="0" presId="urn:microsoft.com/office/officeart/2005/8/layout/cycle3"/>
    <dgm:cxn modelId="{C06B3021-9A7F-4013-8026-D17398A07AED}" type="presOf" srcId="{48618409-5C49-4B52-B2C9-E44FD460FB67}" destId="{A2971559-DA7A-4965-850B-AD6BCC101C60}" srcOrd="0" destOrd="0" presId="urn:microsoft.com/office/officeart/2005/8/layout/cycle3"/>
    <dgm:cxn modelId="{71F2FE22-BF54-4F7A-AC12-557800FD8D22}" type="presOf" srcId="{A7633321-ACFE-4B55-AF8C-72CD71E034B9}" destId="{9C5F3485-C49D-47FA-ABA6-6AD091463285}" srcOrd="0" destOrd="0" presId="urn:microsoft.com/office/officeart/2005/8/layout/cycle3"/>
    <dgm:cxn modelId="{C5DC0442-1701-4318-A8A9-408F4F15D10B}" type="presOf" srcId="{57E0FFEB-770B-4FA6-9B5E-E6073C4E9695}" destId="{31AB98F6-F636-40F0-A934-F5299EAB3B43}" srcOrd="0" destOrd="0" presId="urn:microsoft.com/office/officeart/2005/8/layout/cycle3"/>
    <dgm:cxn modelId="{91E11C44-2625-4743-8E3B-CCB1494712AD}" srcId="{D1664BC1-2C0F-49ED-B16A-086858D466A0}" destId="{41BE5194-BBEA-4B51-B670-B957B6F3D08D}" srcOrd="0" destOrd="0" parTransId="{DEE18D67-0BAA-497D-BCE8-A6F1E1DA762E}" sibTransId="{A7633321-ACFE-4B55-AF8C-72CD71E034B9}"/>
    <dgm:cxn modelId="{EBECCA4A-2612-485E-AC86-F98DCD5D7615}" srcId="{D1664BC1-2C0F-49ED-B16A-086858D466A0}" destId="{C943D36C-E243-46DE-85CE-711C9A0112BD}" srcOrd="1" destOrd="0" parTransId="{119DCD47-EA07-4FFF-BFD0-23481CB47CB7}" sibTransId="{7D0160E0-5390-4C3F-AC3F-9FC5B7EBECC7}"/>
    <dgm:cxn modelId="{1078A495-B6E5-4899-BF53-BE7D0BE1E327}" srcId="{D1664BC1-2C0F-49ED-B16A-086858D466A0}" destId="{C1377209-158D-4741-AFCB-74EC639213D8}" srcOrd="8" destOrd="0" parTransId="{4C8F4212-0B3E-452B-BC29-DF106C1F463F}" sibTransId="{2DAE4B26-57C3-4FC9-9F92-2DF9A375AA3C}"/>
    <dgm:cxn modelId="{9238BD9F-DD1C-4B15-AB9B-40C5505AA806}" type="presOf" srcId="{C943D36C-E243-46DE-85CE-711C9A0112BD}" destId="{A8C8E517-C0CB-45DC-BAD2-6BBA26D2DE40}" srcOrd="0" destOrd="0" presId="urn:microsoft.com/office/officeart/2005/8/layout/cycle3"/>
    <dgm:cxn modelId="{81FACEAF-66EB-4153-BD5E-2407AC575E0F}" srcId="{D1664BC1-2C0F-49ED-B16A-086858D466A0}" destId="{13D92049-1A73-4C54-87D2-5C2A5117FDEC}" srcOrd="6" destOrd="0" parTransId="{BD69CB6F-BBB1-46F2-8B2C-2176E681A703}" sibTransId="{7C66616B-9BB2-4984-8D36-F6981A05AB93}"/>
    <dgm:cxn modelId="{2565A0B2-5018-4121-8A2D-B23E0B583F80}" srcId="{D1664BC1-2C0F-49ED-B16A-086858D466A0}" destId="{57E0FFEB-770B-4FA6-9B5E-E6073C4E9695}" srcOrd="4" destOrd="0" parTransId="{C3DF7DF2-AEA3-4437-A224-0F00B87B845F}" sibTransId="{0745557D-C44C-47FB-AFB6-B1E74BA6BC3C}"/>
    <dgm:cxn modelId="{4AA573C9-EEAF-4730-93A0-A4A97DE8CAE6}" type="presOf" srcId="{41BE5194-BBEA-4B51-B670-B957B6F3D08D}" destId="{4934B0A7-F0FA-413C-8E60-6C55130181C8}" srcOrd="0" destOrd="0" presId="urn:microsoft.com/office/officeart/2005/8/layout/cycle3"/>
    <dgm:cxn modelId="{409B78D3-1FD5-49E6-883B-7D9D39BC3ADF}" srcId="{D1664BC1-2C0F-49ED-B16A-086858D466A0}" destId="{D056BB29-17BD-4D94-9262-D8AEDC3F7A9A}" srcOrd="5" destOrd="0" parTransId="{EB50F1D1-E58C-4E05-AFC8-C15CFC66817C}" sibTransId="{0A2A5B57-64F1-4EB9-95B9-D02EA86F1AFF}"/>
    <dgm:cxn modelId="{70A24AD7-941C-47DF-89DA-62217E3CEFDC}" type="presOf" srcId="{48335307-1CEA-4D2E-B58D-EE55DB21CA8E}" destId="{13C5CDC4-8FFB-43BB-86F0-2AB9108438BF}" srcOrd="0" destOrd="0" presId="urn:microsoft.com/office/officeart/2005/8/layout/cycle3"/>
    <dgm:cxn modelId="{108F4FE8-34E4-41DF-B25E-8CD22113EABB}" srcId="{D1664BC1-2C0F-49ED-B16A-086858D466A0}" destId="{48618409-5C49-4B52-B2C9-E44FD460FB67}" srcOrd="7" destOrd="0" parTransId="{6C201A99-22FD-4BE5-8713-F3C9C5005103}" sibTransId="{B05E1AFB-C2D9-4579-8314-2F4BC260F286}"/>
    <dgm:cxn modelId="{7D72C5FF-E6DE-4BFF-A914-9D0492F6FF0D}" type="presOf" srcId="{C1377209-158D-4741-AFCB-74EC639213D8}" destId="{90B50308-4D0D-489E-A2A1-4A72A7A2ED97}" srcOrd="0" destOrd="0" presId="urn:microsoft.com/office/officeart/2005/8/layout/cycle3"/>
    <dgm:cxn modelId="{93AB4981-7B3E-484C-AF14-8B0119338520}" type="presParOf" srcId="{7B19F006-C640-4B16-B019-66F756F42426}" destId="{30378319-E65A-41CF-9757-9509D6D84031}" srcOrd="0" destOrd="0" presId="urn:microsoft.com/office/officeart/2005/8/layout/cycle3"/>
    <dgm:cxn modelId="{255A9781-C106-4E5C-9E58-CC71EBE054FA}" type="presParOf" srcId="{30378319-E65A-41CF-9757-9509D6D84031}" destId="{4934B0A7-F0FA-413C-8E60-6C55130181C8}" srcOrd="0" destOrd="0" presId="urn:microsoft.com/office/officeart/2005/8/layout/cycle3"/>
    <dgm:cxn modelId="{CB9695B5-3220-4313-B9FE-F61B57198731}" type="presParOf" srcId="{30378319-E65A-41CF-9757-9509D6D84031}" destId="{9C5F3485-C49D-47FA-ABA6-6AD091463285}" srcOrd="1" destOrd="0" presId="urn:microsoft.com/office/officeart/2005/8/layout/cycle3"/>
    <dgm:cxn modelId="{7D39F493-DC98-48BE-BDAC-402CAC8827BC}" type="presParOf" srcId="{30378319-E65A-41CF-9757-9509D6D84031}" destId="{A8C8E517-C0CB-45DC-BAD2-6BBA26D2DE40}" srcOrd="2" destOrd="0" presId="urn:microsoft.com/office/officeart/2005/8/layout/cycle3"/>
    <dgm:cxn modelId="{58574589-3E05-43A9-A14D-BE6518FBFA16}" type="presParOf" srcId="{30378319-E65A-41CF-9757-9509D6D84031}" destId="{13C5CDC4-8FFB-43BB-86F0-2AB9108438BF}" srcOrd="3" destOrd="0" presId="urn:microsoft.com/office/officeart/2005/8/layout/cycle3"/>
    <dgm:cxn modelId="{B8C51168-58C6-487C-9D51-59BE2661D26F}" type="presParOf" srcId="{30378319-E65A-41CF-9757-9509D6D84031}" destId="{D4D2D5C8-6CA2-42BE-8463-1F3FAAABF21C}" srcOrd="4" destOrd="0" presId="urn:microsoft.com/office/officeart/2005/8/layout/cycle3"/>
    <dgm:cxn modelId="{3457344F-7ABA-4CF7-8B4B-0B52D4F01ACF}" type="presParOf" srcId="{30378319-E65A-41CF-9757-9509D6D84031}" destId="{31AB98F6-F636-40F0-A934-F5299EAB3B43}" srcOrd="5" destOrd="0" presId="urn:microsoft.com/office/officeart/2005/8/layout/cycle3"/>
    <dgm:cxn modelId="{F696B1D7-B5DE-4158-85E8-0875A3DE1E9A}" type="presParOf" srcId="{30378319-E65A-41CF-9757-9509D6D84031}" destId="{6C89C6C4-BC62-41C5-BE24-69AA054F5E12}" srcOrd="6" destOrd="0" presId="urn:microsoft.com/office/officeart/2005/8/layout/cycle3"/>
    <dgm:cxn modelId="{567C19C9-944D-48D4-BE03-9C3F7ACE0A78}" type="presParOf" srcId="{30378319-E65A-41CF-9757-9509D6D84031}" destId="{172D28AD-248F-439F-B876-84A44FAAFB8E}" srcOrd="7" destOrd="0" presId="urn:microsoft.com/office/officeart/2005/8/layout/cycle3"/>
    <dgm:cxn modelId="{887EC9E0-353D-4FB4-B2A7-8E6D6D3824EC}" type="presParOf" srcId="{30378319-E65A-41CF-9757-9509D6D84031}" destId="{A2971559-DA7A-4965-850B-AD6BCC101C60}" srcOrd="8" destOrd="0" presId="urn:microsoft.com/office/officeart/2005/8/layout/cycle3"/>
    <dgm:cxn modelId="{824B6D95-6B3F-4410-A592-AD0483CFF200}" type="presParOf" srcId="{30378319-E65A-41CF-9757-9509D6D84031}" destId="{90B50308-4D0D-489E-A2A1-4A72A7A2ED97}"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64DC1-91EE-4526-BCDB-6F905165A32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98043B-7CEE-4289-BF14-FE8832466AEF}">
      <dgm:prSet/>
      <dgm:spPr/>
      <dgm:t>
        <a:bodyPr/>
        <a:lstStyle/>
        <a:p>
          <a:pPr>
            <a:defRPr b="1"/>
          </a:pPr>
          <a:r>
            <a:rPr lang="en-US" dirty="0"/>
            <a:t>1971–1993</a:t>
          </a:r>
        </a:p>
      </dgm:t>
    </dgm:pt>
    <dgm:pt modelId="{9F0D1778-666B-44E4-88E9-60C060C8614E}" type="parTrans" cxnId="{59291835-26DA-4F59-8FAE-921DFFA19DAD}">
      <dgm:prSet/>
      <dgm:spPr/>
      <dgm:t>
        <a:bodyPr/>
        <a:lstStyle/>
        <a:p>
          <a:endParaRPr lang="en-US"/>
        </a:p>
      </dgm:t>
    </dgm:pt>
    <dgm:pt modelId="{CBB64595-D45C-460E-89C6-52B2E9C8F5E8}" type="sibTrans" cxnId="{59291835-26DA-4F59-8FAE-921DFFA19DAD}">
      <dgm:prSet/>
      <dgm:spPr/>
      <dgm:t>
        <a:bodyPr/>
        <a:lstStyle/>
        <a:p>
          <a:endParaRPr lang="en-US"/>
        </a:p>
      </dgm:t>
    </dgm:pt>
    <dgm:pt modelId="{04BF9A42-56D9-4461-B020-C460DF835258}">
      <dgm:prSet/>
      <dgm:spPr/>
      <dgm:t>
        <a:bodyPr/>
        <a:lstStyle/>
        <a:p>
          <a:r>
            <a:rPr lang="en-US" dirty="0"/>
            <a:t>Canadian Classification and Dictionary of Occupations (CCDO) was developed in Canada</a:t>
          </a:r>
        </a:p>
      </dgm:t>
    </dgm:pt>
    <dgm:pt modelId="{A3751FA8-82CF-4FB0-81B2-76275C7345E4}" type="parTrans" cxnId="{3FD4B95B-4E35-4ADF-842F-864DB3412168}">
      <dgm:prSet/>
      <dgm:spPr/>
      <dgm:t>
        <a:bodyPr/>
        <a:lstStyle/>
        <a:p>
          <a:endParaRPr lang="en-US"/>
        </a:p>
      </dgm:t>
    </dgm:pt>
    <dgm:pt modelId="{D32D4930-1B0F-4F49-84BD-981223B9D470}" type="sibTrans" cxnId="{3FD4B95B-4E35-4ADF-842F-864DB3412168}">
      <dgm:prSet/>
      <dgm:spPr/>
      <dgm:t>
        <a:bodyPr/>
        <a:lstStyle/>
        <a:p>
          <a:endParaRPr lang="en-US"/>
        </a:p>
      </dgm:t>
    </dgm:pt>
    <dgm:pt modelId="{FE4B2BBA-00DA-474D-B362-192B199108B7}">
      <dgm:prSet/>
      <dgm:spPr/>
      <dgm:t>
        <a:bodyPr/>
        <a:lstStyle/>
        <a:p>
          <a:pPr>
            <a:defRPr b="1"/>
          </a:pPr>
          <a:r>
            <a:rPr lang="en-US" dirty="0"/>
            <a:t>1993</a:t>
          </a:r>
        </a:p>
      </dgm:t>
    </dgm:pt>
    <dgm:pt modelId="{AAE64E16-DAE2-4919-8736-5475E8575DFD}" type="parTrans" cxnId="{A2FE7B84-2716-4B74-8D98-7FFC62694802}">
      <dgm:prSet/>
      <dgm:spPr/>
      <dgm:t>
        <a:bodyPr/>
        <a:lstStyle/>
        <a:p>
          <a:endParaRPr lang="en-US"/>
        </a:p>
      </dgm:t>
    </dgm:pt>
    <dgm:pt modelId="{8FFE2264-E962-498E-BC70-6A18EE86535C}" type="sibTrans" cxnId="{A2FE7B84-2716-4B74-8D98-7FFC62694802}">
      <dgm:prSet/>
      <dgm:spPr/>
      <dgm:t>
        <a:bodyPr/>
        <a:lstStyle/>
        <a:p>
          <a:endParaRPr lang="en-US"/>
        </a:p>
      </dgm:t>
    </dgm:pt>
    <dgm:pt modelId="{57D26D31-301E-4ACD-9D26-CCC906927C42}">
      <dgm:prSet/>
      <dgm:spPr/>
      <dgm:t>
        <a:bodyPr/>
        <a:lstStyle/>
        <a:p>
          <a:r>
            <a:rPr lang="en-US" dirty="0"/>
            <a:t>The National Occupational Classification (NOC) replaced the CCDO</a:t>
          </a:r>
        </a:p>
      </dgm:t>
    </dgm:pt>
    <dgm:pt modelId="{6866D354-F9AC-445F-8949-019976DBD2C4}" type="parTrans" cxnId="{44558D22-BA66-4579-B3AA-AAAA443E1511}">
      <dgm:prSet/>
      <dgm:spPr/>
      <dgm:t>
        <a:bodyPr/>
        <a:lstStyle/>
        <a:p>
          <a:endParaRPr lang="en-US"/>
        </a:p>
      </dgm:t>
    </dgm:pt>
    <dgm:pt modelId="{4DFC9AEE-2EC1-40CB-980C-4DDA03B3D19D}" type="sibTrans" cxnId="{44558D22-BA66-4579-B3AA-AAAA443E1511}">
      <dgm:prSet/>
      <dgm:spPr/>
      <dgm:t>
        <a:bodyPr/>
        <a:lstStyle/>
        <a:p>
          <a:endParaRPr lang="en-US"/>
        </a:p>
      </dgm:t>
    </dgm:pt>
    <dgm:pt modelId="{682A6E93-0343-4772-8CEC-636AF0150C96}">
      <dgm:prSet/>
      <dgm:spPr/>
      <dgm:t>
        <a:bodyPr/>
        <a:lstStyle/>
        <a:p>
          <a:pPr>
            <a:defRPr b="1"/>
          </a:pPr>
          <a:r>
            <a:rPr lang="en-US" dirty="0"/>
            <a:t>1993–1994</a:t>
          </a:r>
        </a:p>
      </dgm:t>
    </dgm:pt>
    <dgm:pt modelId="{172C11C4-7D13-4720-8C07-D56BCA286A5D}" type="parTrans" cxnId="{84AEB4A9-E286-45B3-8A08-EBC93B5DEE80}">
      <dgm:prSet/>
      <dgm:spPr/>
      <dgm:t>
        <a:bodyPr/>
        <a:lstStyle/>
        <a:p>
          <a:endParaRPr lang="en-US"/>
        </a:p>
      </dgm:t>
    </dgm:pt>
    <dgm:pt modelId="{FC93154F-EEEB-4C37-915F-568416C96448}" type="sibTrans" cxnId="{84AEB4A9-E286-45B3-8A08-EBC93B5DEE80}">
      <dgm:prSet/>
      <dgm:spPr/>
      <dgm:t>
        <a:bodyPr/>
        <a:lstStyle/>
        <a:p>
          <a:endParaRPr lang="en-US"/>
        </a:p>
      </dgm:t>
    </dgm:pt>
    <dgm:pt modelId="{34162ADB-4C5E-40B3-8045-D82BB31BEACE}">
      <dgm:prSet/>
      <dgm:spPr/>
      <dgm:t>
        <a:bodyPr/>
        <a:lstStyle/>
        <a:p>
          <a:r>
            <a:rPr lang="en-US" dirty="0"/>
            <a:t>Government of Canada launched the Essential Skills Research Project (ESRP)</a:t>
          </a:r>
        </a:p>
      </dgm:t>
    </dgm:pt>
    <dgm:pt modelId="{20939419-0275-4027-A60F-F9297175BE9B}" type="parTrans" cxnId="{F2F61D2B-4FC4-46AA-A62E-4CE2F255C222}">
      <dgm:prSet/>
      <dgm:spPr/>
      <dgm:t>
        <a:bodyPr/>
        <a:lstStyle/>
        <a:p>
          <a:endParaRPr lang="en-US"/>
        </a:p>
      </dgm:t>
    </dgm:pt>
    <dgm:pt modelId="{D440DA4E-C10D-4312-860B-6A09DB6D84B3}" type="sibTrans" cxnId="{F2F61D2B-4FC4-46AA-A62E-4CE2F255C222}">
      <dgm:prSet/>
      <dgm:spPr/>
      <dgm:t>
        <a:bodyPr/>
        <a:lstStyle/>
        <a:p>
          <a:endParaRPr lang="en-US"/>
        </a:p>
      </dgm:t>
    </dgm:pt>
    <dgm:pt modelId="{8C161462-CE13-4A7C-A439-D6BBC48FC363}">
      <dgm:prSet/>
      <dgm:spPr/>
      <dgm:t>
        <a:bodyPr/>
        <a:lstStyle/>
        <a:p>
          <a:pPr>
            <a:defRPr b="1"/>
          </a:pPr>
          <a:r>
            <a:rPr lang="en-US" dirty="0"/>
            <a:t>1995–1997</a:t>
          </a:r>
        </a:p>
      </dgm:t>
    </dgm:pt>
    <dgm:pt modelId="{6CC7B566-EDB0-4EE7-811F-6EF666D9D7CA}" type="parTrans" cxnId="{C82AAE5D-82A9-4F43-ADEF-413B20C40638}">
      <dgm:prSet/>
      <dgm:spPr/>
      <dgm:t>
        <a:bodyPr/>
        <a:lstStyle/>
        <a:p>
          <a:endParaRPr lang="en-US"/>
        </a:p>
      </dgm:t>
    </dgm:pt>
    <dgm:pt modelId="{1AF23DF6-8076-44B2-ABFD-5A8A3F850ED9}" type="sibTrans" cxnId="{C82AAE5D-82A9-4F43-ADEF-413B20C40638}">
      <dgm:prSet/>
      <dgm:spPr/>
      <dgm:t>
        <a:bodyPr/>
        <a:lstStyle/>
        <a:p>
          <a:endParaRPr lang="en-US"/>
        </a:p>
      </dgm:t>
    </dgm:pt>
    <dgm:pt modelId="{F2E3D52C-8538-40F5-9349-076FE353E9B4}">
      <dgm:prSet/>
      <dgm:spPr/>
      <dgm:t>
        <a:bodyPr/>
        <a:lstStyle/>
        <a:p>
          <a:r>
            <a:rPr lang="en-US" dirty="0"/>
            <a:t>Pilots and data collection for the Essential Skills Profiles</a:t>
          </a:r>
        </a:p>
      </dgm:t>
    </dgm:pt>
    <dgm:pt modelId="{1770AF20-F759-4BD2-B73E-53A439033FAC}" type="parTrans" cxnId="{2AE0CF70-3999-48FC-B597-DA468E6108A8}">
      <dgm:prSet/>
      <dgm:spPr/>
      <dgm:t>
        <a:bodyPr/>
        <a:lstStyle/>
        <a:p>
          <a:endParaRPr lang="en-US"/>
        </a:p>
      </dgm:t>
    </dgm:pt>
    <dgm:pt modelId="{63DAC09D-88EB-47F7-B27E-7A1F5F0222CA}" type="sibTrans" cxnId="{2AE0CF70-3999-48FC-B597-DA468E6108A8}">
      <dgm:prSet/>
      <dgm:spPr/>
      <dgm:t>
        <a:bodyPr/>
        <a:lstStyle/>
        <a:p>
          <a:endParaRPr lang="en-US"/>
        </a:p>
      </dgm:t>
    </dgm:pt>
    <dgm:pt modelId="{E4DE8230-6A4E-4BC4-BC0A-CD972D72AE67}">
      <dgm:prSet/>
      <dgm:spPr/>
      <dgm:t>
        <a:bodyPr/>
        <a:lstStyle/>
        <a:p>
          <a:pPr>
            <a:defRPr b="1"/>
          </a:pPr>
          <a:r>
            <a:rPr lang="en-US" dirty="0"/>
            <a:t>1998</a:t>
          </a:r>
        </a:p>
      </dgm:t>
    </dgm:pt>
    <dgm:pt modelId="{8ABA8AF1-0A96-415A-9ED0-6F8B88A292C1}" type="parTrans" cxnId="{C5C94F2A-DD78-4E51-BAE5-18DC422A2BAA}">
      <dgm:prSet/>
      <dgm:spPr/>
      <dgm:t>
        <a:bodyPr/>
        <a:lstStyle/>
        <a:p>
          <a:endParaRPr lang="en-US"/>
        </a:p>
      </dgm:t>
    </dgm:pt>
    <dgm:pt modelId="{95B0C4E6-4EFA-4591-A2DE-746E483581CE}" type="sibTrans" cxnId="{C5C94F2A-DD78-4E51-BAE5-18DC422A2BAA}">
      <dgm:prSet/>
      <dgm:spPr/>
      <dgm:t>
        <a:bodyPr/>
        <a:lstStyle/>
        <a:p>
          <a:endParaRPr lang="en-US"/>
        </a:p>
      </dgm:t>
    </dgm:pt>
    <dgm:pt modelId="{A5E0D8A7-5E84-4E83-B7E3-023D46AA38A0}">
      <dgm:prSet/>
      <dgm:spPr/>
      <dgm:t>
        <a:bodyPr/>
        <a:lstStyle/>
        <a:p>
          <a:r>
            <a:rPr lang="en-US" dirty="0"/>
            <a:t>Writing of the Profiles commenced</a:t>
          </a:r>
        </a:p>
      </dgm:t>
    </dgm:pt>
    <dgm:pt modelId="{C029CE18-74C5-4C5D-ACE0-0E13BF52A8C2}" type="parTrans" cxnId="{468B026D-190E-4795-B18B-9B0D14281234}">
      <dgm:prSet/>
      <dgm:spPr/>
      <dgm:t>
        <a:bodyPr/>
        <a:lstStyle/>
        <a:p>
          <a:endParaRPr lang="en-US"/>
        </a:p>
      </dgm:t>
    </dgm:pt>
    <dgm:pt modelId="{A72DB2CD-D3D4-442E-8364-29D62E5F6384}" type="sibTrans" cxnId="{468B026D-190E-4795-B18B-9B0D14281234}">
      <dgm:prSet/>
      <dgm:spPr/>
      <dgm:t>
        <a:bodyPr/>
        <a:lstStyle/>
        <a:p>
          <a:endParaRPr lang="en-US"/>
        </a:p>
      </dgm:t>
    </dgm:pt>
    <dgm:pt modelId="{80A19642-FC1A-4226-9383-3A2E885C35DE}" type="pres">
      <dgm:prSet presAssocID="{92364DC1-91EE-4526-BCDB-6F905165A321}" presName="root" presStyleCnt="0">
        <dgm:presLayoutVars>
          <dgm:chMax/>
          <dgm:chPref/>
          <dgm:animLvl val="lvl"/>
        </dgm:presLayoutVars>
      </dgm:prSet>
      <dgm:spPr/>
    </dgm:pt>
    <dgm:pt modelId="{836631D8-8183-4E47-9351-FDBD179C3AD1}" type="pres">
      <dgm:prSet presAssocID="{92364DC1-91EE-4526-BCDB-6F905165A321}" presName="divider" presStyleLbl="fgAcc1" presStyleIdx="0" presStyleCnt="6"/>
      <dgm:spPr>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gm:spPr>
    </dgm:pt>
    <dgm:pt modelId="{127DBD7D-D77B-47CD-9193-62B41D622CE3}" type="pres">
      <dgm:prSet presAssocID="{92364DC1-91EE-4526-BCDB-6F905165A321}" presName="nodes" presStyleCnt="0">
        <dgm:presLayoutVars>
          <dgm:chMax/>
          <dgm:chPref/>
          <dgm:animLvl val="lvl"/>
        </dgm:presLayoutVars>
      </dgm:prSet>
      <dgm:spPr/>
    </dgm:pt>
    <dgm:pt modelId="{B727FC6A-CF71-436E-8C1B-0EDF56CC882C}" type="pres">
      <dgm:prSet presAssocID="{B398043B-7CEE-4289-BF14-FE8832466AEF}" presName="composite" presStyleCnt="0"/>
      <dgm:spPr/>
    </dgm:pt>
    <dgm:pt modelId="{7EF41A9E-ED4B-450F-B8E8-6C8C15BB9CAD}" type="pres">
      <dgm:prSet presAssocID="{B398043B-7CEE-4289-BF14-FE8832466AEF}" presName="ConnectorPoint" presStyleLbl="lnNode1" presStyleIdx="0" presStyleCnt="5"/>
      <dgm:spPr>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gm:spPr>
    </dgm:pt>
    <dgm:pt modelId="{E5DC30D6-9B13-4DD6-B17A-4E35831313D9}" type="pres">
      <dgm:prSet presAssocID="{B398043B-7CEE-4289-BF14-FE8832466AEF}" presName="DropPinPlaceHolder" presStyleCnt="0"/>
      <dgm:spPr/>
    </dgm:pt>
    <dgm:pt modelId="{27A09A09-04D1-49B2-9AE1-D932006A6CC4}" type="pres">
      <dgm:prSet presAssocID="{B398043B-7CEE-4289-BF14-FE8832466AEF}" presName="DropPin" presStyleLbl="alignNode1" presStyleIdx="0" presStyleCnt="5"/>
      <dgm:spPr/>
    </dgm:pt>
    <dgm:pt modelId="{27F0A40B-F326-4DA2-B3FD-F302807F156E}" type="pres">
      <dgm:prSet presAssocID="{B398043B-7CEE-4289-BF14-FE8832466AEF}" presName="Ellipse" presStyleLbl="fgAcc1" presStyleIdx="1" presStyleCnt="6"/>
      <dgm:spPr>
        <a:solidFill>
          <a:schemeClr val="lt1">
            <a:alpha val="90000"/>
            <a:hueOff val="0"/>
            <a:satOff val="0"/>
            <a:lumOff val="0"/>
            <a:alphaOff val="0"/>
          </a:schemeClr>
        </a:solidFill>
        <a:ln w="12700" cap="flat" cmpd="sng" algn="in">
          <a:noFill/>
          <a:prstDash val="solid"/>
        </a:ln>
        <a:effectLst/>
      </dgm:spPr>
    </dgm:pt>
    <dgm:pt modelId="{F3E6A9F6-D2FF-40C8-B40B-A65E63B4333B}" type="pres">
      <dgm:prSet presAssocID="{B398043B-7CEE-4289-BF14-FE8832466AEF}" presName="L2TextContainer" presStyleLbl="revTx" presStyleIdx="0" presStyleCnt="10">
        <dgm:presLayoutVars>
          <dgm:bulletEnabled val="1"/>
        </dgm:presLayoutVars>
      </dgm:prSet>
      <dgm:spPr/>
    </dgm:pt>
    <dgm:pt modelId="{F192071B-F3AE-474C-BD2E-742F8B8EE967}" type="pres">
      <dgm:prSet presAssocID="{B398043B-7CEE-4289-BF14-FE8832466AEF}" presName="L1TextContainer" presStyleLbl="revTx" presStyleIdx="1" presStyleCnt="10">
        <dgm:presLayoutVars>
          <dgm:chMax val="1"/>
          <dgm:chPref val="1"/>
          <dgm:bulletEnabled val="1"/>
        </dgm:presLayoutVars>
      </dgm:prSet>
      <dgm:spPr/>
    </dgm:pt>
    <dgm:pt modelId="{CCF6C729-F4C3-4862-B287-9F9C4EB22B19}" type="pres">
      <dgm:prSet presAssocID="{B398043B-7CEE-4289-BF14-FE8832466AEF}" presName="ConnectLine" presStyleLbl="sibTrans1D1" presStyleIdx="0" presStyleCnt="5"/>
      <dgm:spPr>
        <a:noFill/>
        <a:ln w="12700" cap="flat" cmpd="sng" algn="in">
          <a:solidFill>
            <a:schemeClr val="accent2">
              <a:hueOff val="0"/>
              <a:satOff val="0"/>
              <a:lumOff val="0"/>
              <a:alphaOff val="0"/>
            </a:schemeClr>
          </a:solidFill>
          <a:prstDash val="dash"/>
        </a:ln>
        <a:effectLst/>
      </dgm:spPr>
    </dgm:pt>
    <dgm:pt modelId="{CABF67A7-0C0D-4BFC-9E31-D93DC3D442B3}" type="pres">
      <dgm:prSet presAssocID="{B398043B-7CEE-4289-BF14-FE8832466AEF}" presName="EmptyPlaceHolder" presStyleCnt="0"/>
      <dgm:spPr/>
    </dgm:pt>
    <dgm:pt modelId="{9243941A-7C28-41A2-A644-88585200F62E}" type="pres">
      <dgm:prSet presAssocID="{CBB64595-D45C-460E-89C6-52B2E9C8F5E8}" presName="spaceBetweenRectangles" presStyleCnt="0"/>
      <dgm:spPr/>
    </dgm:pt>
    <dgm:pt modelId="{5F2232B3-5310-477E-A78F-70EB57E95CAE}" type="pres">
      <dgm:prSet presAssocID="{FE4B2BBA-00DA-474D-B362-192B199108B7}" presName="composite" presStyleCnt="0"/>
      <dgm:spPr/>
    </dgm:pt>
    <dgm:pt modelId="{2607FA35-8BA9-42FA-A3C9-D9BDB0DE3593}" type="pres">
      <dgm:prSet presAssocID="{FE4B2BBA-00DA-474D-B362-192B199108B7}" presName="ConnectorPoint" presStyleLbl="lnNode1" presStyleIdx="1" presStyleCnt="5"/>
      <dgm:spPr>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gm:spPr>
    </dgm:pt>
    <dgm:pt modelId="{E0224828-A022-4C03-AC6B-4D9E865EAD18}" type="pres">
      <dgm:prSet presAssocID="{FE4B2BBA-00DA-474D-B362-192B199108B7}" presName="DropPinPlaceHolder" presStyleCnt="0"/>
      <dgm:spPr/>
    </dgm:pt>
    <dgm:pt modelId="{B0527E6F-CAE2-4D52-BA96-BAB76A892F53}" type="pres">
      <dgm:prSet presAssocID="{FE4B2BBA-00DA-474D-B362-192B199108B7}" presName="DropPin" presStyleLbl="alignNode1" presStyleIdx="1" presStyleCnt="5"/>
      <dgm:spPr/>
    </dgm:pt>
    <dgm:pt modelId="{2BECF0D6-4D01-4536-BE27-C180870F3DC5}" type="pres">
      <dgm:prSet presAssocID="{FE4B2BBA-00DA-474D-B362-192B199108B7}" presName="Ellipse" presStyleLbl="fgAcc1" presStyleIdx="2" presStyleCnt="6"/>
      <dgm:spPr>
        <a:solidFill>
          <a:schemeClr val="lt1">
            <a:alpha val="90000"/>
            <a:hueOff val="0"/>
            <a:satOff val="0"/>
            <a:lumOff val="0"/>
            <a:alphaOff val="0"/>
          </a:schemeClr>
        </a:solidFill>
        <a:ln w="12700" cap="flat" cmpd="sng" algn="in">
          <a:noFill/>
          <a:prstDash val="solid"/>
        </a:ln>
        <a:effectLst/>
      </dgm:spPr>
    </dgm:pt>
    <dgm:pt modelId="{3F70B522-DF18-4288-B1BE-EDF10B2AAEE8}" type="pres">
      <dgm:prSet presAssocID="{FE4B2BBA-00DA-474D-B362-192B199108B7}" presName="L2TextContainer" presStyleLbl="revTx" presStyleIdx="2" presStyleCnt="10">
        <dgm:presLayoutVars>
          <dgm:bulletEnabled val="1"/>
        </dgm:presLayoutVars>
      </dgm:prSet>
      <dgm:spPr/>
    </dgm:pt>
    <dgm:pt modelId="{224CD6CC-5CF8-4B48-8E21-DD897CDB0161}" type="pres">
      <dgm:prSet presAssocID="{FE4B2BBA-00DA-474D-B362-192B199108B7}" presName="L1TextContainer" presStyleLbl="revTx" presStyleIdx="3" presStyleCnt="10">
        <dgm:presLayoutVars>
          <dgm:chMax val="1"/>
          <dgm:chPref val="1"/>
          <dgm:bulletEnabled val="1"/>
        </dgm:presLayoutVars>
      </dgm:prSet>
      <dgm:spPr/>
    </dgm:pt>
    <dgm:pt modelId="{A841F46B-DFB8-44C5-BFCC-1A17B1299C58}" type="pres">
      <dgm:prSet presAssocID="{FE4B2BBA-00DA-474D-B362-192B199108B7}" presName="ConnectLine" presStyleLbl="sibTrans1D1" presStyleIdx="1" presStyleCnt="5"/>
      <dgm:spPr>
        <a:noFill/>
        <a:ln w="12700" cap="flat" cmpd="sng" algn="in">
          <a:solidFill>
            <a:schemeClr val="accent2">
              <a:hueOff val="-2790030"/>
              <a:satOff val="1220"/>
              <a:lumOff val="4608"/>
              <a:alphaOff val="0"/>
            </a:schemeClr>
          </a:solidFill>
          <a:prstDash val="dash"/>
        </a:ln>
        <a:effectLst/>
      </dgm:spPr>
    </dgm:pt>
    <dgm:pt modelId="{BFA1660B-BDD9-4B30-8588-246F16B2983B}" type="pres">
      <dgm:prSet presAssocID="{FE4B2BBA-00DA-474D-B362-192B199108B7}" presName="EmptyPlaceHolder" presStyleCnt="0"/>
      <dgm:spPr/>
    </dgm:pt>
    <dgm:pt modelId="{21DD785D-1EA9-4432-90E1-788AA6E36187}" type="pres">
      <dgm:prSet presAssocID="{8FFE2264-E962-498E-BC70-6A18EE86535C}" presName="spaceBetweenRectangles" presStyleCnt="0"/>
      <dgm:spPr/>
    </dgm:pt>
    <dgm:pt modelId="{C66F9224-2621-48A4-82BA-0B9B142F0718}" type="pres">
      <dgm:prSet presAssocID="{682A6E93-0343-4772-8CEC-636AF0150C96}" presName="composite" presStyleCnt="0"/>
      <dgm:spPr/>
    </dgm:pt>
    <dgm:pt modelId="{7387F728-062D-49EF-BC11-07E9FAB1FE97}" type="pres">
      <dgm:prSet presAssocID="{682A6E93-0343-4772-8CEC-636AF0150C96}" presName="ConnectorPoint" presStyleLbl="lnNode1" presStyleIdx="2" presStyleCnt="5"/>
      <dgm:spPr>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gm:spPr>
    </dgm:pt>
    <dgm:pt modelId="{89E0D6CB-B5E1-43CB-805C-1ABA0DD8F3C3}" type="pres">
      <dgm:prSet presAssocID="{682A6E93-0343-4772-8CEC-636AF0150C96}" presName="DropPinPlaceHolder" presStyleCnt="0"/>
      <dgm:spPr/>
    </dgm:pt>
    <dgm:pt modelId="{6820B13C-FBE9-4621-AA35-37616033430C}" type="pres">
      <dgm:prSet presAssocID="{682A6E93-0343-4772-8CEC-636AF0150C96}" presName="DropPin" presStyleLbl="alignNode1" presStyleIdx="2" presStyleCnt="5"/>
      <dgm:spPr/>
    </dgm:pt>
    <dgm:pt modelId="{09D8892A-C1A3-48C6-829E-5A1B77734A92}" type="pres">
      <dgm:prSet presAssocID="{682A6E93-0343-4772-8CEC-636AF0150C96}" presName="Ellipse" presStyleLbl="fgAcc1" presStyleIdx="3" presStyleCnt="6"/>
      <dgm:spPr>
        <a:solidFill>
          <a:schemeClr val="lt1">
            <a:alpha val="90000"/>
            <a:hueOff val="0"/>
            <a:satOff val="0"/>
            <a:lumOff val="0"/>
            <a:alphaOff val="0"/>
          </a:schemeClr>
        </a:solidFill>
        <a:ln w="12700" cap="flat" cmpd="sng" algn="in">
          <a:noFill/>
          <a:prstDash val="solid"/>
        </a:ln>
        <a:effectLst/>
      </dgm:spPr>
    </dgm:pt>
    <dgm:pt modelId="{2C833397-681D-42B5-BD40-C1937FDFD83E}" type="pres">
      <dgm:prSet presAssocID="{682A6E93-0343-4772-8CEC-636AF0150C96}" presName="L2TextContainer" presStyleLbl="revTx" presStyleIdx="4" presStyleCnt="10">
        <dgm:presLayoutVars>
          <dgm:bulletEnabled val="1"/>
        </dgm:presLayoutVars>
      </dgm:prSet>
      <dgm:spPr/>
    </dgm:pt>
    <dgm:pt modelId="{20709C19-B3C4-4867-8184-B46C711CED30}" type="pres">
      <dgm:prSet presAssocID="{682A6E93-0343-4772-8CEC-636AF0150C96}" presName="L1TextContainer" presStyleLbl="revTx" presStyleIdx="5" presStyleCnt="10">
        <dgm:presLayoutVars>
          <dgm:chMax val="1"/>
          <dgm:chPref val="1"/>
          <dgm:bulletEnabled val="1"/>
        </dgm:presLayoutVars>
      </dgm:prSet>
      <dgm:spPr/>
    </dgm:pt>
    <dgm:pt modelId="{14905418-303D-4CF3-B75A-BFE52B356F29}" type="pres">
      <dgm:prSet presAssocID="{682A6E93-0343-4772-8CEC-636AF0150C96}" presName="ConnectLine" presStyleLbl="sibTrans1D1" presStyleIdx="2" presStyleCnt="5"/>
      <dgm:spPr>
        <a:noFill/>
        <a:ln w="12700" cap="flat" cmpd="sng" algn="in">
          <a:solidFill>
            <a:schemeClr val="accent2">
              <a:hueOff val="-5580059"/>
              <a:satOff val="2440"/>
              <a:lumOff val="9216"/>
              <a:alphaOff val="0"/>
            </a:schemeClr>
          </a:solidFill>
          <a:prstDash val="dash"/>
        </a:ln>
        <a:effectLst/>
      </dgm:spPr>
    </dgm:pt>
    <dgm:pt modelId="{31FF7369-DC4F-4AA5-8057-662B1E6A6267}" type="pres">
      <dgm:prSet presAssocID="{682A6E93-0343-4772-8CEC-636AF0150C96}" presName="EmptyPlaceHolder" presStyleCnt="0"/>
      <dgm:spPr/>
    </dgm:pt>
    <dgm:pt modelId="{7CC7EB99-CDE0-4D57-B2A5-A7D5A822D4F7}" type="pres">
      <dgm:prSet presAssocID="{FC93154F-EEEB-4C37-915F-568416C96448}" presName="spaceBetweenRectangles" presStyleCnt="0"/>
      <dgm:spPr/>
    </dgm:pt>
    <dgm:pt modelId="{0945B45A-124E-4555-A679-D2F9B6F42B5D}" type="pres">
      <dgm:prSet presAssocID="{8C161462-CE13-4A7C-A439-D6BBC48FC363}" presName="composite" presStyleCnt="0"/>
      <dgm:spPr/>
    </dgm:pt>
    <dgm:pt modelId="{6935EB21-B2CE-42CF-A47A-BC03D2CA1E4C}" type="pres">
      <dgm:prSet presAssocID="{8C161462-CE13-4A7C-A439-D6BBC48FC363}" presName="ConnectorPoint" presStyleLbl="lnNode1" presStyleIdx="3" presStyleCnt="5"/>
      <dgm:spPr>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gm:spPr>
    </dgm:pt>
    <dgm:pt modelId="{F20FB568-9EEF-4805-9101-78D611C946FA}" type="pres">
      <dgm:prSet presAssocID="{8C161462-CE13-4A7C-A439-D6BBC48FC363}" presName="DropPinPlaceHolder" presStyleCnt="0"/>
      <dgm:spPr/>
    </dgm:pt>
    <dgm:pt modelId="{75F6267C-BF34-4CD6-B940-B1812B7C0AB2}" type="pres">
      <dgm:prSet presAssocID="{8C161462-CE13-4A7C-A439-D6BBC48FC363}" presName="DropPin" presStyleLbl="alignNode1" presStyleIdx="3" presStyleCnt="5"/>
      <dgm:spPr/>
    </dgm:pt>
    <dgm:pt modelId="{401E7C75-04EF-41D1-A71F-93FA7F2178EE}" type="pres">
      <dgm:prSet presAssocID="{8C161462-CE13-4A7C-A439-D6BBC48FC363}" presName="Ellipse" presStyleLbl="fgAcc1" presStyleIdx="4" presStyleCnt="6"/>
      <dgm:spPr>
        <a:solidFill>
          <a:schemeClr val="lt1">
            <a:alpha val="90000"/>
            <a:hueOff val="0"/>
            <a:satOff val="0"/>
            <a:lumOff val="0"/>
            <a:alphaOff val="0"/>
          </a:schemeClr>
        </a:solidFill>
        <a:ln w="12700" cap="flat" cmpd="sng" algn="in">
          <a:noFill/>
          <a:prstDash val="solid"/>
        </a:ln>
        <a:effectLst/>
      </dgm:spPr>
    </dgm:pt>
    <dgm:pt modelId="{A17B7CF8-83AC-4C1F-8171-B2071DB9BF2F}" type="pres">
      <dgm:prSet presAssocID="{8C161462-CE13-4A7C-A439-D6BBC48FC363}" presName="L2TextContainer" presStyleLbl="revTx" presStyleIdx="6" presStyleCnt="10">
        <dgm:presLayoutVars>
          <dgm:bulletEnabled val="1"/>
        </dgm:presLayoutVars>
      </dgm:prSet>
      <dgm:spPr/>
    </dgm:pt>
    <dgm:pt modelId="{63DBCD8C-528B-4FD8-8E9D-5761E9C1B856}" type="pres">
      <dgm:prSet presAssocID="{8C161462-CE13-4A7C-A439-D6BBC48FC363}" presName="L1TextContainer" presStyleLbl="revTx" presStyleIdx="7" presStyleCnt="10">
        <dgm:presLayoutVars>
          <dgm:chMax val="1"/>
          <dgm:chPref val="1"/>
          <dgm:bulletEnabled val="1"/>
        </dgm:presLayoutVars>
      </dgm:prSet>
      <dgm:spPr/>
    </dgm:pt>
    <dgm:pt modelId="{3834B418-F88E-47D8-8E36-E9506899F6AE}" type="pres">
      <dgm:prSet presAssocID="{8C161462-CE13-4A7C-A439-D6BBC48FC363}" presName="ConnectLine" presStyleLbl="sibTrans1D1" presStyleIdx="3" presStyleCnt="5"/>
      <dgm:spPr>
        <a:noFill/>
        <a:ln w="12700" cap="flat" cmpd="sng" algn="in">
          <a:solidFill>
            <a:schemeClr val="accent2">
              <a:hueOff val="-8370089"/>
              <a:satOff val="3660"/>
              <a:lumOff val="13823"/>
              <a:alphaOff val="0"/>
            </a:schemeClr>
          </a:solidFill>
          <a:prstDash val="dash"/>
        </a:ln>
        <a:effectLst/>
      </dgm:spPr>
    </dgm:pt>
    <dgm:pt modelId="{192BF0A9-0987-4D30-B7D2-BA5AF69E707B}" type="pres">
      <dgm:prSet presAssocID="{8C161462-CE13-4A7C-A439-D6BBC48FC363}" presName="EmptyPlaceHolder" presStyleCnt="0"/>
      <dgm:spPr/>
    </dgm:pt>
    <dgm:pt modelId="{B48CE52F-EF71-4BF7-AF8A-F7E9E019696A}" type="pres">
      <dgm:prSet presAssocID="{1AF23DF6-8076-44B2-ABFD-5A8A3F850ED9}" presName="spaceBetweenRectangles" presStyleCnt="0"/>
      <dgm:spPr/>
    </dgm:pt>
    <dgm:pt modelId="{5450D26B-81E0-40AD-B2AE-7680EA4247D6}" type="pres">
      <dgm:prSet presAssocID="{E4DE8230-6A4E-4BC4-BC0A-CD972D72AE67}" presName="composite" presStyleCnt="0"/>
      <dgm:spPr/>
    </dgm:pt>
    <dgm:pt modelId="{0DAAB9CC-1808-45EE-BCDC-9C6778C46636}" type="pres">
      <dgm:prSet presAssocID="{E4DE8230-6A4E-4BC4-BC0A-CD972D72AE67}" presName="ConnectorPoint" presStyleLbl="lnNode1" presStyleIdx="4" presStyleCnt="5"/>
      <dgm:spPr>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gm:spPr>
    </dgm:pt>
    <dgm:pt modelId="{B91F9ACF-671E-40B2-B02E-9E8029DE4110}" type="pres">
      <dgm:prSet presAssocID="{E4DE8230-6A4E-4BC4-BC0A-CD972D72AE67}" presName="DropPinPlaceHolder" presStyleCnt="0"/>
      <dgm:spPr/>
    </dgm:pt>
    <dgm:pt modelId="{A5573CBE-A476-4F1F-8340-6931362663B7}" type="pres">
      <dgm:prSet presAssocID="{E4DE8230-6A4E-4BC4-BC0A-CD972D72AE67}" presName="DropPin" presStyleLbl="alignNode1" presStyleIdx="4" presStyleCnt="5"/>
      <dgm:spPr/>
    </dgm:pt>
    <dgm:pt modelId="{5BBBC7A3-4D0E-4D5A-9F48-2A9F5F0E9F3C}" type="pres">
      <dgm:prSet presAssocID="{E4DE8230-6A4E-4BC4-BC0A-CD972D72AE67}" presName="Ellipse" presStyleLbl="fgAcc1" presStyleIdx="5" presStyleCnt="6"/>
      <dgm:spPr>
        <a:solidFill>
          <a:schemeClr val="lt1">
            <a:alpha val="90000"/>
            <a:hueOff val="0"/>
            <a:satOff val="0"/>
            <a:lumOff val="0"/>
            <a:alphaOff val="0"/>
          </a:schemeClr>
        </a:solidFill>
        <a:ln w="12700" cap="flat" cmpd="sng" algn="in">
          <a:noFill/>
          <a:prstDash val="solid"/>
        </a:ln>
        <a:effectLst/>
      </dgm:spPr>
    </dgm:pt>
    <dgm:pt modelId="{6491A5AA-6141-4B4E-BFD8-A0CAA1DE413B}" type="pres">
      <dgm:prSet presAssocID="{E4DE8230-6A4E-4BC4-BC0A-CD972D72AE67}" presName="L2TextContainer" presStyleLbl="revTx" presStyleIdx="8" presStyleCnt="10">
        <dgm:presLayoutVars>
          <dgm:bulletEnabled val="1"/>
        </dgm:presLayoutVars>
      </dgm:prSet>
      <dgm:spPr/>
    </dgm:pt>
    <dgm:pt modelId="{ACEB9642-D5E9-47D2-BD38-71BA51E01E1C}" type="pres">
      <dgm:prSet presAssocID="{E4DE8230-6A4E-4BC4-BC0A-CD972D72AE67}" presName="L1TextContainer" presStyleLbl="revTx" presStyleIdx="9" presStyleCnt="10">
        <dgm:presLayoutVars>
          <dgm:chMax val="1"/>
          <dgm:chPref val="1"/>
          <dgm:bulletEnabled val="1"/>
        </dgm:presLayoutVars>
      </dgm:prSet>
      <dgm:spPr/>
    </dgm:pt>
    <dgm:pt modelId="{0DB0DA5D-EC73-4037-8B42-2870EF672B69}" type="pres">
      <dgm:prSet presAssocID="{E4DE8230-6A4E-4BC4-BC0A-CD972D72AE67}" presName="ConnectLine" presStyleLbl="sibTrans1D1" presStyleIdx="4" presStyleCnt="5"/>
      <dgm:spPr>
        <a:noFill/>
        <a:ln w="12700" cap="flat" cmpd="sng" algn="in">
          <a:solidFill>
            <a:schemeClr val="accent2">
              <a:hueOff val="-11160118"/>
              <a:satOff val="4880"/>
              <a:lumOff val="18431"/>
              <a:alphaOff val="0"/>
            </a:schemeClr>
          </a:solidFill>
          <a:prstDash val="dash"/>
        </a:ln>
        <a:effectLst/>
      </dgm:spPr>
    </dgm:pt>
    <dgm:pt modelId="{C6034763-2263-4200-99C8-881E6B204CBD}" type="pres">
      <dgm:prSet presAssocID="{E4DE8230-6A4E-4BC4-BC0A-CD972D72AE67}" presName="EmptyPlaceHolder" presStyleCnt="0"/>
      <dgm:spPr/>
    </dgm:pt>
  </dgm:ptLst>
  <dgm:cxnLst>
    <dgm:cxn modelId="{1B362505-A170-4D32-BAF6-E7B812C0455D}" type="presOf" srcId="{92364DC1-91EE-4526-BCDB-6F905165A321}" destId="{80A19642-FC1A-4226-9383-3A2E885C35DE}" srcOrd="0" destOrd="0" presId="urn:microsoft.com/office/officeart/2017/3/layout/DropPinTimeline"/>
    <dgm:cxn modelId="{26EE1810-F56A-44B8-B366-38868C1D4966}" type="presOf" srcId="{04BF9A42-56D9-4461-B020-C460DF835258}" destId="{F3E6A9F6-D2FF-40C8-B40B-A65E63B4333B}" srcOrd="0" destOrd="0" presId="urn:microsoft.com/office/officeart/2017/3/layout/DropPinTimeline"/>
    <dgm:cxn modelId="{44558D22-BA66-4579-B3AA-AAAA443E1511}" srcId="{FE4B2BBA-00DA-474D-B362-192B199108B7}" destId="{57D26D31-301E-4ACD-9D26-CCC906927C42}" srcOrd="0" destOrd="0" parTransId="{6866D354-F9AC-445F-8949-019976DBD2C4}" sibTransId="{4DFC9AEE-2EC1-40CB-980C-4DDA03B3D19D}"/>
    <dgm:cxn modelId="{C5C94F2A-DD78-4E51-BAE5-18DC422A2BAA}" srcId="{92364DC1-91EE-4526-BCDB-6F905165A321}" destId="{E4DE8230-6A4E-4BC4-BC0A-CD972D72AE67}" srcOrd="4" destOrd="0" parTransId="{8ABA8AF1-0A96-415A-9ED0-6F8B88A292C1}" sibTransId="{95B0C4E6-4EFA-4591-A2DE-746E483581CE}"/>
    <dgm:cxn modelId="{F2F61D2B-4FC4-46AA-A62E-4CE2F255C222}" srcId="{682A6E93-0343-4772-8CEC-636AF0150C96}" destId="{34162ADB-4C5E-40B3-8045-D82BB31BEACE}" srcOrd="0" destOrd="0" parTransId="{20939419-0275-4027-A60F-F9297175BE9B}" sibTransId="{D440DA4E-C10D-4312-860B-6A09DB6D84B3}"/>
    <dgm:cxn modelId="{C9A2DB32-88CF-41CB-95D6-E20A10044E96}" type="presOf" srcId="{B398043B-7CEE-4289-BF14-FE8832466AEF}" destId="{F192071B-F3AE-474C-BD2E-742F8B8EE967}" srcOrd="0" destOrd="0" presId="urn:microsoft.com/office/officeart/2017/3/layout/DropPinTimeline"/>
    <dgm:cxn modelId="{59291835-26DA-4F59-8FAE-921DFFA19DAD}" srcId="{92364DC1-91EE-4526-BCDB-6F905165A321}" destId="{B398043B-7CEE-4289-BF14-FE8832466AEF}" srcOrd="0" destOrd="0" parTransId="{9F0D1778-666B-44E4-88E9-60C060C8614E}" sibTransId="{CBB64595-D45C-460E-89C6-52B2E9C8F5E8}"/>
    <dgm:cxn modelId="{8B63173B-740E-413D-BF71-C425B808184E}" type="presOf" srcId="{8C161462-CE13-4A7C-A439-D6BBC48FC363}" destId="{63DBCD8C-528B-4FD8-8E9D-5761E9C1B856}" srcOrd="0" destOrd="0" presId="urn:microsoft.com/office/officeart/2017/3/layout/DropPinTimeline"/>
    <dgm:cxn modelId="{6083AA3C-7035-4600-92A9-AE049A7CD7BC}" type="presOf" srcId="{FE4B2BBA-00DA-474D-B362-192B199108B7}" destId="{224CD6CC-5CF8-4B48-8E21-DD897CDB0161}" srcOrd="0" destOrd="0" presId="urn:microsoft.com/office/officeart/2017/3/layout/DropPinTimeline"/>
    <dgm:cxn modelId="{3FD4B95B-4E35-4ADF-842F-864DB3412168}" srcId="{B398043B-7CEE-4289-BF14-FE8832466AEF}" destId="{04BF9A42-56D9-4461-B020-C460DF835258}" srcOrd="0" destOrd="0" parTransId="{A3751FA8-82CF-4FB0-81B2-76275C7345E4}" sibTransId="{D32D4930-1B0F-4F49-84BD-981223B9D470}"/>
    <dgm:cxn modelId="{C82AAE5D-82A9-4F43-ADEF-413B20C40638}" srcId="{92364DC1-91EE-4526-BCDB-6F905165A321}" destId="{8C161462-CE13-4A7C-A439-D6BBC48FC363}" srcOrd="3" destOrd="0" parTransId="{6CC7B566-EDB0-4EE7-811F-6EF666D9D7CA}" sibTransId="{1AF23DF6-8076-44B2-ABFD-5A8A3F850ED9}"/>
    <dgm:cxn modelId="{1EFF6B5F-FD4A-4873-891B-EC6D779FBE16}" type="presOf" srcId="{F2E3D52C-8538-40F5-9349-076FE353E9B4}" destId="{A17B7CF8-83AC-4C1F-8171-B2071DB9BF2F}" srcOrd="0" destOrd="0" presId="urn:microsoft.com/office/officeart/2017/3/layout/DropPinTimeline"/>
    <dgm:cxn modelId="{C2C7AC5F-1201-4701-B47A-D9D9DAAAF66A}" type="presOf" srcId="{A5E0D8A7-5E84-4E83-B7E3-023D46AA38A0}" destId="{6491A5AA-6141-4B4E-BFD8-A0CAA1DE413B}" srcOrd="0" destOrd="0" presId="urn:microsoft.com/office/officeart/2017/3/layout/DropPinTimeline"/>
    <dgm:cxn modelId="{468B026D-190E-4795-B18B-9B0D14281234}" srcId="{E4DE8230-6A4E-4BC4-BC0A-CD972D72AE67}" destId="{A5E0D8A7-5E84-4E83-B7E3-023D46AA38A0}" srcOrd="0" destOrd="0" parTransId="{C029CE18-74C5-4C5D-ACE0-0E13BF52A8C2}" sibTransId="{A72DB2CD-D3D4-442E-8364-29D62E5F6384}"/>
    <dgm:cxn modelId="{2AE0CF70-3999-48FC-B597-DA468E6108A8}" srcId="{8C161462-CE13-4A7C-A439-D6BBC48FC363}" destId="{F2E3D52C-8538-40F5-9349-076FE353E9B4}" srcOrd="0" destOrd="0" parTransId="{1770AF20-F759-4BD2-B73E-53A439033FAC}" sibTransId="{63DAC09D-88EB-47F7-B27E-7A1F5F0222CA}"/>
    <dgm:cxn modelId="{A2FE7B84-2716-4B74-8D98-7FFC62694802}" srcId="{92364DC1-91EE-4526-BCDB-6F905165A321}" destId="{FE4B2BBA-00DA-474D-B362-192B199108B7}" srcOrd="1" destOrd="0" parTransId="{AAE64E16-DAE2-4919-8736-5475E8575DFD}" sibTransId="{8FFE2264-E962-498E-BC70-6A18EE86535C}"/>
    <dgm:cxn modelId="{84AEB4A9-E286-45B3-8A08-EBC93B5DEE80}" srcId="{92364DC1-91EE-4526-BCDB-6F905165A321}" destId="{682A6E93-0343-4772-8CEC-636AF0150C96}" srcOrd="2" destOrd="0" parTransId="{172C11C4-7D13-4720-8C07-D56BCA286A5D}" sibTransId="{FC93154F-EEEB-4C37-915F-568416C96448}"/>
    <dgm:cxn modelId="{11EC56C6-7565-486A-B701-2DE47033B8B2}" type="presOf" srcId="{682A6E93-0343-4772-8CEC-636AF0150C96}" destId="{20709C19-B3C4-4867-8184-B46C711CED30}" srcOrd="0" destOrd="0" presId="urn:microsoft.com/office/officeart/2017/3/layout/DropPinTimeline"/>
    <dgm:cxn modelId="{85BF19D7-D877-48EA-B93E-BD1681D073BC}" type="presOf" srcId="{34162ADB-4C5E-40B3-8045-D82BB31BEACE}" destId="{2C833397-681D-42B5-BD40-C1937FDFD83E}" srcOrd="0" destOrd="0" presId="urn:microsoft.com/office/officeart/2017/3/layout/DropPinTimeline"/>
    <dgm:cxn modelId="{8E0349D7-0AEF-4D64-81D7-A71A687E5DC9}" type="presOf" srcId="{57D26D31-301E-4ACD-9D26-CCC906927C42}" destId="{3F70B522-DF18-4288-B1BE-EDF10B2AAEE8}" srcOrd="0" destOrd="0" presId="urn:microsoft.com/office/officeart/2017/3/layout/DropPinTimeline"/>
    <dgm:cxn modelId="{BC3927FD-F3AD-4C9D-8AD7-D4EA75C46963}" type="presOf" srcId="{E4DE8230-6A4E-4BC4-BC0A-CD972D72AE67}" destId="{ACEB9642-D5E9-47D2-BD38-71BA51E01E1C}" srcOrd="0" destOrd="0" presId="urn:microsoft.com/office/officeart/2017/3/layout/DropPinTimeline"/>
    <dgm:cxn modelId="{CB60C27E-C24F-4FC6-A654-1254640523C1}" type="presParOf" srcId="{80A19642-FC1A-4226-9383-3A2E885C35DE}" destId="{836631D8-8183-4E47-9351-FDBD179C3AD1}" srcOrd="0" destOrd="0" presId="urn:microsoft.com/office/officeart/2017/3/layout/DropPinTimeline"/>
    <dgm:cxn modelId="{2F46D7E9-883C-4DD9-9C8B-46AB22CA923A}" type="presParOf" srcId="{80A19642-FC1A-4226-9383-3A2E885C35DE}" destId="{127DBD7D-D77B-47CD-9193-62B41D622CE3}" srcOrd="1" destOrd="0" presId="urn:microsoft.com/office/officeart/2017/3/layout/DropPinTimeline"/>
    <dgm:cxn modelId="{C9074327-0801-44CA-9B0C-EF9E55223EF3}" type="presParOf" srcId="{127DBD7D-D77B-47CD-9193-62B41D622CE3}" destId="{B727FC6A-CF71-436E-8C1B-0EDF56CC882C}" srcOrd="0" destOrd="0" presId="urn:microsoft.com/office/officeart/2017/3/layout/DropPinTimeline"/>
    <dgm:cxn modelId="{17678FD4-0CDD-4052-B731-78E64CC2AB87}" type="presParOf" srcId="{B727FC6A-CF71-436E-8C1B-0EDF56CC882C}" destId="{7EF41A9E-ED4B-450F-B8E8-6C8C15BB9CAD}" srcOrd="0" destOrd="0" presId="urn:microsoft.com/office/officeart/2017/3/layout/DropPinTimeline"/>
    <dgm:cxn modelId="{E6120A16-4C92-4F3E-996D-E304AED076BB}" type="presParOf" srcId="{B727FC6A-CF71-436E-8C1B-0EDF56CC882C}" destId="{E5DC30D6-9B13-4DD6-B17A-4E35831313D9}" srcOrd="1" destOrd="0" presId="urn:microsoft.com/office/officeart/2017/3/layout/DropPinTimeline"/>
    <dgm:cxn modelId="{B71676C8-8DDF-4337-AB41-5F7163B10942}" type="presParOf" srcId="{E5DC30D6-9B13-4DD6-B17A-4E35831313D9}" destId="{27A09A09-04D1-49B2-9AE1-D932006A6CC4}" srcOrd="0" destOrd="0" presId="urn:microsoft.com/office/officeart/2017/3/layout/DropPinTimeline"/>
    <dgm:cxn modelId="{5909FEAC-4F3F-4D44-8ACB-F6ACE7A5B389}" type="presParOf" srcId="{E5DC30D6-9B13-4DD6-B17A-4E35831313D9}" destId="{27F0A40B-F326-4DA2-B3FD-F302807F156E}" srcOrd="1" destOrd="0" presId="urn:microsoft.com/office/officeart/2017/3/layout/DropPinTimeline"/>
    <dgm:cxn modelId="{AFAF39CC-82C2-4177-9856-780100BDF0B6}" type="presParOf" srcId="{B727FC6A-CF71-436E-8C1B-0EDF56CC882C}" destId="{F3E6A9F6-D2FF-40C8-B40B-A65E63B4333B}" srcOrd="2" destOrd="0" presId="urn:microsoft.com/office/officeart/2017/3/layout/DropPinTimeline"/>
    <dgm:cxn modelId="{5A179330-281B-4DC2-A18C-61551232D78B}" type="presParOf" srcId="{B727FC6A-CF71-436E-8C1B-0EDF56CC882C}" destId="{F192071B-F3AE-474C-BD2E-742F8B8EE967}" srcOrd="3" destOrd="0" presId="urn:microsoft.com/office/officeart/2017/3/layout/DropPinTimeline"/>
    <dgm:cxn modelId="{2E4EFFE8-5481-4D42-A580-FAD6EA949242}" type="presParOf" srcId="{B727FC6A-CF71-436E-8C1B-0EDF56CC882C}" destId="{CCF6C729-F4C3-4862-B287-9F9C4EB22B19}" srcOrd="4" destOrd="0" presId="urn:microsoft.com/office/officeart/2017/3/layout/DropPinTimeline"/>
    <dgm:cxn modelId="{1E56F5A4-4D04-439E-82D9-A3F180A822EC}" type="presParOf" srcId="{B727FC6A-CF71-436E-8C1B-0EDF56CC882C}" destId="{CABF67A7-0C0D-4BFC-9E31-D93DC3D442B3}" srcOrd="5" destOrd="0" presId="urn:microsoft.com/office/officeart/2017/3/layout/DropPinTimeline"/>
    <dgm:cxn modelId="{7475D96F-C6A9-4826-BDDE-1DAEC41DBBCA}" type="presParOf" srcId="{127DBD7D-D77B-47CD-9193-62B41D622CE3}" destId="{9243941A-7C28-41A2-A644-88585200F62E}" srcOrd="1" destOrd="0" presId="urn:microsoft.com/office/officeart/2017/3/layout/DropPinTimeline"/>
    <dgm:cxn modelId="{BAB897DB-CB46-414A-AD90-32440217CA75}" type="presParOf" srcId="{127DBD7D-D77B-47CD-9193-62B41D622CE3}" destId="{5F2232B3-5310-477E-A78F-70EB57E95CAE}" srcOrd="2" destOrd="0" presId="urn:microsoft.com/office/officeart/2017/3/layout/DropPinTimeline"/>
    <dgm:cxn modelId="{4C5426C8-49CA-4CE7-AB21-DDD9F7B6E121}" type="presParOf" srcId="{5F2232B3-5310-477E-A78F-70EB57E95CAE}" destId="{2607FA35-8BA9-42FA-A3C9-D9BDB0DE3593}" srcOrd="0" destOrd="0" presId="urn:microsoft.com/office/officeart/2017/3/layout/DropPinTimeline"/>
    <dgm:cxn modelId="{4AD18D31-2394-4F0F-902C-D56B34D24C88}" type="presParOf" srcId="{5F2232B3-5310-477E-A78F-70EB57E95CAE}" destId="{E0224828-A022-4C03-AC6B-4D9E865EAD18}" srcOrd="1" destOrd="0" presId="urn:microsoft.com/office/officeart/2017/3/layout/DropPinTimeline"/>
    <dgm:cxn modelId="{1B374E3B-EDF2-4214-B720-AC6BC9B57ACA}" type="presParOf" srcId="{E0224828-A022-4C03-AC6B-4D9E865EAD18}" destId="{B0527E6F-CAE2-4D52-BA96-BAB76A892F53}" srcOrd="0" destOrd="0" presId="urn:microsoft.com/office/officeart/2017/3/layout/DropPinTimeline"/>
    <dgm:cxn modelId="{C527D1DD-370A-4217-99B0-BD66929C6035}" type="presParOf" srcId="{E0224828-A022-4C03-AC6B-4D9E865EAD18}" destId="{2BECF0D6-4D01-4536-BE27-C180870F3DC5}" srcOrd="1" destOrd="0" presId="urn:microsoft.com/office/officeart/2017/3/layout/DropPinTimeline"/>
    <dgm:cxn modelId="{682750E9-101C-4E28-B076-5951D7437305}" type="presParOf" srcId="{5F2232B3-5310-477E-A78F-70EB57E95CAE}" destId="{3F70B522-DF18-4288-B1BE-EDF10B2AAEE8}" srcOrd="2" destOrd="0" presId="urn:microsoft.com/office/officeart/2017/3/layout/DropPinTimeline"/>
    <dgm:cxn modelId="{DB74BD11-0EC6-4F93-B966-ABDA42647B57}" type="presParOf" srcId="{5F2232B3-5310-477E-A78F-70EB57E95CAE}" destId="{224CD6CC-5CF8-4B48-8E21-DD897CDB0161}" srcOrd="3" destOrd="0" presId="urn:microsoft.com/office/officeart/2017/3/layout/DropPinTimeline"/>
    <dgm:cxn modelId="{3043C390-3987-42B7-8AD3-556CFD8C1B88}" type="presParOf" srcId="{5F2232B3-5310-477E-A78F-70EB57E95CAE}" destId="{A841F46B-DFB8-44C5-BFCC-1A17B1299C58}" srcOrd="4" destOrd="0" presId="urn:microsoft.com/office/officeart/2017/3/layout/DropPinTimeline"/>
    <dgm:cxn modelId="{F3793148-6A04-4A26-89F2-6F1725D7F98E}" type="presParOf" srcId="{5F2232B3-5310-477E-A78F-70EB57E95CAE}" destId="{BFA1660B-BDD9-4B30-8588-246F16B2983B}" srcOrd="5" destOrd="0" presId="urn:microsoft.com/office/officeart/2017/3/layout/DropPinTimeline"/>
    <dgm:cxn modelId="{1AA6CE32-9962-4D21-A176-A987EC85B9EA}" type="presParOf" srcId="{127DBD7D-D77B-47CD-9193-62B41D622CE3}" destId="{21DD785D-1EA9-4432-90E1-788AA6E36187}" srcOrd="3" destOrd="0" presId="urn:microsoft.com/office/officeart/2017/3/layout/DropPinTimeline"/>
    <dgm:cxn modelId="{47DF4ADF-5A48-45FC-9FE0-07591AA78953}" type="presParOf" srcId="{127DBD7D-D77B-47CD-9193-62B41D622CE3}" destId="{C66F9224-2621-48A4-82BA-0B9B142F0718}" srcOrd="4" destOrd="0" presId="urn:microsoft.com/office/officeart/2017/3/layout/DropPinTimeline"/>
    <dgm:cxn modelId="{874E4676-88EC-4DBD-8D0B-98A45D79B807}" type="presParOf" srcId="{C66F9224-2621-48A4-82BA-0B9B142F0718}" destId="{7387F728-062D-49EF-BC11-07E9FAB1FE97}" srcOrd="0" destOrd="0" presId="urn:microsoft.com/office/officeart/2017/3/layout/DropPinTimeline"/>
    <dgm:cxn modelId="{1B87D9F5-79E3-4422-9352-92E48814CD40}" type="presParOf" srcId="{C66F9224-2621-48A4-82BA-0B9B142F0718}" destId="{89E0D6CB-B5E1-43CB-805C-1ABA0DD8F3C3}" srcOrd="1" destOrd="0" presId="urn:microsoft.com/office/officeart/2017/3/layout/DropPinTimeline"/>
    <dgm:cxn modelId="{D5ED3156-43A4-4791-AB59-F2844AEE7330}" type="presParOf" srcId="{89E0D6CB-B5E1-43CB-805C-1ABA0DD8F3C3}" destId="{6820B13C-FBE9-4621-AA35-37616033430C}" srcOrd="0" destOrd="0" presId="urn:microsoft.com/office/officeart/2017/3/layout/DropPinTimeline"/>
    <dgm:cxn modelId="{DE67D3BD-D94A-4B5C-8C7C-98180E74943E}" type="presParOf" srcId="{89E0D6CB-B5E1-43CB-805C-1ABA0DD8F3C3}" destId="{09D8892A-C1A3-48C6-829E-5A1B77734A92}" srcOrd="1" destOrd="0" presId="urn:microsoft.com/office/officeart/2017/3/layout/DropPinTimeline"/>
    <dgm:cxn modelId="{ED2954A0-D5A1-402B-9E66-4BBAFB09C7C9}" type="presParOf" srcId="{C66F9224-2621-48A4-82BA-0B9B142F0718}" destId="{2C833397-681D-42B5-BD40-C1937FDFD83E}" srcOrd="2" destOrd="0" presId="urn:microsoft.com/office/officeart/2017/3/layout/DropPinTimeline"/>
    <dgm:cxn modelId="{A4E0F6D8-2E46-4B97-A528-18FCA187994E}" type="presParOf" srcId="{C66F9224-2621-48A4-82BA-0B9B142F0718}" destId="{20709C19-B3C4-4867-8184-B46C711CED30}" srcOrd="3" destOrd="0" presId="urn:microsoft.com/office/officeart/2017/3/layout/DropPinTimeline"/>
    <dgm:cxn modelId="{EF8D8DE2-2B8C-42B8-9FC3-D938952F3EA4}" type="presParOf" srcId="{C66F9224-2621-48A4-82BA-0B9B142F0718}" destId="{14905418-303D-4CF3-B75A-BFE52B356F29}" srcOrd="4" destOrd="0" presId="urn:microsoft.com/office/officeart/2017/3/layout/DropPinTimeline"/>
    <dgm:cxn modelId="{9CFAA9B3-9F23-4314-B528-BABE090CB2B1}" type="presParOf" srcId="{C66F9224-2621-48A4-82BA-0B9B142F0718}" destId="{31FF7369-DC4F-4AA5-8057-662B1E6A6267}" srcOrd="5" destOrd="0" presId="urn:microsoft.com/office/officeart/2017/3/layout/DropPinTimeline"/>
    <dgm:cxn modelId="{9ADECC1C-7971-45B5-AAF6-F499AA921C4A}" type="presParOf" srcId="{127DBD7D-D77B-47CD-9193-62B41D622CE3}" destId="{7CC7EB99-CDE0-4D57-B2A5-A7D5A822D4F7}" srcOrd="5" destOrd="0" presId="urn:microsoft.com/office/officeart/2017/3/layout/DropPinTimeline"/>
    <dgm:cxn modelId="{1F696FE4-26DC-41DA-90E6-E881625646D1}" type="presParOf" srcId="{127DBD7D-D77B-47CD-9193-62B41D622CE3}" destId="{0945B45A-124E-4555-A679-D2F9B6F42B5D}" srcOrd="6" destOrd="0" presId="urn:microsoft.com/office/officeart/2017/3/layout/DropPinTimeline"/>
    <dgm:cxn modelId="{0E8F9643-E657-496A-AB5A-9693885BFB23}" type="presParOf" srcId="{0945B45A-124E-4555-A679-D2F9B6F42B5D}" destId="{6935EB21-B2CE-42CF-A47A-BC03D2CA1E4C}" srcOrd="0" destOrd="0" presId="urn:microsoft.com/office/officeart/2017/3/layout/DropPinTimeline"/>
    <dgm:cxn modelId="{0D77588C-AA83-4CAF-9ABE-F9F068E48160}" type="presParOf" srcId="{0945B45A-124E-4555-A679-D2F9B6F42B5D}" destId="{F20FB568-9EEF-4805-9101-78D611C946FA}" srcOrd="1" destOrd="0" presId="urn:microsoft.com/office/officeart/2017/3/layout/DropPinTimeline"/>
    <dgm:cxn modelId="{E3E98FA9-17C9-4B0B-9452-A747CF47519F}" type="presParOf" srcId="{F20FB568-9EEF-4805-9101-78D611C946FA}" destId="{75F6267C-BF34-4CD6-B940-B1812B7C0AB2}" srcOrd="0" destOrd="0" presId="urn:microsoft.com/office/officeart/2017/3/layout/DropPinTimeline"/>
    <dgm:cxn modelId="{183F57F5-C5C3-4DDE-A775-CA692535B8B3}" type="presParOf" srcId="{F20FB568-9EEF-4805-9101-78D611C946FA}" destId="{401E7C75-04EF-41D1-A71F-93FA7F2178EE}" srcOrd="1" destOrd="0" presId="urn:microsoft.com/office/officeart/2017/3/layout/DropPinTimeline"/>
    <dgm:cxn modelId="{BC18A27C-DF3B-465C-82F8-98F0819AFF08}" type="presParOf" srcId="{0945B45A-124E-4555-A679-D2F9B6F42B5D}" destId="{A17B7CF8-83AC-4C1F-8171-B2071DB9BF2F}" srcOrd="2" destOrd="0" presId="urn:microsoft.com/office/officeart/2017/3/layout/DropPinTimeline"/>
    <dgm:cxn modelId="{D831CE5A-4C67-45E8-9062-92D4DF2FCEAE}" type="presParOf" srcId="{0945B45A-124E-4555-A679-D2F9B6F42B5D}" destId="{63DBCD8C-528B-4FD8-8E9D-5761E9C1B856}" srcOrd="3" destOrd="0" presId="urn:microsoft.com/office/officeart/2017/3/layout/DropPinTimeline"/>
    <dgm:cxn modelId="{586F5B6A-D8B3-4FAF-9907-EA8EDA6F7F81}" type="presParOf" srcId="{0945B45A-124E-4555-A679-D2F9B6F42B5D}" destId="{3834B418-F88E-47D8-8E36-E9506899F6AE}" srcOrd="4" destOrd="0" presId="urn:microsoft.com/office/officeart/2017/3/layout/DropPinTimeline"/>
    <dgm:cxn modelId="{04FDD68D-408C-40FD-9149-7198CC48220A}" type="presParOf" srcId="{0945B45A-124E-4555-A679-D2F9B6F42B5D}" destId="{192BF0A9-0987-4D30-B7D2-BA5AF69E707B}" srcOrd="5" destOrd="0" presId="urn:microsoft.com/office/officeart/2017/3/layout/DropPinTimeline"/>
    <dgm:cxn modelId="{FD9108A3-0AC5-461C-99E4-893D54A4D94D}" type="presParOf" srcId="{127DBD7D-D77B-47CD-9193-62B41D622CE3}" destId="{B48CE52F-EF71-4BF7-AF8A-F7E9E019696A}" srcOrd="7" destOrd="0" presId="urn:microsoft.com/office/officeart/2017/3/layout/DropPinTimeline"/>
    <dgm:cxn modelId="{4BE01600-02FD-478A-A3FB-7F04EF8A5066}" type="presParOf" srcId="{127DBD7D-D77B-47CD-9193-62B41D622CE3}" destId="{5450D26B-81E0-40AD-B2AE-7680EA4247D6}" srcOrd="8" destOrd="0" presId="urn:microsoft.com/office/officeart/2017/3/layout/DropPinTimeline"/>
    <dgm:cxn modelId="{E226121D-1CD0-456C-B988-0BCD9101F8CE}" type="presParOf" srcId="{5450D26B-81E0-40AD-B2AE-7680EA4247D6}" destId="{0DAAB9CC-1808-45EE-BCDC-9C6778C46636}" srcOrd="0" destOrd="0" presId="urn:microsoft.com/office/officeart/2017/3/layout/DropPinTimeline"/>
    <dgm:cxn modelId="{F9EC5411-7C15-4EE2-8FF9-342D39196A08}" type="presParOf" srcId="{5450D26B-81E0-40AD-B2AE-7680EA4247D6}" destId="{B91F9ACF-671E-40B2-B02E-9E8029DE4110}" srcOrd="1" destOrd="0" presId="urn:microsoft.com/office/officeart/2017/3/layout/DropPinTimeline"/>
    <dgm:cxn modelId="{9C38EE41-47B6-4AF5-8ADC-4B861BB6D023}" type="presParOf" srcId="{B91F9ACF-671E-40B2-B02E-9E8029DE4110}" destId="{A5573CBE-A476-4F1F-8340-6931362663B7}" srcOrd="0" destOrd="0" presId="urn:microsoft.com/office/officeart/2017/3/layout/DropPinTimeline"/>
    <dgm:cxn modelId="{E9C65657-BA01-418D-A6FB-FAFF46B3F9F5}" type="presParOf" srcId="{B91F9ACF-671E-40B2-B02E-9E8029DE4110}" destId="{5BBBC7A3-4D0E-4D5A-9F48-2A9F5F0E9F3C}" srcOrd="1" destOrd="0" presId="urn:microsoft.com/office/officeart/2017/3/layout/DropPinTimeline"/>
    <dgm:cxn modelId="{9923A366-EF83-4ABC-A56D-3922CCA76890}" type="presParOf" srcId="{5450D26B-81E0-40AD-B2AE-7680EA4247D6}" destId="{6491A5AA-6141-4B4E-BFD8-A0CAA1DE413B}" srcOrd="2" destOrd="0" presId="urn:microsoft.com/office/officeart/2017/3/layout/DropPinTimeline"/>
    <dgm:cxn modelId="{D90D24FE-6FC9-4094-8230-C83B1ACCC008}" type="presParOf" srcId="{5450D26B-81E0-40AD-B2AE-7680EA4247D6}" destId="{ACEB9642-D5E9-47D2-BD38-71BA51E01E1C}" srcOrd="3" destOrd="0" presId="urn:microsoft.com/office/officeart/2017/3/layout/DropPinTimeline"/>
    <dgm:cxn modelId="{D2D4FD76-F2CF-44A9-ABE0-CCEC380CD157}" type="presParOf" srcId="{5450D26B-81E0-40AD-B2AE-7680EA4247D6}" destId="{0DB0DA5D-EC73-4037-8B42-2870EF672B69}" srcOrd="4" destOrd="0" presId="urn:microsoft.com/office/officeart/2017/3/layout/DropPinTimeline"/>
    <dgm:cxn modelId="{EAE02468-1EAC-4D94-B90F-AC29DF32A91F}" type="presParOf" srcId="{5450D26B-81E0-40AD-B2AE-7680EA4247D6}" destId="{C6034763-2263-4200-99C8-881E6B204CB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D2030F-428F-4131-A99C-D5F8C3D6495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34961D3-CA4C-40EA-B80D-6D8C9FB4CEAF}">
      <dgm:prSet/>
      <dgm:spPr/>
      <dgm:t>
        <a:bodyPr/>
        <a:lstStyle/>
        <a:p>
          <a:r>
            <a:rPr lang="en-US" dirty="0"/>
            <a:t>They are used in performing tasks required for a job.</a:t>
          </a:r>
        </a:p>
      </dgm:t>
    </dgm:pt>
    <dgm:pt modelId="{EE3B0748-DE19-4C8A-ADDB-E6BC09280C87}" type="parTrans" cxnId="{1F979D0A-DA1B-4524-8D83-AE5A38CD6157}">
      <dgm:prSet/>
      <dgm:spPr/>
      <dgm:t>
        <a:bodyPr/>
        <a:lstStyle/>
        <a:p>
          <a:endParaRPr lang="en-US"/>
        </a:p>
      </dgm:t>
    </dgm:pt>
    <dgm:pt modelId="{822B7A0C-23EA-4FB3-96AE-6C4B327162B0}" type="sibTrans" cxnId="{1F979D0A-DA1B-4524-8D83-AE5A38CD6157}">
      <dgm:prSet/>
      <dgm:spPr/>
      <dgm:t>
        <a:bodyPr/>
        <a:lstStyle/>
        <a:p>
          <a:endParaRPr lang="en-US"/>
        </a:p>
      </dgm:t>
    </dgm:pt>
    <dgm:pt modelId="{F4B35AB2-38E6-47F4-BC72-1A85E7CF138A}">
      <dgm:prSet/>
      <dgm:spPr/>
      <dgm:t>
        <a:bodyPr/>
        <a:lstStyle/>
        <a:p>
          <a:r>
            <a:rPr lang="en-US" dirty="0"/>
            <a:t>Different combinations</a:t>
          </a:r>
        </a:p>
      </dgm:t>
    </dgm:pt>
    <dgm:pt modelId="{45844FFD-77DF-4EEA-92FC-98AEEC27C7B0}" type="parTrans" cxnId="{01C44718-15A4-45A2-9BAF-BD31D5A2B8C8}">
      <dgm:prSet/>
      <dgm:spPr/>
      <dgm:t>
        <a:bodyPr/>
        <a:lstStyle/>
        <a:p>
          <a:endParaRPr lang="en-US"/>
        </a:p>
      </dgm:t>
    </dgm:pt>
    <dgm:pt modelId="{36785EE3-391A-44B8-80C7-F70FD482A1E6}" type="sibTrans" cxnId="{01C44718-15A4-45A2-9BAF-BD31D5A2B8C8}">
      <dgm:prSet/>
      <dgm:spPr/>
      <dgm:t>
        <a:bodyPr/>
        <a:lstStyle/>
        <a:p>
          <a:endParaRPr lang="en-US"/>
        </a:p>
      </dgm:t>
    </dgm:pt>
    <dgm:pt modelId="{B0569F43-2C82-4C75-91ED-F7C6D7C850EA}">
      <dgm:prSet/>
      <dgm:spPr/>
      <dgm:t>
        <a:bodyPr/>
        <a:lstStyle/>
        <a:p>
          <a:r>
            <a:rPr lang="en-US" dirty="0"/>
            <a:t>Different applications</a:t>
          </a:r>
        </a:p>
      </dgm:t>
    </dgm:pt>
    <dgm:pt modelId="{63F30205-9175-4AC9-84DA-22402E6E8C05}" type="parTrans" cxnId="{AD40E90A-F0C3-477D-97CF-09CCF7E8FC5F}">
      <dgm:prSet/>
      <dgm:spPr/>
      <dgm:t>
        <a:bodyPr/>
        <a:lstStyle/>
        <a:p>
          <a:endParaRPr lang="en-US"/>
        </a:p>
      </dgm:t>
    </dgm:pt>
    <dgm:pt modelId="{D782791B-F6B5-4CDE-ABD2-17CE88EB196A}" type="sibTrans" cxnId="{AD40E90A-F0C3-477D-97CF-09CCF7E8FC5F}">
      <dgm:prSet/>
      <dgm:spPr/>
      <dgm:t>
        <a:bodyPr/>
        <a:lstStyle/>
        <a:p>
          <a:endParaRPr lang="en-US"/>
        </a:p>
      </dgm:t>
    </dgm:pt>
    <dgm:pt modelId="{20966FB2-E0DC-4F9F-A1A6-E96F41E86A24}">
      <dgm:prSet/>
      <dgm:spPr/>
      <dgm:t>
        <a:bodyPr/>
        <a:lstStyle/>
        <a:p>
          <a:r>
            <a:rPr lang="en-US" dirty="0"/>
            <a:t>Every occupation</a:t>
          </a:r>
        </a:p>
      </dgm:t>
    </dgm:pt>
    <dgm:pt modelId="{91BF2993-B2BB-4AB0-B1AB-8F920527993A}" type="parTrans" cxnId="{023ED3C1-C5A2-4C63-98DF-86326AD5EA64}">
      <dgm:prSet/>
      <dgm:spPr/>
      <dgm:t>
        <a:bodyPr/>
        <a:lstStyle/>
        <a:p>
          <a:endParaRPr lang="en-US"/>
        </a:p>
      </dgm:t>
    </dgm:pt>
    <dgm:pt modelId="{4CBE6527-D588-4B6F-B096-0257F81B7D9E}" type="sibTrans" cxnId="{023ED3C1-C5A2-4C63-98DF-86326AD5EA64}">
      <dgm:prSet/>
      <dgm:spPr/>
      <dgm:t>
        <a:bodyPr/>
        <a:lstStyle/>
        <a:p>
          <a:endParaRPr lang="en-US"/>
        </a:p>
      </dgm:t>
    </dgm:pt>
    <dgm:pt modelId="{7A649AD6-2937-4438-897F-B4EBC638D128}">
      <dgm:prSet/>
      <dgm:spPr/>
      <dgm:t>
        <a:bodyPr/>
        <a:lstStyle/>
        <a:p>
          <a:r>
            <a:rPr lang="en-US" dirty="0"/>
            <a:t>Acquire and apply other skills</a:t>
          </a:r>
        </a:p>
      </dgm:t>
    </dgm:pt>
    <dgm:pt modelId="{5C5FEF10-19D3-4EB4-850A-333859B0663A}" type="parTrans" cxnId="{12853604-C154-4D3C-8A15-CF609E81B2BF}">
      <dgm:prSet/>
      <dgm:spPr/>
      <dgm:t>
        <a:bodyPr/>
        <a:lstStyle/>
        <a:p>
          <a:endParaRPr lang="en-US"/>
        </a:p>
      </dgm:t>
    </dgm:pt>
    <dgm:pt modelId="{9B034B82-696E-45FF-97D5-804C7146F4E1}" type="sibTrans" cxnId="{12853604-C154-4D3C-8A15-CF609E81B2BF}">
      <dgm:prSet/>
      <dgm:spPr/>
      <dgm:t>
        <a:bodyPr/>
        <a:lstStyle/>
        <a:p>
          <a:endParaRPr lang="en-US"/>
        </a:p>
      </dgm:t>
    </dgm:pt>
    <dgm:pt modelId="{77886653-730A-42CB-9D05-B1F580D092E4}">
      <dgm:prSet/>
      <dgm:spPr/>
      <dgm:t>
        <a:bodyPr/>
        <a:lstStyle/>
        <a:p>
          <a:r>
            <a:rPr lang="en-US" dirty="0"/>
            <a:t>Adapt to change</a:t>
          </a:r>
        </a:p>
      </dgm:t>
    </dgm:pt>
    <dgm:pt modelId="{C7D0C75A-F86D-4053-B822-E1D83DA43C89}" type="parTrans" cxnId="{ECB2434C-DD2F-4C91-B151-EAC31AA9CC8D}">
      <dgm:prSet/>
      <dgm:spPr/>
      <dgm:t>
        <a:bodyPr/>
        <a:lstStyle/>
        <a:p>
          <a:endParaRPr lang="en-US"/>
        </a:p>
      </dgm:t>
    </dgm:pt>
    <dgm:pt modelId="{BEE8095A-7891-445F-A690-2CB1F9BF5099}" type="sibTrans" cxnId="{ECB2434C-DD2F-4C91-B151-EAC31AA9CC8D}">
      <dgm:prSet/>
      <dgm:spPr/>
      <dgm:t>
        <a:bodyPr/>
        <a:lstStyle/>
        <a:p>
          <a:endParaRPr lang="en-US"/>
        </a:p>
      </dgm:t>
    </dgm:pt>
    <dgm:pt modelId="{8C57669E-A128-4900-8312-F68C3F300AB9}" type="pres">
      <dgm:prSet presAssocID="{E0D2030F-428F-4131-A99C-D5F8C3D64959}" presName="vert0" presStyleCnt="0">
        <dgm:presLayoutVars>
          <dgm:dir/>
          <dgm:animOne val="branch"/>
          <dgm:animLvl val="lvl"/>
        </dgm:presLayoutVars>
      </dgm:prSet>
      <dgm:spPr/>
    </dgm:pt>
    <dgm:pt modelId="{1E42A253-E96D-42B9-92FA-3943C1A0D6E8}" type="pres">
      <dgm:prSet presAssocID="{534961D3-CA4C-40EA-B80D-6D8C9FB4CEAF}" presName="thickLine" presStyleLbl="alignNode1" presStyleIdx="0" presStyleCnt="1"/>
      <dgm:spPr/>
    </dgm:pt>
    <dgm:pt modelId="{8226CE14-BEA3-4911-A46E-581924D199EA}" type="pres">
      <dgm:prSet presAssocID="{534961D3-CA4C-40EA-B80D-6D8C9FB4CEAF}" presName="horz1" presStyleCnt="0"/>
      <dgm:spPr/>
    </dgm:pt>
    <dgm:pt modelId="{B9EAC246-40A0-4E32-9A1D-FBE85A3ED064}" type="pres">
      <dgm:prSet presAssocID="{534961D3-CA4C-40EA-B80D-6D8C9FB4CEAF}" presName="tx1" presStyleLbl="revTx" presStyleIdx="0" presStyleCnt="6"/>
      <dgm:spPr/>
    </dgm:pt>
    <dgm:pt modelId="{11047D23-B33F-49EF-B261-A5960841ADBA}" type="pres">
      <dgm:prSet presAssocID="{534961D3-CA4C-40EA-B80D-6D8C9FB4CEAF}" presName="vert1" presStyleCnt="0"/>
      <dgm:spPr/>
    </dgm:pt>
    <dgm:pt modelId="{842300D7-3BD6-4D96-8831-D95AE722AB28}" type="pres">
      <dgm:prSet presAssocID="{F4B35AB2-38E6-47F4-BC72-1A85E7CF138A}" presName="vertSpace2a" presStyleCnt="0"/>
      <dgm:spPr/>
    </dgm:pt>
    <dgm:pt modelId="{80A7AF1B-0F70-4F2A-9899-61DF834213FD}" type="pres">
      <dgm:prSet presAssocID="{F4B35AB2-38E6-47F4-BC72-1A85E7CF138A}" presName="horz2" presStyleCnt="0"/>
      <dgm:spPr/>
    </dgm:pt>
    <dgm:pt modelId="{E3CC38A5-5568-48C2-B504-F368B68DF26B}" type="pres">
      <dgm:prSet presAssocID="{F4B35AB2-38E6-47F4-BC72-1A85E7CF138A}" presName="horzSpace2" presStyleCnt="0"/>
      <dgm:spPr/>
    </dgm:pt>
    <dgm:pt modelId="{54973B46-823D-41AE-BFA1-897933A1D263}" type="pres">
      <dgm:prSet presAssocID="{F4B35AB2-38E6-47F4-BC72-1A85E7CF138A}" presName="tx2" presStyleLbl="revTx" presStyleIdx="1" presStyleCnt="6"/>
      <dgm:spPr/>
    </dgm:pt>
    <dgm:pt modelId="{912DCF8A-0EF6-4242-9BA4-A2F6F5061F65}" type="pres">
      <dgm:prSet presAssocID="{F4B35AB2-38E6-47F4-BC72-1A85E7CF138A}" presName="vert2" presStyleCnt="0"/>
      <dgm:spPr/>
    </dgm:pt>
    <dgm:pt modelId="{68BA3E90-98AD-42EB-9BB5-0462C638F648}" type="pres">
      <dgm:prSet presAssocID="{F4B35AB2-38E6-47F4-BC72-1A85E7CF138A}" presName="thinLine2b" presStyleLbl="callout" presStyleIdx="0" presStyleCnt="5"/>
      <dgm:spPr/>
    </dgm:pt>
    <dgm:pt modelId="{06007062-73EB-4BA4-92AC-1FBB107678FF}" type="pres">
      <dgm:prSet presAssocID="{F4B35AB2-38E6-47F4-BC72-1A85E7CF138A}" presName="vertSpace2b" presStyleCnt="0"/>
      <dgm:spPr/>
    </dgm:pt>
    <dgm:pt modelId="{E2D6E939-6A10-45EC-9ECC-6B13FD499D53}" type="pres">
      <dgm:prSet presAssocID="{B0569F43-2C82-4C75-91ED-F7C6D7C850EA}" presName="horz2" presStyleCnt="0"/>
      <dgm:spPr/>
    </dgm:pt>
    <dgm:pt modelId="{3C0EA1E8-6F82-4C8B-8557-8C54169AA6C8}" type="pres">
      <dgm:prSet presAssocID="{B0569F43-2C82-4C75-91ED-F7C6D7C850EA}" presName="horzSpace2" presStyleCnt="0"/>
      <dgm:spPr/>
    </dgm:pt>
    <dgm:pt modelId="{D5BFFC40-6671-447F-A9B7-A3B172ADAB91}" type="pres">
      <dgm:prSet presAssocID="{B0569F43-2C82-4C75-91ED-F7C6D7C850EA}" presName="tx2" presStyleLbl="revTx" presStyleIdx="2" presStyleCnt="6"/>
      <dgm:spPr/>
    </dgm:pt>
    <dgm:pt modelId="{98F5FB6B-3F8E-45E5-9FC4-94666EB082C5}" type="pres">
      <dgm:prSet presAssocID="{B0569F43-2C82-4C75-91ED-F7C6D7C850EA}" presName="vert2" presStyleCnt="0"/>
      <dgm:spPr/>
    </dgm:pt>
    <dgm:pt modelId="{1C7C09D4-8B12-4456-B702-B79E893C64A1}" type="pres">
      <dgm:prSet presAssocID="{B0569F43-2C82-4C75-91ED-F7C6D7C850EA}" presName="thinLine2b" presStyleLbl="callout" presStyleIdx="1" presStyleCnt="5"/>
      <dgm:spPr/>
    </dgm:pt>
    <dgm:pt modelId="{7AEA8616-8AD6-44C1-8028-6F897503A19B}" type="pres">
      <dgm:prSet presAssocID="{B0569F43-2C82-4C75-91ED-F7C6D7C850EA}" presName="vertSpace2b" presStyleCnt="0"/>
      <dgm:spPr/>
    </dgm:pt>
    <dgm:pt modelId="{21F1DE6D-C2A0-4E43-9BEB-18AA994A93C8}" type="pres">
      <dgm:prSet presAssocID="{20966FB2-E0DC-4F9F-A1A6-E96F41E86A24}" presName="horz2" presStyleCnt="0"/>
      <dgm:spPr/>
    </dgm:pt>
    <dgm:pt modelId="{E9A2D26C-BAE6-4949-9AC2-85985AA09F2A}" type="pres">
      <dgm:prSet presAssocID="{20966FB2-E0DC-4F9F-A1A6-E96F41E86A24}" presName="horzSpace2" presStyleCnt="0"/>
      <dgm:spPr/>
    </dgm:pt>
    <dgm:pt modelId="{D6E0D3D0-42DB-41EA-92CF-C4F6FB60DA79}" type="pres">
      <dgm:prSet presAssocID="{20966FB2-E0DC-4F9F-A1A6-E96F41E86A24}" presName="tx2" presStyleLbl="revTx" presStyleIdx="3" presStyleCnt="6"/>
      <dgm:spPr/>
    </dgm:pt>
    <dgm:pt modelId="{C005BE0A-0540-4DFA-BA7F-089DCA2E2CFB}" type="pres">
      <dgm:prSet presAssocID="{20966FB2-E0DC-4F9F-A1A6-E96F41E86A24}" presName="vert2" presStyleCnt="0"/>
      <dgm:spPr/>
    </dgm:pt>
    <dgm:pt modelId="{E4DF4248-DDB8-4B36-9F81-556781AB8AC2}" type="pres">
      <dgm:prSet presAssocID="{20966FB2-E0DC-4F9F-A1A6-E96F41E86A24}" presName="thinLine2b" presStyleLbl="callout" presStyleIdx="2" presStyleCnt="5"/>
      <dgm:spPr/>
    </dgm:pt>
    <dgm:pt modelId="{2B26D307-E613-4C8B-A70B-7360777D6ED5}" type="pres">
      <dgm:prSet presAssocID="{20966FB2-E0DC-4F9F-A1A6-E96F41E86A24}" presName="vertSpace2b" presStyleCnt="0"/>
      <dgm:spPr/>
    </dgm:pt>
    <dgm:pt modelId="{1A1C5AD4-2FD6-4A11-891A-68AD72872801}" type="pres">
      <dgm:prSet presAssocID="{7A649AD6-2937-4438-897F-B4EBC638D128}" presName="horz2" presStyleCnt="0"/>
      <dgm:spPr/>
    </dgm:pt>
    <dgm:pt modelId="{AE2D3C60-6485-45BB-99E2-FDE29F158497}" type="pres">
      <dgm:prSet presAssocID="{7A649AD6-2937-4438-897F-B4EBC638D128}" presName="horzSpace2" presStyleCnt="0"/>
      <dgm:spPr/>
    </dgm:pt>
    <dgm:pt modelId="{E86AADDE-B408-4E59-9F1E-44A35FCA6E35}" type="pres">
      <dgm:prSet presAssocID="{7A649AD6-2937-4438-897F-B4EBC638D128}" presName="tx2" presStyleLbl="revTx" presStyleIdx="4" presStyleCnt="6"/>
      <dgm:spPr/>
    </dgm:pt>
    <dgm:pt modelId="{F1C24C41-F97C-497F-87EE-21E62A98605F}" type="pres">
      <dgm:prSet presAssocID="{7A649AD6-2937-4438-897F-B4EBC638D128}" presName="vert2" presStyleCnt="0"/>
      <dgm:spPr/>
    </dgm:pt>
    <dgm:pt modelId="{3D4C9503-0A66-4B41-BB0F-986D52B8412F}" type="pres">
      <dgm:prSet presAssocID="{7A649AD6-2937-4438-897F-B4EBC638D128}" presName="thinLine2b" presStyleLbl="callout" presStyleIdx="3" presStyleCnt="5"/>
      <dgm:spPr/>
    </dgm:pt>
    <dgm:pt modelId="{3383CDD5-92FF-4288-81A5-F192E7FC9F4B}" type="pres">
      <dgm:prSet presAssocID="{7A649AD6-2937-4438-897F-B4EBC638D128}" presName="vertSpace2b" presStyleCnt="0"/>
      <dgm:spPr/>
    </dgm:pt>
    <dgm:pt modelId="{207CE4E1-06EC-4214-AA43-100E7C70CDEB}" type="pres">
      <dgm:prSet presAssocID="{77886653-730A-42CB-9D05-B1F580D092E4}" presName="horz2" presStyleCnt="0"/>
      <dgm:spPr/>
    </dgm:pt>
    <dgm:pt modelId="{8658CAB1-B8EA-47EE-B00B-9B6CE77984B5}" type="pres">
      <dgm:prSet presAssocID="{77886653-730A-42CB-9D05-B1F580D092E4}" presName="horzSpace2" presStyleCnt="0"/>
      <dgm:spPr/>
    </dgm:pt>
    <dgm:pt modelId="{D3E8F96B-8B42-49FB-8320-ABA5BF4EE7E9}" type="pres">
      <dgm:prSet presAssocID="{77886653-730A-42CB-9D05-B1F580D092E4}" presName="tx2" presStyleLbl="revTx" presStyleIdx="5" presStyleCnt="6"/>
      <dgm:spPr/>
    </dgm:pt>
    <dgm:pt modelId="{8A77EDAE-5AE9-40E6-93DD-20276B1562BD}" type="pres">
      <dgm:prSet presAssocID="{77886653-730A-42CB-9D05-B1F580D092E4}" presName="vert2" presStyleCnt="0"/>
      <dgm:spPr/>
    </dgm:pt>
    <dgm:pt modelId="{487BCE02-7AC1-458E-BC75-B34E5DD85867}" type="pres">
      <dgm:prSet presAssocID="{77886653-730A-42CB-9D05-B1F580D092E4}" presName="thinLine2b" presStyleLbl="callout" presStyleIdx="4" presStyleCnt="5"/>
      <dgm:spPr/>
    </dgm:pt>
    <dgm:pt modelId="{FB04B398-4326-4EB8-B408-CAD401A5BBC0}" type="pres">
      <dgm:prSet presAssocID="{77886653-730A-42CB-9D05-B1F580D092E4}" presName="vertSpace2b" presStyleCnt="0"/>
      <dgm:spPr/>
    </dgm:pt>
  </dgm:ptLst>
  <dgm:cxnLst>
    <dgm:cxn modelId="{12853604-C154-4D3C-8A15-CF609E81B2BF}" srcId="{534961D3-CA4C-40EA-B80D-6D8C9FB4CEAF}" destId="{7A649AD6-2937-4438-897F-B4EBC638D128}" srcOrd="3" destOrd="0" parTransId="{5C5FEF10-19D3-4EB4-850A-333859B0663A}" sibTransId="{9B034B82-696E-45FF-97D5-804C7146F4E1}"/>
    <dgm:cxn modelId="{4B267107-83CB-4A9C-BC7A-13967F6FF4EA}" type="presOf" srcId="{20966FB2-E0DC-4F9F-A1A6-E96F41E86A24}" destId="{D6E0D3D0-42DB-41EA-92CF-C4F6FB60DA79}" srcOrd="0" destOrd="0" presId="urn:microsoft.com/office/officeart/2008/layout/LinedList"/>
    <dgm:cxn modelId="{1F979D0A-DA1B-4524-8D83-AE5A38CD6157}" srcId="{E0D2030F-428F-4131-A99C-D5F8C3D64959}" destId="{534961D3-CA4C-40EA-B80D-6D8C9FB4CEAF}" srcOrd="0" destOrd="0" parTransId="{EE3B0748-DE19-4C8A-ADDB-E6BC09280C87}" sibTransId="{822B7A0C-23EA-4FB3-96AE-6C4B327162B0}"/>
    <dgm:cxn modelId="{AD40E90A-F0C3-477D-97CF-09CCF7E8FC5F}" srcId="{534961D3-CA4C-40EA-B80D-6D8C9FB4CEAF}" destId="{B0569F43-2C82-4C75-91ED-F7C6D7C850EA}" srcOrd="1" destOrd="0" parTransId="{63F30205-9175-4AC9-84DA-22402E6E8C05}" sibTransId="{D782791B-F6B5-4CDE-ABD2-17CE88EB196A}"/>
    <dgm:cxn modelId="{01C44718-15A4-45A2-9BAF-BD31D5A2B8C8}" srcId="{534961D3-CA4C-40EA-B80D-6D8C9FB4CEAF}" destId="{F4B35AB2-38E6-47F4-BC72-1A85E7CF138A}" srcOrd="0" destOrd="0" parTransId="{45844FFD-77DF-4EEA-92FC-98AEEC27C7B0}" sibTransId="{36785EE3-391A-44B8-80C7-F70FD482A1E6}"/>
    <dgm:cxn modelId="{9A919818-AE23-40A2-AE17-9B028F2BCD2E}" type="presOf" srcId="{7A649AD6-2937-4438-897F-B4EBC638D128}" destId="{E86AADDE-B408-4E59-9F1E-44A35FCA6E35}" srcOrd="0" destOrd="0" presId="urn:microsoft.com/office/officeart/2008/layout/LinedList"/>
    <dgm:cxn modelId="{928FF14A-CBDA-401C-9691-2732FE843759}" type="presOf" srcId="{B0569F43-2C82-4C75-91ED-F7C6D7C850EA}" destId="{D5BFFC40-6671-447F-A9B7-A3B172ADAB91}" srcOrd="0" destOrd="0" presId="urn:microsoft.com/office/officeart/2008/layout/LinedList"/>
    <dgm:cxn modelId="{ECB2434C-DD2F-4C91-B151-EAC31AA9CC8D}" srcId="{534961D3-CA4C-40EA-B80D-6D8C9FB4CEAF}" destId="{77886653-730A-42CB-9D05-B1F580D092E4}" srcOrd="4" destOrd="0" parTransId="{C7D0C75A-F86D-4053-B822-E1D83DA43C89}" sibTransId="{BEE8095A-7891-445F-A690-2CB1F9BF5099}"/>
    <dgm:cxn modelId="{0122EC85-CF4D-4DF0-AB2E-223EDEDC38B5}" type="presOf" srcId="{F4B35AB2-38E6-47F4-BC72-1A85E7CF138A}" destId="{54973B46-823D-41AE-BFA1-897933A1D263}" srcOrd="0" destOrd="0" presId="urn:microsoft.com/office/officeart/2008/layout/LinedList"/>
    <dgm:cxn modelId="{1C9F8E9B-3293-453F-BF67-B03DD80C31AF}" type="presOf" srcId="{534961D3-CA4C-40EA-B80D-6D8C9FB4CEAF}" destId="{B9EAC246-40A0-4E32-9A1D-FBE85A3ED064}" srcOrd="0" destOrd="0" presId="urn:microsoft.com/office/officeart/2008/layout/LinedList"/>
    <dgm:cxn modelId="{023ED3C1-C5A2-4C63-98DF-86326AD5EA64}" srcId="{534961D3-CA4C-40EA-B80D-6D8C9FB4CEAF}" destId="{20966FB2-E0DC-4F9F-A1A6-E96F41E86A24}" srcOrd="2" destOrd="0" parTransId="{91BF2993-B2BB-4AB0-B1AB-8F920527993A}" sibTransId="{4CBE6527-D588-4B6F-B096-0257F81B7D9E}"/>
    <dgm:cxn modelId="{924FB1DE-01A9-42E2-9FB5-CCF702B263A8}" type="presOf" srcId="{77886653-730A-42CB-9D05-B1F580D092E4}" destId="{D3E8F96B-8B42-49FB-8320-ABA5BF4EE7E9}" srcOrd="0" destOrd="0" presId="urn:microsoft.com/office/officeart/2008/layout/LinedList"/>
    <dgm:cxn modelId="{3C3B51F5-2C24-42E4-8824-BE246B458C00}" type="presOf" srcId="{E0D2030F-428F-4131-A99C-D5F8C3D64959}" destId="{8C57669E-A128-4900-8312-F68C3F300AB9}" srcOrd="0" destOrd="0" presId="urn:microsoft.com/office/officeart/2008/layout/LinedList"/>
    <dgm:cxn modelId="{382CE67B-90F7-40FE-89E2-8EE5DC059F5C}" type="presParOf" srcId="{8C57669E-A128-4900-8312-F68C3F300AB9}" destId="{1E42A253-E96D-42B9-92FA-3943C1A0D6E8}" srcOrd="0" destOrd="0" presId="urn:microsoft.com/office/officeart/2008/layout/LinedList"/>
    <dgm:cxn modelId="{4CB2F173-8EAB-4A7A-BC74-FA6629B18B62}" type="presParOf" srcId="{8C57669E-A128-4900-8312-F68C3F300AB9}" destId="{8226CE14-BEA3-4911-A46E-581924D199EA}" srcOrd="1" destOrd="0" presId="urn:microsoft.com/office/officeart/2008/layout/LinedList"/>
    <dgm:cxn modelId="{64AB12DD-8533-4CC5-A3D2-178D5B647450}" type="presParOf" srcId="{8226CE14-BEA3-4911-A46E-581924D199EA}" destId="{B9EAC246-40A0-4E32-9A1D-FBE85A3ED064}" srcOrd="0" destOrd="0" presId="urn:microsoft.com/office/officeart/2008/layout/LinedList"/>
    <dgm:cxn modelId="{49218F28-D587-4EDC-A54D-0FDB5E070D32}" type="presParOf" srcId="{8226CE14-BEA3-4911-A46E-581924D199EA}" destId="{11047D23-B33F-49EF-B261-A5960841ADBA}" srcOrd="1" destOrd="0" presId="urn:microsoft.com/office/officeart/2008/layout/LinedList"/>
    <dgm:cxn modelId="{53B69E95-8591-46D3-9AB7-AD7D7ACD45B7}" type="presParOf" srcId="{11047D23-B33F-49EF-B261-A5960841ADBA}" destId="{842300D7-3BD6-4D96-8831-D95AE722AB28}" srcOrd="0" destOrd="0" presId="urn:microsoft.com/office/officeart/2008/layout/LinedList"/>
    <dgm:cxn modelId="{9A07F8C2-4C4E-4267-9025-A29F464CE201}" type="presParOf" srcId="{11047D23-B33F-49EF-B261-A5960841ADBA}" destId="{80A7AF1B-0F70-4F2A-9899-61DF834213FD}" srcOrd="1" destOrd="0" presId="urn:microsoft.com/office/officeart/2008/layout/LinedList"/>
    <dgm:cxn modelId="{0335D53F-6DBA-4256-986C-FACBE5B3208F}" type="presParOf" srcId="{80A7AF1B-0F70-4F2A-9899-61DF834213FD}" destId="{E3CC38A5-5568-48C2-B504-F368B68DF26B}" srcOrd="0" destOrd="0" presId="urn:microsoft.com/office/officeart/2008/layout/LinedList"/>
    <dgm:cxn modelId="{F858D6DC-3E77-443E-96FF-CAD90CD32217}" type="presParOf" srcId="{80A7AF1B-0F70-4F2A-9899-61DF834213FD}" destId="{54973B46-823D-41AE-BFA1-897933A1D263}" srcOrd="1" destOrd="0" presId="urn:microsoft.com/office/officeart/2008/layout/LinedList"/>
    <dgm:cxn modelId="{D3587778-5C4B-4CF5-8E34-59D7B21933A7}" type="presParOf" srcId="{80A7AF1B-0F70-4F2A-9899-61DF834213FD}" destId="{912DCF8A-0EF6-4242-9BA4-A2F6F5061F65}" srcOrd="2" destOrd="0" presId="urn:microsoft.com/office/officeart/2008/layout/LinedList"/>
    <dgm:cxn modelId="{0ABADD8A-0062-4725-909E-D2569871CAC0}" type="presParOf" srcId="{11047D23-B33F-49EF-B261-A5960841ADBA}" destId="{68BA3E90-98AD-42EB-9BB5-0462C638F648}" srcOrd="2" destOrd="0" presId="urn:microsoft.com/office/officeart/2008/layout/LinedList"/>
    <dgm:cxn modelId="{D8E42F71-3DE2-4C91-9E69-800E078CEA64}" type="presParOf" srcId="{11047D23-B33F-49EF-B261-A5960841ADBA}" destId="{06007062-73EB-4BA4-92AC-1FBB107678FF}" srcOrd="3" destOrd="0" presId="urn:microsoft.com/office/officeart/2008/layout/LinedList"/>
    <dgm:cxn modelId="{5868C8AC-CD78-4D87-9A43-ED52B7DA5BB1}" type="presParOf" srcId="{11047D23-B33F-49EF-B261-A5960841ADBA}" destId="{E2D6E939-6A10-45EC-9ECC-6B13FD499D53}" srcOrd="4" destOrd="0" presId="urn:microsoft.com/office/officeart/2008/layout/LinedList"/>
    <dgm:cxn modelId="{117DB557-5F42-46E8-B189-F1DD9F653E9D}" type="presParOf" srcId="{E2D6E939-6A10-45EC-9ECC-6B13FD499D53}" destId="{3C0EA1E8-6F82-4C8B-8557-8C54169AA6C8}" srcOrd="0" destOrd="0" presId="urn:microsoft.com/office/officeart/2008/layout/LinedList"/>
    <dgm:cxn modelId="{96516269-80EF-4151-AFCC-D0422E02D841}" type="presParOf" srcId="{E2D6E939-6A10-45EC-9ECC-6B13FD499D53}" destId="{D5BFFC40-6671-447F-A9B7-A3B172ADAB91}" srcOrd="1" destOrd="0" presId="urn:microsoft.com/office/officeart/2008/layout/LinedList"/>
    <dgm:cxn modelId="{78341A8F-4FC6-4EC8-80AE-78BBBBA0B7B1}" type="presParOf" srcId="{E2D6E939-6A10-45EC-9ECC-6B13FD499D53}" destId="{98F5FB6B-3F8E-45E5-9FC4-94666EB082C5}" srcOrd="2" destOrd="0" presId="urn:microsoft.com/office/officeart/2008/layout/LinedList"/>
    <dgm:cxn modelId="{702E9CE4-AF74-4020-9B6F-1365310FC32A}" type="presParOf" srcId="{11047D23-B33F-49EF-B261-A5960841ADBA}" destId="{1C7C09D4-8B12-4456-B702-B79E893C64A1}" srcOrd="5" destOrd="0" presId="urn:microsoft.com/office/officeart/2008/layout/LinedList"/>
    <dgm:cxn modelId="{BCC31A8E-C036-4909-BE7B-8C1B6783625D}" type="presParOf" srcId="{11047D23-B33F-49EF-B261-A5960841ADBA}" destId="{7AEA8616-8AD6-44C1-8028-6F897503A19B}" srcOrd="6" destOrd="0" presId="urn:microsoft.com/office/officeart/2008/layout/LinedList"/>
    <dgm:cxn modelId="{0E687E92-3474-4C27-94B1-A19A8BE0FD4C}" type="presParOf" srcId="{11047D23-B33F-49EF-B261-A5960841ADBA}" destId="{21F1DE6D-C2A0-4E43-9BEB-18AA994A93C8}" srcOrd="7" destOrd="0" presId="urn:microsoft.com/office/officeart/2008/layout/LinedList"/>
    <dgm:cxn modelId="{CE4DA62F-FE67-477C-82CF-71C6B147F9B8}" type="presParOf" srcId="{21F1DE6D-C2A0-4E43-9BEB-18AA994A93C8}" destId="{E9A2D26C-BAE6-4949-9AC2-85985AA09F2A}" srcOrd="0" destOrd="0" presId="urn:microsoft.com/office/officeart/2008/layout/LinedList"/>
    <dgm:cxn modelId="{758D485E-EE5E-4B85-8EFF-DE02FB59314D}" type="presParOf" srcId="{21F1DE6D-C2A0-4E43-9BEB-18AA994A93C8}" destId="{D6E0D3D0-42DB-41EA-92CF-C4F6FB60DA79}" srcOrd="1" destOrd="0" presId="urn:microsoft.com/office/officeart/2008/layout/LinedList"/>
    <dgm:cxn modelId="{11FA13B0-73D3-4D9D-9A77-4D6B5720F8BD}" type="presParOf" srcId="{21F1DE6D-C2A0-4E43-9BEB-18AA994A93C8}" destId="{C005BE0A-0540-4DFA-BA7F-089DCA2E2CFB}" srcOrd="2" destOrd="0" presId="urn:microsoft.com/office/officeart/2008/layout/LinedList"/>
    <dgm:cxn modelId="{F3EA862F-5171-4662-A3D3-4D7E601B98BD}" type="presParOf" srcId="{11047D23-B33F-49EF-B261-A5960841ADBA}" destId="{E4DF4248-DDB8-4B36-9F81-556781AB8AC2}" srcOrd="8" destOrd="0" presId="urn:microsoft.com/office/officeart/2008/layout/LinedList"/>
    <dgm:cxn modelId="{9A0BA4E3-2528-4F34-BE33-02129184FA2B}" type="presParOf" srcId="{11047D23-B33F-49EF-B261-A5960841ADBA}" destId="{2B26D307-E613-4C8B-A70B-7360777D6ED5}" srcOrd="9" destOrd="0" presId="urn:microsoft.com/office/officeart/2008/layout/LinedList"/>
    <dgm:cxn modelId="{6E06B547-2F5C-4F27-B0A3-4594B78D8768}" type="presParOf" srcId="{11047D23-B33F-49EF-B261-A5960841ADBA}" destId="{1A1C5AD4-2FD6-4A11-891A-68AD72872801}" srcOrd="10" destOrd="0" presId="urn:microsoft.com/office/officeart/2008/layout/LinedList"/>
    <dgm:cxn modelId="{F1306847-D7FF-4879-9820-0568D6886A77}" type="presParOf" srcId="{1A1C5AD4-2FD6-4A11-891A-68AD72872801}" destId="{AE2D3C60-6485-45BB-99E2-FDE29F158497}" srcOrd="0" destOrd="0" presId="urn:microsoft.com/office/officeart/2008/layout/LinedList"/>
    <dgm:cxn modelId="{275443BC-1F05-468C-AED2-A37E7E2C2A27}" type="presParOf" srcId="{1A1C5AD4-2FD6-4A11-891A-68AD72872801}" destId="{E86AADDE-B408-4E59-9F1E-44A35FCA6E35}" srcOrd="1" destOrd="0" presId="urn:microsoft.com/office/officeart/2008/layout/LinedList"/>
    <dgm:cxn modelId="{8A1FD570-7C4B-44C7-B2D4-02D6237E85AE}" type="presParOf" srcId="{1A1C5AD4-2FD6-4A11-891A-68AD72872801}" destId="{F1C24C41-F97C-497F-87EE-21E62A98605F}" srcOrd="2" destOrd="0" presId="urn:microsoft.com/office/officeart/2008/layout/LinedList"/>
    <dgm:cxn modelId="{DD57BE1A-8407-4F05-930D-17F9FC6F919D}" type="presParOf" srcId="{11047D23-B33F-49EF-B261-A5960841ADBA}" destId="{3D4C9503-0A66-4B41-BB0F-986D52B8412F}" srcOrd="11" destOrd="0" presId="urn:microsoft.com/office/officeart/2008/layout/LinedList"/>
    <dgm:cxn modelId="{30125BED-72E1-4324-8DF4-66D279E1BB9C}" type="presParOf" srcId="{11047D23-B33F-49EF-B261-A5960841ADBA}" destId="{3383CDD5-92FF-4288-81A5-F192E7FC9F4B}" srcOrd="12" destOrd="0" presId="urn:microsoft.com/office/officeart/2008/layout/LinedList"/>
    <dgm:cxn modelId="{7D467D5A-A9D3-471B-A06D-9D23EB634013}" type="presParOf" srcId="{11047D23-B33F-49EF-B261-A5960841ADBA}" destId="{207CE4E1-06EC-4214-AA43-100E7C70CDEB}" srcOrd="13" destOrd="0" presId="urn:microsoft.com/office/officeart/2008/layout/LinedList"/>
    <dgm:cxn modelId="{1723C34D-BF63-4521-9AFB-2A6D08A75DD4}" type="presParOf" srcId="{207CE4E1-06EC-4214-AA43-100E7C70CDEB}" destId="{8658CAB1-B8EA-47EE-B00B-9B6CE77984B5}" srcOrd="0" destOrd="0" presId="urn:microsoft.com/office/officeart/2008/layout/LinedList"/>
    <dgm:cxn modelId="{E543512A-80D3-4F74-B58A-EE71533F35BD}" type="presParOf" srcId="{207CE4E1-06EC-4214-AA43-100E7C70CDEB}" destId="{D3E8F96B-8B42-49FB-8320-ABA5BF4EE7E9}" srcOrd="1" destOrd="0" presId="urn:microsoft.com/office/officeart/2008/layout/LinedList"/>
    <dgm:cxn modelId="{DB7D841F-05BD-4617-9957-E7AA446A29E2}" type="presParOf" srcId="{207CE4E1-06EC-4214-AA43-100E7C70CDEB}" destId="{8A77EDAE-5AE9-40E6-93DD-20276B1562BD}" srcOrd="2" destOrd="0" presId="urn:microsoft.com/office/officeart/2008/layout/LinedList"/>
    <dgm:cxn modelId="{D2BED99B-3C98-47EE-9F34-6EC9A4A30B8F}" type="presParOf" srcId="{11047D23-B33F-49EF-B261-A5960841ADBA}" destId="{487BCE02-7AC1-458E-BC75-B34E5DD85867}" srcOrd="14" destOrd="0" presId="urn:microsoft.com/office/officeart/2008/layout/LinedList"/>
    <dgm:cxn modelId="{7E4FCA92-EBD3-4C98-8970-EF38244391D2}" type="presParOf" srcId="{11047D23-B33F-49EF-B261-A5960841ADBA}" destId="{FB04B398-4326-4EB8-B408-CAD401A5BBC0}"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0EC16C-D7AB-43C1-837B-3FF3F1E1077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7E06336-32CB-4BA5-88F9-0958FECFB7C4}">
      <dgm:prSet/>
      <dgm:spPr/>
      <dgm:t>
        <a:bodyPr/>
        <a:lstStyle/>
        <a:p>
          <a:r>
            <a:rPr lang="en-US" dirty="0"/>
            <a:t>Ratings look at different dimensions for each skill on a 4 or 5 point scale</a:t>
          </a:r>
        </a:p>
      </dgm:t>
    </dgm:pt>
    <dgm:pt modelId="{589D65D5-7130-410E-846A-B9BC1BF0AF2F}" type="parTrans" cxnId="{79BAF015-8876-4869-86EE-42B94473983D}">
      <dgm:prSet/>
      <dgm:spPr/>
      <dgm:t>
        <a:bodyPr/>
        <a:lstStyle/>
        <a:p>
          <a:endParaRPr lang="en-US"/>
        </a:p>
      </dgm:t>
    </dgm:pt>
    <dgm:pt modelId="{753DC234-9F8F-4731-AA5D-A0AE7D7FAFFB}" type="sibTrans" cxnId="{79BAF015-8876-4869-86EE-42B94473983D}">
      <dgm:prSet/>
      <dgm:spPr/>
      <dgm:t>
        <a:bodyPr/>
        <a:lstStyle/>
        <a:p>
          <a:endParaRPr lang="en-US" dirty="0"/>
        </a:p>
      </dgm:t>
    </dgm:pt>
    <dgm:pt modelId="{353898B3-8790-40EA-8029-AF7E2A049D73}">
      <dgm:prSet/>
      <dgm:spPr/>
      <dgm:t>
        <a:bodyPr/>
        <a:lstStyle/>
        <a:p>
          <a:r>
            <a:rPr lang="en-US" dirty="0"/>
            <a:t>Complexity levels are assigned to example tasks that would be performed by a worker in a job</a:t>
          </a:r>
        </a:p>
      </dgm:t>
    </dgm:pt>
    <dgm:pt modelId="{E3033548-EEB4-44EE-8ACB-F41D5CCC9930}" type="parTrans" cxnId="{72C353EB-E659-4E98-80B1-2CB68CCFAFD8}">
      <dgm:prSet/>
      <dgm:spPr/>
      <dgm:t>
        <a:bodyPr/>
        <a:lstStyle/>
        <a:p>
          <a:endParaRPr lang="en-US"/>
        </a:p>
      </dgm:t>
    </dgm:pt>
    <dgm:pt modelId="{170B9E74-E99E-41FB-8195-D206D17A4B6A}" type="sibTrans" cxnId="{72C353EB-E659-4E98-80B1-2CB68CCFAFD8}">
      <dgm:prSet/>
      <dgm:spPr/>
      <dgm:t>
        <a:bodyPr/>
        <a:lstStyle/>
        <a:p>
          <a:endParaRPr lang="en-US"/>
        </a:p>
      </dgm:t>
    </dgm:pt>
    <dgm:pt modelId="{494230EB-3BAE-4D0D-BC14-EB4D7C67BDE7}" type="pres">
      <dgm:prSet presAssocID="{AA0EC16C-D7AB-43C1-837B-3FF3F1E1077E}" presName="outerComposite" presStyleCnt="0">
        <dgm:presLayoutVars>
          <dgm:chMax val="5"/>
          <dgm:dir/>
          <dgm:resizeHandles val="exact"/>
        </dgm:presLayoutVars>
      </dgm:prSet>
      <dgm:spPr/>
    </dgm:pt>
    <dgm:pt modelId="{A3F6AB2C-DFB4-4083-862A-C3FC21BA5F7D}" type="pres">
      <dgm:prSet presAssocID="{AA0EC16C-D7AB-43C1-837B-3FF3F1E1077E}" presName="dummyMaxCanvas" presStyleCnt="0">
        <dgm:presLayoutVars/>
      </dgm:prSet>
      <dgm:spPr/>
    </dgm:pt>
    <dgm:pt modelId="{30B2A23C-38E8-40FD-9C04-E4D606FFF6F5}" type="pres">
      <dgm:prSet presAssocID="{AA0EC16C-D7AB-43C1-837B-3FF3F1E1077E}" presName="TwoNodes_1" presStyleLbl="node1" presStyleIdx="0" presStyleCnt="2">
        <dgm:presLayoutVars>
          <dgm:bulletEnabled val="1"/>
        </dgm:presLayoutVars>
      </dgm:prSet>
      <dgm:spPr/>
    </dgm:pt>
    <dgm:pt modelId="{D486081E-4740-426A-8E03-1FEC55415F41}" type="pres">
      <dgm:prSet presAssocID="{AA0EC16C-D7AB-43C1-837B-3FF3F1E1077E}" presName="TwoNodes_2" presStyleLbl="node1" presStyleIdx="1" presStyleCnt="2">
        <dgm:presLayoutVars>
          <dgm:bulletEnabled val="1"/>
        </dgm:presLayoutVars>
      </dgm:prSet>
      <dgm:spPr/>
    </dgm:pt>
    <dgm:pt modelId="{6EF6DF46-FD12-437B-B9F7-43598D046DEB}" type="pres">
      <dgm:prSet presAssocID="{AA0EC16C-D7AB-43C1-837B-3FF3F1E1077E}" presName="TwoConn_1-2" presStyleLbl="fgAccFollowNode1" presStyleIdx="0" presStyleCnt="1">
        <dgm:presLayoutVars>
          <dgm:bulletEnabled val="1"/>
        </dgm:presLayoutVars>
      </dgm:prSet>
      <dgm:spPr/>
    </dgm:pt>
    <dgm:pt modelId="{8EDE6927-15D4-4738-A4B7-0A28B3FDC63F}" type="pres">
      <dgm:prSet presAssocID="{AA0EC16C-D7AB-43C1-837B-3FF3F1E1077E}" presName="TwoNodes_1_text" presStyleLbl="node1" presStyleIdx="1" presStyleCnt="2">
        <dgm:presLayoutVars>
          <dgm:bulletEnabled val="1"/>
        </dgm:presLayoutVars>
      </dgm:prSet>
      <dgm:spPr/>
    </dgm:pt>
    <dgm:pt modelId="{BD280F93-EA0B-42C5-90D9-B642ACCE7A83}" type="pres">
      <dgm:prSet presAssocID="{AA0EC16C-D7AB-43C1-837B-3FF3F1E1077E}" presName="TwoNodes_2_text" presStyleLbl="node1" presStyleIdx="1" presStyleCnt="2">
        <dgm:presLayoutVars>
          <dgm:bulletEnabled val="1"/>
        </dgm:presLayoutVars>
      </dgm:prSet>
      <dgm:spPr/>
    </dgm:pt>
  </dgm:ptLst>
  <dgm:cxnLst>
    <dgm:cxn modelId="{79BAF015-8876-4869-86EE-42B94473983D}" srcId="{AA0EC16C-D7AB-43C1-837B-3FF3F1E1077E}" destId="{77E06336-32CB-4BA5-88F9-0958FECFB7C4}" srcOrd="0" destOrd="0" parTransId="{589D65D5-7130-410E-846A-B9BC1BF0AF2F}" sibTransId="{753DC234-9F8F-4731-AA5D-A0AE7D7FAFFB}"/>
    <dgm:cxn modelId="{7CE9A062-F48B-4741-8981-519D3FD7DBBE}" type="presOf" srcId="{353898B3-8790-40EA-8029-AF7E2A049D73}" destId="{D486081E-4740-426A-8E03-1FEC55415F41}" srcOrd="0" destOrd="0" presId="urn:microsoft.com/office/officeart/2005/8/layout/vProcess5"/>
    <dgm:cxn modelId="{9472D589-C4D6-4C56-821E-2DFD8EB8BEC4}" type="presOf" srcId="{77E06336-32CB-4BA5-88F9-0958FECFB7C4}" destId="{30B2A23C-38E8-40FD-9C04-E4D606FFF6F5}" srcOrd="0" destOrd="0" presId="urn:microsoft.com/office/officeart/2005/8/layout/vProcess5"/>
    <dgm:cxn modelId="{BF85E392-D090-4894-81A1-8A11D6B56318}" type="presOf" srcId="{353898B3-8790-40EA-8029-AF7E2A049D73}" destId="{BD280F93-EA0B-42C5-90D9-B642ACCE7A83}" srcOrd="1" destOrd="0" presId="urn:microsoft.com/office/officeart/2005/8/layout/vProcess5"/>
    <dgm:cxn modelId="{AADDB5BA-9B1F-4351-9871-5D83B8EBDC58}" type="presOf" srcId="{AA0EC16C-D7AB-43C1-837B-3FF3F1E1077E}" destId="{494230EB-3BAE-4D0D-BC14-EB4D7C67BDE7}" srcOrd="0" destOrd="0" presId="urn:microsoft.com/office/officeart/2005/8/layout/vProcess5"/>
    <dgm:cxn modelId="{72C353EB-E659-4E98-80B1-2CB68CCFAFD8}" srcId="{AA0EC16C-D7AB-43C1-837B-3FF3F1E1077E}" destId="{353898B3-8790-40EA-8029-AF7E2A049D73}" srcOrd="1" destOrd="0" parTransId="{E3033548-EEB4-44EE-8ACB-F41D5CCC9930}" sibTransId="{170B9E74-E99E-41FB-8195-D206D17A4B6A}"/>
    <dgm:cxn modelId="{B612D9EB-73D5-4DA6-832E-76D88A05B277}" type="presOf" srcId="{753DC234-9F8F-4731-AA5D-A0AE7D7FAFFB}" destId="{6EF6DF46-FD12-437B-B9F7-43598D046DEB}" srcOrd="0" destOrd="0" presId="urn:microsoft.com/office/officeart/2005/8/layout/vProcess5"/>
    <dgm:cxn modelId="{85A926FB-430F-4C8C-9527-D57ECE231587}" type="presOf" srcId="{77E06336-32CB-4BA5-88F9-0958FECFB7C4}" destId="{8EDE6927-15D4-4738-A4B7-0A28B3FDC63F}" srcOrd="1" destOrd="0" presId="urn:microsoft.com/office/officeart/2005/8/layout/vProcess5"/>
    <dgm:cxn modelId="{148FD933-5B96-4BED-9F1B-2E812FEB2434}" type="presParOf" srcId="{494230EB-3BAE-4D0D-BC14-EB4D7C67BDE7}" destId="{A3F6AB2C-DFB4-4083-862A-C3FC21BA5F7D}" srcOrd="0" destOrd="0" presId="urn:microsoft.com/office/officeart/2005/8/layout/vProcess5"/>
    <dgm:cxn modelId="{581D8080-F3FD-4176-9E40-998ED3C1A045}" type="presParOf" srcId="{494230EB-3BAE-4D0D-BC14-EB4D7C67BDE7}" destId="{30B2A23C-38E8-40FD-9C04-E4D606FFF6F5}" srcOrd="1" destOrd="0" presId="urn:microsoft.com/office/officeart/2005/8/layout/vProcess5"/>
    <dgm:cxn modelId="{0D211BD3-F97A-4C47-877B-962E89592069}" type="presParOf" srcId="{494230EB-3BAE-4D0D-BC14-EB4D7C67BDE7}" destId="{D486081E-4740-426A-8E03-1FEC55415F41}" srcOrd="2" destOrd="0" presId="urn:microsoft.com/office/officeart/2005/8/layout/vProcess5"/>
    <dgm:cxn modelId="{6C503631-E45D-4C31-ABC6-B7820B031DC9}" type="presParOf" srcId="{494230EB-3BAE-4D0D-BC14-EB4D7C67BDE7}" destId="{6EF6DF46-FD12-437B-B9F7-43598D046DEB}" srcOrd="3" destOrd="0" presId="urn:microsoft.com/office/officeart/2005/8/layout/vProcess5"/>
    <dgm:cxn modelId="{11D289CE-CE6C-4B2B-A559-C889FFF5375E}" type="presParOf" srcId="{494230EB-3BAE-4D0D-BC14-EB4D7C67BDE7}" destId="{8EDE6927-15D4-4738-A4B7-0A28B3FDC63F}" srcOrd="4" destOrd="0" presId="urn:microsoft.com/office/officeart/2005/8/layout/vProcess5"/>
    <dgm:cxn modelId="{CB44C51E-E0BE-413A-BC3A-26811077D98D}" type="presParOf" srcId="{494230EB-3BAE-4D0D-BC14-EB4D7C67BDE7}" destId="{BD280F93-EA0B-42C5-90D9-B642ACCE7A8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38F602-6E78-4B5E-A73C-194A6F7280E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44B3E97-660B-401B-AD4B-B810425D1E50}">
      <dgm:prSet/>
      <dgm:spPr/>
      <dgm:t>
        <a:bodyPr/>
        <a:lstStyle/>
        <a:p>
          <a:r>
            <a:rPr lang="en-US" dirty="0"/>
            <a:t>Informed by factors the drive complexity at Essential Skills levels 1, 2 and 3</a:t>
          </a:r>
        </a:p>
      </dgm:t>
    </dgm:pt>
    <dgm:pt modelId="{296EEFC1-7E51-4329-9E22-F0B94058CFA9}" type="parTrans" cxnId="{73EDD061-8658-4274-8418-E7092F74873B}">
      <dgm:prSet/>
      <dgm:spPr/>
      <dgm:t>
        <a:bodyPr/>
        <a:lstStyle/>
        <a:p>
          <a:endParaRPr lang="en-US"/>
        </a:p>
      </dgm:t>
    </dgm:pt>
    <dgm:pt modelId="{087A782C-23A2-4D24-AE6A-35BFDDD48CFC}" type="sibTrans" cxnId="{73EDD061-8658-4274-8418-E7092F74873B}">
      <dgm:prSet/>
      <dgm:spPr/>
      <dgm:t>
        <a:bodyPr/>
        <a:lstStyle/>
        <a:p>
          <a:endParaRPr lang="en-US" dirty="0"/>
        </a:p>
      </dgm:t>
    </dgm:pt>
    <dgm:pt modelId="{4A9D7646-1ADE-4DD0-8F84-ABD5E359E531}">
      <dgm:prSet/>
      <dgm:spPr/>
      <dgm:t>
        <a:bodyPr/>
        <a:lstStyle/>
        <a:p>
          <a:r>
            <a:rPr lang="en-US" dirty="0"/>
            <a:t>Differs from Essential Skill as its primary purpose is to support adult learning</a:t>
          </a:r>
        </a:p>
      </dgm:t>
    </dgm:pt>
    <dgm:pt modelId="{6C2B669C-3396-4ADC-B54F-D09725D29E7E}" type="parTrans" cxnId="{468BE173-2B2B-4517-8343-A1AD7575D0EB}">
      <dgm:prSet/>
      <dgm:spPr/>
      <dgm:t>
        <a:bodyPr/>
        <a:lstStyle/>
        <a:p>
          <a:endParaRPr lang="en-US"/>
        </a:p>
      </dgm:t>
    </dgm:pt>
    <dgm:pt modelId="{D837B19B-3150-487B-8E88-EDD40B7501D2}" type="sibTrans" cxnId="{468BE173-2B2B-4517-8343-A1AD7575D0EB}">
      <dgm:prSet/>
      <dgm:spPr/>
      <dgm:t>
        <a:bodyPr/>
        <a:lstStyle/>
        <a:p>
          <a:endParaRPr lang="en-US" dirty="0"/>
        </a:p>
      </dgm:t>
    </dgm:pt>
    <dgm:pt modelId="{85D0B443-15FC-4836-AC71-0EC965AF484C}">
      <dgm:prSet/>
      <dgm:spPr/>
      <dgm:t>
        <a:bodyPr/>
        <a:lstStyle/>
        <a:p>
          <a:r>
            <a:rPr lang="en-US" dirty="0"/>
            <a:t>Is supplemented with task and performance descriptors in addition to those drawn from ES complexity</a:t>
          </a:r>
        </a:p>
      </dgm:t>
    </dgm:pt>
    <dgm:pt modelId="{3BE29664-AA44-41B1-BC09-0D85F89D2A8C}" type="parTrans" cxnId="{C3C55855-2087-438C-BBA2-614A162FD1FD}">
      <dgm:prSet/>
      <dgm:spPr/>
      <dgm:t>
        <a:bodyPr/>
        <a:lstStyle/>
        <a:p>
          <a:endParaRPr lang="en-US"/>
        </a:p>
      </dgm:t>
    </dgm:pt>
    <dgm:pt modelId="{9985657B-A0F9-4318-9F88-8812DBC85C4B}" type="sibTrans" cxnId="{C3C55855-2087-438C-BBA2-614A162FD1FD}">
      <dgm:prSet/>
      <dgm:spPr/>
      <dgm:t>
        <a:bodyPr/>
        <a:lstStyle/>
        <a:p>
          <a:endParaRPr lang="en-US"/>
        </a:p>
      </dgm:t>
    </dgm:pt>
    <dgm:pt modelId="{D7D77D08-F15A-4846-9244-FC423EF4AEB7}" type="pres">
      <dgm:prSet presAssocID="{8438F602-6E78-4B5E-A73C-194A6F7280E0}" presName="outerComposite" presStyleCnt="0">
        <dgm:presLayoutVars>
          <dgm:chMax val="5"/>
          <dgm:dir/>
          <dgm:resizeHandles val="exact"/>
        </dgm:presLayoutVars>
      </dgm:prSet>
      <dgm:spPr/>
    </dgm:pt>
    <dgm:pt modelId="{46F4859E-D82F-4B01-AD40-E17F385DB673}" type="pres">
      <dgm:prSet presAssocID="{8438F602-6E78-4B5E-A73C-194A6F7280E0}" presName="dummyMaxCanvas" presStyleCnt="0">
        <dgm:presLayoutVars/>
      </dgm:prSet>
      <dgm:spPr/>
    </dgm:pt>
    <dgm:pt modelId="{AC0A79E9-4C5A-4A0B-B3FA-8C44380426E5}" type="pres">
      <dgm:prSet presAssocID="{8438F602-6E78-4B5E-A73C-194A6F7280E0}" presName="ThreeNodes_1" presStyleLbl="node1" presStyleIdx="0" presStyleCnt="3">
        <dgm:presLayoutVars>
          <dgm:bulletEnabled val="1"/>
        </dgm:presLayoutVars>
      </dgm:prSet>
      <dgm:spPr/>
    </dgm:pt>
    <dgm:pt modelId="{AA865303-3355-44B6-9B59-F4A2D8D9EC7F}" type="pres">
      <dgm:prSet presAssocID="{8438F602-6E78-4B5E-A73C-194A6F7280E0}" presName="ThreeNodes_2" presStyleLbl="node1" presStyleIdx="1" presStyleCnt="3">
        <dgm:presLayoutVars>
          <dgm:bulletEnabled val="1"/>
        </dgm:presLayoutVars>
      </dgm:prSet>
      <dgm:spPr/>
    </dgm:pt>
    <dgm:pt modelId="{38591D80-F474-46CA-A33A-C86C86857C68}" type="pres">
      <dgm:prSet presAssocID="{8438F602-6E78-4B5E-A73C-194A6F7280E0}" presName="ThreeNodes_3" presStyleLbl="node1" presStyleIdx="2" presStyleCnt="3">
        <dgm:presLayoutVars>
          <dgm:bulletEnabled val="1"/>
        </dgm:presLayoutVars>
      </dgm:prSet>
      <dgm:spPr/>
    </dgm:pt>
    <dgm:pt modelId="{2216FF9B-B959-464F-8EDA-F115F624DCEE}" type="pres">
      <dgm:prSet presAssocID="{8438F602-6E78-4B5E-A73C-194A6F7280E0}" presName="ThreeConn_1-2" presStyleLbl="fgAccFollowNode1" presStyleIdx="0" presStyleCnt="2">
        <dgm:presLayoutVars>
          <dgm:bulletEnabled val="1"/>
        </dgm:presLayoutVars>
      </dgm:prSet>
      <dgm:spPr/>
    </dgm:pt>
    <dgm:pt modelId="{EAAF91F2-727B-4311-9206-A23BF1FA2F46}" type="pres">
      <dgm:prSet presAssocID="{8438F602-6E78-4B5E-A73C-194A6F7280E0}" presName="ThreeConn_2-3" presStyleLbl="fgAccFollowNode1" presStyleIdx="1" presStyleCnt="2">
        <dgm:presLayoutVars>
          <dgm:bulletEnabled val="1"/>
        </dgm:presLayoutVars>
      </dgm:prSet>
      <dgm:spPr/>
    </dgm:pt>
    <dgm:pt modelId="{ED07D0C1-B1AE-4BF8-A843-B1B86C58DE4E}" type="pres">
      <dgm:prSet presAssocID="{8438F602-6E78-4B5E-A73C-194A6F7280E0}" presName="ThreeNodes_1_text" presStyleLbl="node1" presStyleIdx="2" presStyleCnt="3">
        <dgm:presLayoutVars>
          <dgm:bulletEnabled val="1"/>
        </dgm:presLayoutVars>
      </dgm:prSet>
      <dgm:spPr/>
    </dgm:pt>
    <dgm:pt modelId="{45BE0A27-0FEC-4F85-8C3F-B2EAD1D6795D}" type="pres">
      <dgm:prSet presAssocID="{8438F602-6E78-4B5E-A73C-194A6F7280E0}" presName="ThreeNodes_2_text" presStyleLbl="node1" presStyleIdx="2" presStyleCnt="3">
        <dgm:presLayoutVars>
          <dgm:bulletEnabled val="1"/>
        </dgm:presLayoutVars>
      </dgm:prSet>
      <dgm:spPr/>
    </dgm:pt>
    <dgm:pt modelId="{90AFBF6A-3610-48E1-83EC-128122B7AD67}" type="pres">
      <dgm:prSet presAssocID="{8438F602-6E78-4B5E-A73C-194A6F7280E0}" presName="ThreeNodes_3_text" presStyleLbl="node1" presStyleIdx="2" presStyleCnt="3">
        <dgm:presLayoutVars>
          <dgm:bulletEnabled val="1"/>
        </dgm:presLayoutVars>
      </dgm:prSet>
      <dgm:spPr/>
    </dgm:pt>
  </dgm:ptLst>
  <dgm:cxnLst>
    <dgm:cxn modelId="{78448906-47D9-487F-8DF3-B6C8DEA793EF}" type="presOf" srcId="{044B3E97-660B-401B-AD4B-B810425D1E50}" destId="{AC0A79E9-4C5A-4A0B-B3FA-8C44380426E5}" srcOrd="0" destOrd="0" presId="urn:microsoft.com/office/officeart/2005/8/layout/vProcess5"/>
    <dgm:cxn modelId="{07D4EF0F-D295-4832-B097-3EE3B97A0A66}" type="presOf" srcId="{85D0B443-15FC-4836-AC71-0EC965AF484C}" destId="{90AFBF6A-3610-48E1-83EC-128122B7AD67}" srcOrd="1" destOrd="0" presId="urn:microsoft.com/office/officeart/2005/8/layout/vProcess5"/>
    <dgm:cxn modelId="{38BFA529-CF7F-4326-949B-A5A59DED69D6}" type="presOf" srcId="{4A9D7646-1ADE-4DD0-8F84-ABD5E359E531}" destId="{AA865303-3355-44B6-9B59-F4A2D8D9EC7F}" srcOrd="0" destOrd="0" presId="urn:microsoft.com/office/officeart/2005/8/layout/vProcess5"/>
    <dgm:cxn modelId="{037C712E-B946-4E6B-9E11-A4A0A8284230}" type="presOf" srcId="{85D0B443-15FC-4836-AC71-0EC965AF484C}" destId="{38591D80-F474-46CA-A33A-C86C86857C68}" srcOrd="0" destOrd="0" presId="urn:microsoft.com/office/officeart/2005/8/layout/vProcess5"/>
    <dgm:cxn modelId="{04FB7532-7464-4EFD-9CD4-3E2A6BCBD0F8}" type="presOf" srcId="{087A782C-23A2-4D24-AE6A-35BFDDD48CFC}" destId="{2216FF9B-B959-464F-8EDA-F115F624DCEE}" srcOrd="0" destOrd="0" presId="urn:microsoft.com/office/officeart/2005/8/layout/vProcess5"/>
    <dgm:cxn modelId="{7E2FFF44-98DF-4242-8FF4-5066ABD01FA6}" type="presOf" srcId="{D837B19B-3150-487B-8E88-EDD40B7501D2}" destId="{EAAF91F2-727B-4311-9206-A23BF1FA2F46}" srcOrd="0" destOrd="0" presId="urn:microsoft.com/office/officeart/2005/8/layout/vProcess5"/>
    <dgm:cxn modelId="{09FB9F4C-D2C5-4B3C-A00E-4A7EB69E7FC6}" type="presOf" srcId="{8438F602-6E78-4B5E-A73C-194A6F7280E0}" destId="{D7D77D08-F15A-4846-9244-FC423EF4AEB7}" srcOrd="0" destOrd="0" presId="urn:microsoft.com/office/officeart/2005/8/layout/vProcess5"/>
    <dgm:cxn modelId="{C3C55855-2087-438C-BBA2-614A162FD1FD}" srcId="{8438F602-6E78-4B5E-A73C-194A6F7280E0}" destId="{85D0B443-15FC-4836-AC71-0EC965AF484C}" srcOrd="2" destOrd="0" parTransId="{3BE29664-AA44-41B1-BC09-0D85F89D2A8C}" sibTransId="{9985657B-A0F9-4318-9F88-8812DBC85C4B}"/>
    <dgm:cxn modelId="{9B859357-DDC1-438C-B45D-A89EAD869848}" type="presOf" srcId="{4A9D7646-1ADE-4DD0-8F84-ABD5E359E531}" destId="{45BE0A27-0FEC-4F85-8C3F-B2EAD1D6795D}" srcOrd="1" destOrd="0" presId="urn:microsoft.com/office/officeart/2005/8/layout/vProcess5"/>
    <dgm:cxn modelId="{73EDD061-8658-4274-8418-E7092F74873B}" srcId="{8438F602-6E78-4B5E-A73C-194A6F7280E0}" destId="{044B3E97-660B-401B-AD4B-B810425D1E50}" srcOrd="0" destOrd="0" parTransId="{296EEFC1-7E51-4329-9E22-F0B94058CFA9}" sibTransId="{087A782C-23A2-4D24-AE6A-35BFDDD48CFC}"/>
    <dgm:cxn modelId="{AFEADC73-490F-4289-BC0E-D9BE2C634BFB}" type="presOf" srcId="{044B3E97-660B-401B-AD4B-B810425D1E50}" destId="{ED07D0C1-B1AE-4BF8-A843-B1B86C58DE4E}" srcOrd="1" destOrd="0" presId="urn:microsoft.com/office/officeart/2005/8/layout/vProcess5"/>
    <dgm:cxn modelId="{468BE173-2B2B-4517-8343-A1AD7575D0EB}" srcId="{8438F602-6E78-4B5E-A73C-194A6F7280E0}" destId="{4A9D7646-1ADE-4DD0-8F84-ABD5E359E531}" srcOrd="1" destOrd="0" parTransId="{6C2B669C-3396-4ADC-B54F-D09725D29E7E}" sibTransId="{D837B19B-3150-487B-8E88-EDD40B7501D2}"/>
    <dgm:cxn modelId="{E52DFCB5-F72F-45DD-93C5-826F5C0CE279}" type="presParOf" srcId="{D7D77D08-F15A-4846-9244-FC423EF4AEB7}" destId="{46F4859E-D82F-4B01-AD40-E17F385DB673}" srcOrd="0" destOrd="0" presId="urn:microsoft.com/office/officeart/2005/8/layout/vProcess5"/>
    <dgm:cxn modelId="{850B2A73-119F-465F-A55B-6CE84278D23F}" type="presParOf" srcId="{D7D77D08-F15A-4846-9244-FC423EF4AEB7}" destId="{AC0A79E9-4C5A-4A0B-B3FA-8C44380426E5}" srcOrd="1" destOrd="0" presId="urn:microsoft.com/office/officeart/2005/8/layout/vProcess5"/>
    <dgm:cxn modelId="{0A0D0429-52C7-45EE-9DE0-B28E5911B9C3}" type="presParOf" srcId="{D7D77D08-F15A-4846-9244-FC423EF4AEB7}" destId="{AA865303-3355-44B6-9B59-F4A2D8D9EC7F}" srcOrd="2" destOrd="0" presId="urn:microsoft.com/office/officeart/2005/8/layout/vProcess5"/>
    <dgm:cxn modelId="{89D941E5-C375-4DCB-A99F-FF0CCAB21350}" type="presParOf" srcId="{D7D77D08-F15A-4846-9244-FC423EF4AEB7}" destId="{38591D80-F474-46CA-A33A-C86C86857C68}" srcOrd="3" destOrd="0" presId="urn:microsoft.com/office/officeart/2005/8/layout/vProcess5"/>
    <dgm:cxn modelId="{ABA23AAA-689F-43BD-B4D2-E82D488E1390}" type="presParOf" srcId="{D7D77D08-F15A-4846-9244-FC423EF4AEB7}" destId="{2216FF9B-B959-464F-8EDA-F115F624DCEE}" srcOrd="4" destOrd="0" presId="urn:microsoft.com/office/officeart/2005/8/layout/vProcess5"/>
    <dgm:cxn modelId="{D0903612-EA45-40B9-B923-712762349109}" type="presParOf" srcId="{D7D77D08-F15A-4846-9244-FC423EF4AEB7}" destId="{EAAF91F2-727B-4311-9206-A23BF1FA2F46}" srcOrd="5" destOrd="0" presId="urn:microsoft.com/office/officeart/2005/8/layout/vProcess5"/>
    <dgm:cxn modelId="{CDE9FEB6-8960-4A49-B865-8267DECC473B}" type="presParOf" srcId="{D7D77D08-F15A-4846-9244-FC423EF4AEB7}" destId="{ED07D0C1-B1AE-4BF8-A843-B1B86C58DE4E}" srcOrd="6" destOrd="0" presId="urn:microsoft.com/office/officeart/2005/8/layout/vProcess5"/>
    <dgm:cxn modelId="{C6983391-FBA8-4C1D-8201-70AFDEA8CED9}" type="presParOf" srcId="{D7D77D08-F15A-4846-9244-FC423EF4AEB7}" destId="{45BE0A27-0FEC-4F85-8C3F-B2EAD1D6795D}" srcOrd="7" destOrd="0" presId="urn:microsoft.com/office/officeart/2005/8/layout/vProcess5"/>
    <dgm:cxn modelId="{D845BC8E-F538-4B95-81D5-04473D109237}" type="presParOf" srcId="{D7D77D08-F15A-4846-9244-FC423EF4AEB7}" destId="{90AFBF6A-3610-48E1-83EC-128122B7AD6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64DC1-91EE-4526-BCDB-6F905165A32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398043B-7CEE-4289-BF14-FE8832466AEF}">
      <dgm:prSet/>
      <dgm:spPr/>
      <dgm:t>
        <a:bodyPr/>
        <a:lstStyle/>
        <a:p>
          <a:pPr>
            <a:defRPr b="1"/>
          </a:pPr>
          <a:r>
            <a:rPr lang="en-US" dirty="0"/>
            <a:t>1971–1993</a:t>
          </a:r>
        </a:p>
      </dgm:t>
    </dgm:pt>
    <dgm:pt modelId="{9F0D1778-666B-44E4-88E9-60C060C8614E}" type="parTrans" cxnId="{59291835-26DA-4F59-8FAE-921DFFA19DAD}">
      <dgm:prSet/>
      <dgm:spPr/>
      <dgm:t>
        <a:bodyPr/>
        <a:lstStyle/>
        <a:p>
          <a:endParaRPr lang="en-US"/>
        </a:p>
      </dgm:t>
    </dgm:pt>
    <dgm:pt modelId="{CBB64595-D45C-460E-89C6-52B2E9C8F5E8}" type="sibTrans" cxnId="{59291835-26DA-4F59-8FAE-921DFFA19DAD}">
      <dgm:prSet/>
      <dgm:spPr/>
      <dgm:t>
        <a:bodyPr/>
        <a:lstStyle/>
        <a:p>
          <a:endParaRPr lang="en-US"/>
        </a:p>
      </dgm:t>
    </dgm:pt>
    <dgm:pt modelId="{04BF9A42-56D9-4461-B020-C460DF835258}">
      <dgm:prSet/>
      <dgm:spPr/>
      <dgm:t>
        <a:bodyPr/>
        <a:lstStyle/>
        <a:p>
          <a:r>
            <a:rPr lang="en-US" dirty="0"/>
            <a:t>Canadian Classification and Dictionary of Occupations (CCDO) was developed in Canada</a:t>
          </a:r>
        </a:p>
      </dgm:t>
    </dgm:pt>
    <dgm:pt modelId="{A3751FA8-82CF-4FB0-81B2-76275C7345E4}" type="parTrans" cxnId="{3FD4B95B-4E35-4ADF-842F-864DB3412168}">
      <dgm:prSet/>
      <dgm:spPr/>
      <dgm:t>
        <a:bodyPr/>
        <a:lstStyle/>
        <a:p>
          <a:endParaRPr lang="en-US"/>
        </a:p>
      </dgm:t>
    </dgm:pt>
    <dgm:pt modelId="{D32D4930-1B0F-4F49-84BD-981223B9D470}" type="sibTrans" cxnId="{3FD4B95B-4E35-4ADF-842F-864DB3412168}">
      <dgm:prSet/>
      <dgm:spPr/>
      <dgm:t>
        <a:bodyPr/>
        <a:lstStyle/>
        <a:p>
          <a:endParaRPr lang="en-US"/>
        </a:p>
      </dgm:t>
    </dgm:pt>
    <dgm:pt modelId="{FE4B2BBA-00DA-474D-B362-192B199108B7}">
      <dgm:prSet/>
      <dgm:spPr/>
      <dgm:t>
        <a:bodyPr/>
        <a:lstStyle/>
        <a:p>
          <a:pPr>
            <a:defRPr b="1"/>
          </a:pPr>
          <a:r>
            <a:rPr lang="en-US" dirty="0"/>
            <a:t>1993</a:t>
          </a:r>
        </a:p>
      </dgm:t>
    </dgm:pt>
    <dgm:pt modelId="{AAE64E16-DAE2-4919-8736-5475E8575DFD}" type="parTrans" cxnId="{A2FE7B84-2716-4B74-8D98-7FFC62694802}">
      <dgm:prSet/>
      <dgm:spPr/>
      <dgm:t>
        <a:bodyPr/>
        <a:lstStyle/>
        <a:p>
          <a:endParaRPr lang="en-US"/>
        </a:p>
      </dgm:t>
    </dgm:pt>
    <dgm:pt modelId="{8FFE2264-E962-498E-BC70-6A18EE86535C}" type="sibTrans" cxnId="{A2FE7B84-2716-4B74-8D98-7FFC62694802}">
      <dgm:prSet/>
      <dgm:spPr/>
      <dgm:t>
        <a:bodyPr/>
        <a:lstStyle/>
        <a:p>
          <a:endParaRPr lang="en-US"/>
        </a:p>
      </dgm:t>
    </dgm:pt>
    <dgm:pt modelId="{57D26D31-301E-4ACD-9D26-CCC906927C42}">
      <dgm:prSet/>
      <dgm:spPr/>
      <dgm:t>
        <a:bodyPr/>
        <a:lstStyle/>
        <a:p>
          <a:r>
            <a:rPr lang="en-US" dirty="0"/>
            <a:t>The National Occupational Classification (NOC) replaced the CCDO</a:t>
          </a:r>
        </a:p>
      </dgm:t>
    </dgm:pt>
    <dgm:pt modelId="{6866D354-F9AC-445F-8949-019976DBD2C4}" type="parTrans" cxnId="{44558D22-BA66-4579-B3AA-AAAA443E1511}">
      <dgm:prSet/>
      <dgm:spPr/>
      <dgm:t>
        <a:bodyPr/>
        <a:lstStyle/>
        <a:p>
          <a:endParaRPr lang="en-US"/>
        </a:p>
      </dgm:t>
    </dgm:pt>
    <dgm:pt modelId="{4DFC9AEE-2EC1-40CB-980C-4DDA03B3D19D}" type="sibTrans" cxnId="{44558D22-BA66-4579-B3AA-AAAA443E1511}">
      <dgm:prSet/>
      <dgm:spPr/>
      <dgm:t>
        <a:bodyPr/>
        <a:lstStyle/>
        <a:p>
          <a:endParaRPr lang="en-US"/>
        </a:p>
      </dgm:t>
    </dgm:pt>
    <dgm:pt modelId="{682A6E93-0343-4772-8CEC-636AF0150C96}">
      <dgm:prSet/>
      <dgm:spPr/>
      <dgm:t>
        <a:bodyPr/>
        <a:lstStyle/>
        <a:p>
          <a:pPr>
            <a:defRPr b="1"/>
          </a:pPr>
          <a:r>
            <a:rPr lang="en-US" dirty="0"/>
            <a:t>1993–1994</a:t>
          </a:r>
        </a:p>
      </dgm:t>
    </dgm:pt>
    <dgm:pt modelId="{172C11C4-7D13-4720-8C07-D56BCA286A5D}" type="parTrans" cxnId="{84AEB4A9-E286-45B3-8A08-EBC93B5DEE80}">
      <dgm:prSet/>
      <dgm:spPr/>
      <dgm:t>
        <a:bodyPr/>
        <a:lstStyle/>
        <a:p>
          <a:endParaRPr lang="en-US"/>
        </a:p>
      </dgm:t>
    </dgm:pt>
    <dgm:pt modelId="{FC93154F-EEEB-4C37-915F-568416C96448}" type="sibTrans" cxnId="{84AEB4A9-E286-45B3-8A08-EBC93B5DEE80}">
      <dgm:prSet/>
      <dgm:spPr/>
      <dgm:t>
        <a:bodyPr/>
        <a:lstStyle/>
        <a:p>
          <a:endParaRPr lang="en-US"/>
        </a:p>
      </dgm:t>
    </dgm:pt>
    <dgm:pt modelId="{34162ADB-4C5E-40B3-8045-D82BB31BEACE}">
      <dgm:prSet/>
      <dgm:spPr/>
      <dgm:t>
        <a:bodyPr/>
        <a:lstStyle/>
        <a:p>
          <a:r>
            <a:rPr lang="en-US" dirty="0"/>
            <a:t>Government of Canada launched the Essential Skills Research Project (ESRP)</a:t>
          </a:r>
        </a:p>
      </dgm:t>
    </dgm:pt>
    <dgm:pt modelId="{20939419-0275-4027-A60F-F9297175BE9B}" type="parTrans" cxnId="{F2F61D2B-4FC4-46AA-A62E-4CE2F255C222}">
      <dgm:prSet/>
      <dgm:spPr/>
      <dgm:t>
        <a:bodyPr/>
        <a:lstStyle/>
        <a:p>
          <a:endParaRPr lang="en-US"/>
        </a:p>
      </dgm:t>
    </dgm:pt>
    <dgm:pt modelId="{D440DA4E-C10D-4312-860B-6A09DB6D84B3}" type="sibTrans" cxnId="{F2F61D2B-4FC4-46AA-A62E-4CE2F255C222}">
      <dgm:prSet/>
      <dgm:spPr/>
      <dgm:t>
        <a:bodyPr/>
        <a:lstStyle/>
        <a:p>
          <a:endParaRPr lang="en-US"/>
        </a:p>
      </dgm:t>
    </dgm:pt>
    <dgm:pt modelId="{8C161462-CE13-4A7C-A439-D6BBC48FC363}">
      <dgm:prSet/>
      <dgm:spPr/>
      <dgm:t>
        <a:bodyPr/>
        <a:lstStyle/>
        <a:p>
          <a:pPr>
            <a:defRPr b="1"/>
          </a:pPr>
          <a:r>
            <a:rPr lang="en-US" dirty="0"/>
            <a:t>1995–1997</a:t>
          </a:r>
        </a:p>
      </dgm:t>
    </dgm:pt>
    <dgm:pt modelId="{6CC7B566-EDB0-4EE7-811F-6EF666D9D7CA}" type="parTrans" cxnId="{C82AAE5D-82A9-4F43-ADEF-413B20C40638}">
      <dgm:prSet/>
      <dgm:spPr/>
      <dgm:t>
        <a:bodyPr/>
        <a:lstStyle/>
        <a:p>
          <a:endParaRPr lang="en-US"/>
        </a:p>
      </dgm:t>
    </dgm:pt>
    <dgm:pt modelId="{1AF23DF6-8076-44B2-ABFD-5A8A3F850ED9}" type="sibTrans" cxnId="{C82AAE5D-82A9-4F43-ADEF-413B20C40638}">
      <dgm:prSet/>
      <dgm:spPr/>
      <dgm:t>
        <a:bodyPr/>
        <a:lstStyle/>
        <a:p>
          <a:endParaRPr lang="en-US"/>
        </a:p>
      </dgm:t>
    </dgm:pt>
    <dgm:pt modelId="{F2E3D52C-8538-40F5-9349-076FE353E9B4}">
      <dgm:prSet/>
      <dgm:spPr/>
      <dgm:t>
        <a:bodyPr/>
        <a:lstStyle/>
        <a:p>
          <a:r>
            <a:rPr lang="en-US" dirty="0"/>
            <a:t>Pilots and data collection for the Essential Skills Profiles</a:t>
          </a:r>
        </a:p>
      </dgm:t>
    </dgm:pt>
    <dgm:pt modelId="{1770AF20-F759-4BD2-B73E-53A439033FAC}" type="parTrans" cxnId="{2AE0CF70-3999-48FC-B597-DA468E6108A8}">
      <dgm:prSet/>
      <dgm:spPr/>
      <dgm:t>
        <a:bodyPr/>
        <a:lstStyle/>
        <a:p>
          <a:endParaRPr lang="en-US"/>
        </a:p>
      </dgm:t>
    </dgm:pt>
    <dgm:pt modelId="{63DAC09D-88EB-47F7-B27E-7A1F5F0222CA}" type="sibTrans" cxnId="{2AE0CF70-3999-48FC-B597-DA468E6108A8}">
      <dgm:prSet/>
      <dgm:spPr/>
      <dgm:t>
        <a:bodyPr/>
        <a:lstStyle/>
        <a:p>
          <a:endParaRPr lang="en-US"/>
        </a:p>
      </dgm:t>
    </dgm:pt>
    <dgm:pt modelId="{E4DE8230-6A4E-4BC4-BC0A-CD972D72AE67}">
      <dgm:prSet/>
      <dgm:spPr/>
      <dgm:t>
        <a:bodyPr/>
        <a:lstStyle/>
        <a:p>
          <a:pPr>
            <a:defRPr b="1"/>
          </a:pPr>
          <a:r>
            <a:rPr lang="en-US" dirty="0"/>
            <a:t>1998</a:t>
          </a:r>
        </a:p>
      </dgm:t>
    </dgm:pt>
    <dgm:pt modelId="{8ABA8AF1-0A96-415A-9ED0-6F8B88A292C1}" type="parTrans" cxnId="{C5C94F2A-DD78-4E51-BAE5-18DC422A2BAA}">
      <dgm:prSet/>
      <dgm:spPr/>
      <dgm:t>
        <a:bodyPr/>
        <a:lstStyle/>
        <a:p>
          <a:endParaRPr lang="en-US"/>
        </a:p>
      </dgm:t>
    </dgm:pt>
    <dgm:pt modelId="{95B0C4E6-4EFA-4591-A2DE-746E483581CE}" type="sibTrans" cxnId="{C5C94F2A-DD78-4E51-BAE5-18DC422A2BAA}">
      <dgm:prSet/>
      <dgm:spPr/>
      <dgm:t>
        <a:bodyPr/>
        <a:lstStyle/>
        <a:p>
          <a:endParaRPr lang="en-US"/>
        </a:p>
      </dgm:t>
    </dgm:pt>
    <dgm:pt modelId="{A5E0D8A7-5E84-4E83-B7E3-023D46AA38A0}">
      <dgm:prSet/>
      <dgm:spPr/>
      <dgm:t>
        <a:bodyPr/>
        <a:lstStyle/>
        <a:p>
          <a:r>
            <a:rPr lang="en-US" dirty="0"/>
            <a:t>Writing of the Profiles commenced</a:t>
          </a:r>
        </a:p>
      </dgm:t>
    </dgm:pt>
    <dgm:pt modelId="{C029CE18-74C5-4C5D-ACE0-0E13BF52A8C2}" type="parTrans" cxnId="{468B026D-190E-4795-B18B-9B0D14281234}">
      <dgm:prSet/>
      <dgm:spPr/>
      <dgm:t>
        <a:bodyPr/>
        <a:lstStyle/>
        <a:p>
          <a:endParaRPr lang="en-US"/>
        </a:p>
      </dgm:t>
    </dgm:pt>
    <dgm:pt modelId="{A72DB2CD-D3D4-442E-8364-29D62E5F6384}" type="sibTrans" cxnId="{468B026D-190E-4795-B18B-9B0D14281234}">
      <dgm:prSet/>
      <dgm:spPr/>
      <dgm:t>
        <a:bodyPr/>
        <a:lstStyle/>
        <a:p>
          <a:endParaRPr lang="en-US"/>
        </a:p>
      </dgm:t>
    </dgm:pt>
    <dgm:pt modelId="{80A19642-FC1A-4226-9383-3A2E885C35DE}" type="pres">
      <dgm:prSet presAssocID="{92364DC1-91EE-4526-BCDB-6F905165A321}" presName="root" presStyleCnt="0">
        <dgm:presLayoutVars>
          <dgm:chMax/>
          <dgm:chPref/>
          <dgm:animLvl val="lvl"/>
        </dgm:presLayoutVars>
      </dgm:prSet>
      <dgm:spPr/>
    </dgm:pt>
    <dgm:pt modelId="{836631D8-8183-4E47-9351-FDBD179C3AD1}" type="pres">
      <dgm:prSet presAssocID="{92364DC1-91EE-4526-BCDB-6F905165A321}" presName="divider" presStyleLbl="fgAcc1" presStyleIdx="0" presStyleCnt="6"/>
      <dgm:spPr>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gm:spPr>
    </dgm:pt>
    <dgm:pt modelId="{127DBD7D-D77B-47CD-9193-62B41D622CE3}" type="pres">
      <dgm:prSet presAssocID="{92364DC1-91EE-4526-BCDB-6F905165A321}" presName="nodes" presStyleCnt="0">
        <dgm:presLayoutVars>
          <dgm:chMax/>
          <dgm:chPref/>
          <dgm:animLvl val="lvl"/>
        </dgm:presLayoutVars>
      </dgm:prSet>
      <dgm:spPr/>
    </dgm:pt>
    <dgm:pt modelId="{B727FC6A-CF71-436E-8C1B-0EDF56CC882C}" type="pres">
      <dgm:prSet presAssocID="{B398043B-7CEE-4289-BF14-FE8832466AEF}" presName="composite" presStyleCnt="0"/>
      <dgm:spPr/>
    </dgm:pt>
    <dgm:pt modelId="{7EF41A9E-ED4B-450F-B8E8-6C8C15BB9CAD}" type="pres">
      <dgm:prSet presAssocID="{B398043B-7CEE-4289-BF14-FE8832466AEF}" presName="ConnectorPoint" presStyleLbl="lnNode1" presStyleIdx="0" presStyleCnt="5"/>
      <dgm:spPr>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gm:spPr>
    </dgm:pt>
    <dgm:pt modelId="{E5DC30D6-9B13-4DD6-B17A-4E35831313D9}" type="pres">
      <dgm:prSet presAssocID="{B398043B-7CEE-4289-BF14-FE8832466AEF}" presName="DropPinPlaceHolder" presStyleCnt="0"/>
      <dgm:spPr/>
    </dgm:pt>
    <dgm:pt modelId="{27A09A09-04D1-49B2-9AE1-D932006A6CC4}" type="pres">
      <dgm:prSet presAssocID="{B398043B-7CEE-4289-BF14-FE8832466AEF}" presName="DropPin" presStyleLbl="alignNode1" presStyleIdx="0" presStyleCnt="5"/>
      <dgm:spPr/>
    </dgm:pt>
    <dgm:pt modelId="{27F0A40B-F326-4DA2-B3FD-F302807F156E}" type="pres">
      <dgm:prSet presAssocID="{B398043B-7CEE-4289-BF14-FE8832466AEF}" presName="Ellipse" presStyleLbl="fgAcc1" presStyleIdx="1" presStyleCnt="6"/>
      <dgm:spPr>
        <a:solidFill>
          <a:schemeClr val="lt1">
            <a:alpha val="90000"/>
            <a:hueOff val="0"/>
            <a:satOff val="0"/>
            <a:lumOff val="0"/>
            <a:alphaOff val="0"/>
          </a:schemeClr>
        </a:solidFill>
        <a:ln w="12700" cap="flat" cmpd="sng" algn="in">
          <a:noFill/>
          <a:prstDash val="solid"/>
        </a:ln>
        <a:effectLst/>
      </dgm:spPr>
    </dgm:pt>
    <dgm:pt modelId="{F3E6A9F6-D2FF-40C8-B40B-A65E63B4333B}" type="pres">
      <dgm:prSet presAssocID="{B398043B-7CEE-4289-BF14-FE8832466AEF}" presName="L2TextContainer" presStyleLbl="revTx" presStyleIdx="0" presStyleCnt="10">
        <dgm:presLayoutVars>
          <dgm:bulletEnabled val="1"/>
        </dgm:presLayoutVars>
      </dgm:prSet>
      <dgm:spPr/>
    </dgm:pt>
    <dgm:pt modelId="{F192071B-F3AE-474C-BD2E-742F8B8EE967}" type="pres">
      <dgm:prSet presAssocID="{B398043B-7CEE-4289-BF14-FE8832466AEF}" presName="L1TextContainer" presStyleLbl="revTx" presStyleIdx="1" presStyleCnt="10">
        <dgm:presLayoutVars>
          <dgm:chMax val="1"/>
          <dgm:chPref val="1"/>
          <dgm:bulletEnabled val="1"/>
        </dgm:presLayoutVars>
      </dgm:prSet>
      <dgm:spPr/>
    </dgm:pt>
    <dgm:pt modelId="{CCF6C729-F4C3-4862-B287-9F9C4EB22B19}" type="pres">
      <dgm:prSet presAssocID="{B398043B-7CEE-4289-BF14-FE8832466AEF}" presName="ConnectLine" presStyleLbl="sibTrans1D1" presStyleIdx="0" presStyleCnt="5"/>
      <dgm:spPr>
        <a:noFill/>
        <a:ln w="12700" cap="flat" cmpd="sng" algn="in">
          <a:solidFill>
            <a:schemeClr val="accent2">
              <a:hueOff val="0"/>
              <a:satOff val="0"/>
              <a:lumOff val="0"/>
              <a:alphaOff val="0"/>
            </a:schemeClr>
          </a:solidFill>
          <a:prstDash val="dash"/>
        </a:ln>
        <a:effectLst/>
      </dgm:spPr>
    </dgm:pt>
    <dgm:pt modelId="{CABF67A7-0C0D-4BFC-9E31-D93DC3D442B3}" type="pres">
      <dgm:prSet presAssocID="{B398043B-7CEE-4289-BF14-FE8832466AEF}" presName="EmptyPlaceHolder" presStyleCnt="0"/>
      <dgm:spPr/>
    </dgm:pt>
    <dgm:pt modelId="{9243941A-7C28-41A2-A644-88585200F62E}" type="pres">
      <dgm:prSet presAssocID="{CBB64595-D45C-460E-89C6-52B2E9C8F5E8}" presName="spaceBetweenRectangles" presStyleCnt="0"/>
      <dgm:spPr/>
    </dgm:pt>
    <dgm:pt modelId="{5F2232B3-5310-477E-A78F-70EB57E95CAE}" type="pres">
      <dgm:prSet presAssocID="{FE4B2BBA-00DA-474D-B362-192B199108B7}" presName="composite" presStyleCnt="0"/>
      <dgm:spPr/>
    </dgm:pt>
    <dgm:pt modelId="{2607FA35-8BA9-42FA-A3C9-D9BDB0DE3593}" type="pres">
      <dgm:prSet presAssocID="{FE4B2BBA-00DA-474D-B362-192B199108B7}" presName="ConnectorPoint" presStyleLbl="lnNode1" presStyleIdx="1" presStyleCnt="5"/>
      <dgm:spPr>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gm:spPr>
    </dgm:pt>
    <dgm:pt modelId="{E0224828-A022-4C03-AC6B-4D9E865EAD18}" type="pres">
      <dgm:prSet presAssocID="{FE4B2BBA-00DA-474D-B362-192B199108B7}" presName="DropPinPlaceHolder" presStyleCnt="0"/>
      <dgm:spPr/>
    </dgm:pt>
    <dgm:pt modelId="{B0527E6F-CAE2-4D52-BA96-BAB76A892F53}" type="pres">
      <dgm:prSet presAssocID="{FE4B2BBA-00DA-474D-B362-192B199108B7}" presName="DropPin" presStyleLbl="alignNode1" presStyleIdx="1" presStyleCnt="5"/>
      <dgm:spPr/>
    </dgm:pt>
    <dgm:pt modelId="{2BECF0D6-4D01-4536-BE27-C180870F3DC5}" type="pres">
      <dgm:prSet presAssocID="{FE4B2BBA-00DA-474D-B362-192B199108B7}" presName="Ellipse" presStyleLbl="fgAcc1" presStyleIdx="2" presStyleCnt="6"/>
      <dgm:spPr>
        <a:solidFill>
          <a:schemeClr val="lt1">
            <a:alpha val="90000"/>
            <a:hueOff val="0"/>
            <a:satOff val="0"/>
            <a:lumOff val="0"/>
            <a:alphaOff val="0"/>
          </a:schemeClr>
        </a:solidFill>
        <a:ln w="12700" cap="flat" cmpd="sng" algn="in">
          <a:noFill/>
          <a:prstDash val="solid"/>
        </a:ln>
        <a:effectLst/>
      </dgm:spPr>
    </dgm:pt>
    <dgm:pt modelId="{3F70B522-DF18-4288-B1BE-EDF10B2AAEE8}" type="pres">
      <dgm:prSet presAssocID="{FE4B2BBA-00DA-474D-B362-192B199108B7}" presName="L2TextContainer" presStyleLbl="revTx" presStyleIdx="2" presStyleCnt="10">
        <dgm:presLayoutVars>
          <dgm:bulletEnabled val="1"/>
        </dgm:presLayoutVars>
      </dgm:prSet>
      <dgm:spPr/>
    </dgm:pt>
    <dgm:pt modelId="{224CD6CC-5CF8-4B48-8E21-DD897CDB0161}" type="pres">
      <dgm:prSet presAssocID="{FE4B2BBA-00DA-474D-B362-192B199108B7}" presName="L1TextContainer" presStyleLbl="revTx" presStyleIdx="3" presStyleCnt="10">
        <dgm:presLayoutVars>
          <dgm:chMax val="1"/>
          <dgm:chPref val="1"/>
          <dgm:bulletEnabled val="1"/>
        </dgm:presLayoutVars>
      </dgm:prSet>
      <dgm:spPr/>
    </dgm:pt>
    <dgm:pt modelId="{A841F46B-DFB8-44C5-BFCC-1A17B1299C58}" type="pres">
      <dgm:prSet presAssocID="{FE4B2BBA-00DA-474D-B362-192B199108B7}" presName="ConnectLine" presStyleLbl="sibTrans1D1" presStyleIdx="1" presStyleCnt="5"/>
      <dgm:spPr>
        <a:noFill/>
        <a:ln w="12700" cap="flat" cmpd="sng" algn="in">
          <a:solidFill>
            <a:schemeClr val="accent2">
              <a:hueOff val="-2790030"/>
              <a:satOff val="1220"/>
              <a:lumOff val="4608"/>
              <a:alphaOff val="0"/>
            </a:schemeClr>
          </a:solidFill>
          <a:prstDash val="dash"/>
        </a:ln>
        <a:effectLst/>
      </dgm:spPr>
    </dgm:pt>
    <dgm:pt modelId="{BFA1660B-BDD9-4B30-8588-246F16B2983B}" type="pres">
      <dgm:prSet presAssocID="{FE4B2BBA-00DA-474D-B362-192B199108B7}" presName="EmptyPlaceHolder" presStyleCnt="0"/>
      <dgm:spPr/>
    </dgm:pt>
    <dgm:pt modelId="{21DD785D-1EA9-4432-90E1-788AA6E36187}" type="pres">
      <dgm:prSet presAssocID="{8FFE2264-E962-498E-BC70-6A18EE86535C}" presName="spaceBetweenRectangles" presStyleCnt="0"/>
      <dgm:spPr/>
    </dgm:pt>
    <dgm:pt modelId="{C66F9224-2621-48A4-82BA-0B9B142F0718}" type="pres">
      <dgm:prSet presAssocID="{682A6E93-0343-4772-8CEC-636AF0150C96}" presName="composite" presStyleCnt="0"/>
      <dgm:spPr/>
    </dgm:pt>
    <dgm:pt modelId="{7387F728-062D-49EF-BC11-07E9FAB1FE97}" type="pres">
      <dgm:prSet presAssocID="{682A6E93-0343-4772-8CEC-636AF0150C96}" presName="ConnectorPoint" presStyleLbl="lnNode1" presStyleIdx="2" presStyleCnt="5"/>
      <dgm:spPr>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gm:spPr>
    </dgm:pt>
    <dgm:pt modelId="{89E0D6CB-B5E1-43CB-805C-1ABA0DD8F3C3}" type="pres">
      <dgm:prSet presAssocID="{682A6E93-0343-4772-8CEC-636AF0150C96}" presName="DropPinPlaceHolder" presStyleCnt="0"/>
      <dgm:spPr/>
    </dgm:pt>
    <dgm:pt modelId="{6820B13C-FBE9-4621-AA35-37616033430C}" type="pres">
      <dgm:prSet presAssocID="{682A6E93-0343-4772-8CEC-636AF0150C96}" presName="DropPin" presStyleLbl="alignNode1" presStyleIdx="2" presStyleCnt="5"/>
      <dgm:spPr/>
    </dgm:pt>
    <dgm:pt modelId="{09D8892A-C1A3-48C6-829E-5A1B77734A92}" type="pres">
      <dgm:prSet presAssocID="{682A6E93-0343-4772-8CEC-636AF0150C96}" presName="Ellipse" presStyleLbl="fgAcc1" presStyleIdx="3" presStyleCnt="6"/>
      <dgm:spPr>
        <a:solidFill>
          <a:schemeClr val="lt1">
            <a:alpha val="90000"/>
            <a:hueOff val="0"/>
            <a:satOff val="0"/>
            <a:lumOff val="0"/>
            <a:alphaOff val="0"/>
          </a:schemeClr>
        </a:solidFill>
        <a:ln w="12700" cap="flat" cmpd="sng" algn="in">
          <a:noFill/>
          <a:prstDash val="solid"/>
        </a:ln>
        <a:effectLst/>
      </dgm:spPr>
    </dgm:pt>
    <dgm:pt modelId="{2C833397-681D-42B5-BD40-C1937FDFD83E}" type="pres">
      <dgm:prSet presAssocID="{682A6E93-0343-4772-8CEC-636AF0150C96}" presName="L2TextContainer" presStyleLbl="revTx" presStyleIdx="4" presStyleCnt="10">
        <dgm:presLayoutVars>
          <dgm:bulletEnabled val="1"/>
        </dgm:presLayoutVars>
      </dgm:prSet>
      <dgm:spPr/>
    </dgm:pt>
    <dgm:pt modelId="{20709C19-B3C4-4867-8184-B46C711CED30}" type="pres">
      <dgm:prSet presAssocID="{682A6E93-0343-4772-8CEC-636AF0150C96}" presName="L1TextContainer" presStyleLbl="revTx" presStyleIdx="5" presStyleCnt="10">
        <dgm:presLayoutVars>
          <dgm:chMax val="1"/>
          <dgm:chPref val="1"/>
          <dgm:bulletEnabled val="1"/>
        </dgm:presLayoutVars>
      </dgm:prSet>
      <dgm:spPr/>
    </dgm:pt>
    <dgm:pt modelId="{14905418-303D-4CF3-B75A-BFE52B356F29}" type="pres">
      <dgm:prSet presAssocID="{682A6E93-0343-4772-8CEC-636AF0150C96}" presName="ConnectLine" presStyleLbl="sibTrans1D1" presStyleIdx="2" presStyleCnt="5"/>
      <dgm:spPr>
        <a:noFill/>
        <a:ln w="12700" cap="flat" cmpd="sng" algn="in">
          <a:solidFill>
            <a:schemeClr val="accent2">
              <a:hueOff val="-5580059"/>
              <a:satOff val="2440"/>
              <a:lumOff val="9216"/>
              <a:alphaOff val="0"/>
            </a:schemeClr>
          </a:solidFill>
          <a:prstDash val="dash"/>
        </a:ln>
        <a:effectLst/>
      </dgm:spPr>
    </dgm:pt>
    <dgm:pt modelId="{31FF7369-DC4F-4AA5-8057-662B1E6A6267}" type="pres">
      <dgm:prSet presAssocID="{682A6E93-0343-4772-8CEC-636AF0150C96}" presName="EmptyPlaceHolder" presStyleCnt="0"/>
      <dgm:spPr/>
    </dgm:pt>
    <dgm:pt modelId="{7CC7EB99-CDE0-4D57-B2A5-A7D5A822D4F7}" type="pres">
      <dgm:prSet presAssocID="{FC93154F-EEEB-4C37-915F-568416C96448}" presName="spaceBetweenRectangles" presStyleCnt="0"/>
      <dgm:spPr/>
    </dgm:pt>
    <dgm:pt modelId="{0945B45A-124E-4555-A679-D2F9B6F42B5D}" type="pres">
      <dgm:prSet presAssocID="{8C161462-CE13-4A7C-A439-D6BBC48FC363}" presName="composite" presStyleCnt="0"/>
      <dgm:spPr/>
    </dgm:pt>
    <dgm:pt modelId="{6935EB21-B2CE-42CF-A47A-BC03D2CA1E4C}" type="pres">
      <dgm:prSet presAssocID="{8C161462-CE13-4A7C-A439-D6BBC48FC363}" presName="ConnectorPoint" presStyleLbl="lnNode1" presStyleIdx="3" presStyleCnt="5"/>
      <dgm:spPr>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gm:spPr>
    </dgm:pt>
    <dgm:pt modelId="{F20FB568-9EEF-4805-9101-78D611C946FA}" type="pres">
      <dgm:prSet presAssocID="{8C161462-CE13-4A7C-A439-D6BBC48FC363}" presName="DropPinPlaceHolder" presStyleCnt="0"/>
      <dgm:spPr/>
    </dgm:pt>
    <dgm:pt modelId="{75F6267C-BF34-4CD6-B940-B1812B7C0AB2}" type="pres">
      <dgm:prSet presAssocID="{8C161462-CE13-4A7C-A439-D6BBC48FC363}" presName="DropPin" presStyleLbl="alignNode1" presStyleIdx="3" presStyleCnt="5"/>
      <dgm:spPr/>
    </dgm:pt>
    <dgm:pt modelId="{401E7C75-04EF-41D1-A71F-93FA7F2178EE}" type="pres">
      <dgm:prSet presAssocID="{8C161462-CE13-4A7C-A439-D6BBC48FC363}" presName="Ellipse" presStyleLbl="fgAcc1" presStyleIdx="4" presStyleCnt="6"/>
      <dgm:spPr>
        <a:solidFill>
          <a:schemeClr val="lt1">
            <a:alpha val="90000"/>
            <a:hueOff val="0"/>
            <a:satOff val="0"/>
            <a:lumOff val="0"/>
            <a:alphaOff val="0"/>
          </a:schemeClr>
        </a:solidFill>
        <a:ln w="12700" cap="flat" cmpd="sng" algn="in">
          <a:noFill/>
          <a:prstDash val="solid"/>
        </a:ln>
        <a:effectLst/>
      </dgm:spPr>
    </dgm:pt>
    <dgm:pt modelId="{A17B7CF8-83AC-4C1F-8171-B2071DB9BF2F}" type="pres">
      <dgm:prSet presAssocID="{8C161462-CE13-4A7C-A439-D6BBC48FC363}" presName="L2TextContainer" presStyleLbl="revTx" presStyleIdx="6" presStyleCnt="10">
        <dgm:presLayoutVars>
          <dgm:bulletEnabled val="1"/>
        </dgm:presLayoutVars>
      </dgm:prSet>
      <dgm:spPr/>
    </dgm:pt>
    <dgm:pt modelId="{63DBCD8C-528B-4FD8-8E9D-5761E9C1B856}" type="pres">
      <dgm:prSet presAssocID="{8C161462-CE13-4A7C-A439-D6BBC48FC363}" presName="L1TextContainer" presStyleLbl="revTx" presStyleIdx="7" presStyleCnt="10">
        <dgm:presLayoutVars>
          <dgm:chMax val="1"/>
          <dgm:chPref val="1"/>
          <dgm:bulletEnabled val="1"/>
        </dgm:presLayoutVars>
      </dgm:prSet>
      <dgm:spPr/>
    </dgm:pt>
    <dgm:pt modelId="{3834B418-F88E-47D8-8E36-E9506899F6AE}" type="pres">
      <dgm:prSet presAssocID="{8C161462-CE13-4A7C-A439-D6BBC48FC363}" presName="ConnectLine" presStyleLbl="sibTrans1D1" presStyleIdx="3" presStyleCnt="5"/>
      <dgm:spPr>
        <a:noFill/>
        <a:ln w="12700" cap="flat" cmpd="sng" algn="in">
          <a:solidFill>
            <a:schemeClr val="accent2">
              <a:hueOff val="-8370089"/>
              <a:satOff val="3660"/>
              <a:lumOff val="13823"/>
              <a:alphaOff val="0"/>
            </a:schemeClr>
          </a:solidFill>
          <a:prstDash val="dash"/>
        </a:ln>
        <a:effectLst/>
      </dgm:spPr>
    </dgm:pt>
    <dgm:pt modelId="{192BF0A9-0987-4D30-B7D2-BA5AF69E707B}" type="pres">
      <dgm:prSet presAssocID="{8C161462-CE13-4A7C-A439-D6BBC48FC363}" presName="EmptyPlaceHolder" presStyleCnt="0"/>
      <dgm:spPr/>
    </dgm:pt>
    <dgm:pt modelId="{B48CE52F-EF71-4BF7-AF8A-F7E9E019696A}" type="pres">
      <dgm:prSet presAssocID="{1AF23DF6-8076-44B2-ABFD-5A8A3F850ED9}" presName="spaceBetweenRectangles" presStyleCnt="0"/>
      <dgm:spPr/>
    </dgm:pt>
    <dgm:pt modelId="{5450D26B-81E0-40AD-B2AE-7680EA4247D6}" type="pres">
      <dgm:prSet presAssocID="{E4DE8230-6A4E-4BC4-BC0A-CD972D72AE67}" presName="composite" presStyleCnt="0"/>
      <dgm:spPr/>
    </dgm:pt>
    <dgm:pt modelId="{0DAAB9CC-1808-45EE-BCDC-9C6778C46636}" type="pres">
      <dgm:prSet presAssocID="{E4DE8230-6A4E-4BC4-BC0A-CD972D72AE67}" presName="ConnectorPoint" presStyleLbl="lnNode1" presStyleIdx="4" presStyleCnt="5"/>
      <dgm:spPr>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gm:spPr>
    </dgm:pt>
    <dgm:pt modelId="{B91F9ACF-671E-40B2-B02E-9E8029DE4110}" type="pres">
      <dgm:prSet presAssocID="{E4DE8230-6A4E-4BC4-BC0A-CD972D72AE67}" presName="DropPinPlaceHolder" presStyleCnt="0"/>
      <dgm:spPr/>
    </dgm:pt>
    <dgm:pt modelId="{A5573CBE-A476-4F1F-8340-6931362663B7}" type="pres">
      <dgm:prSet presAssocID="{E4DE8230-6A4E-4BC4-BC0A-CD972D72AE67}" presName="DropPin" presStyleLbl="alignNode1" presStyleIdx="4" presStyleCnt="5"/>
      <dgm:spPr/>
    </dgm:pt>
    <dgm:pt modelId="{5BBBC7A3-4D0E-4D5A-9F48-2A9F5F0E9F3C}" type="pres">
      <dgm:prSet presAssocID="{E4DE8230-6A4E-4BC4-BC0A-CD972D72AE67}" presName="Ellipse" presStyleLbl="fgAcc1" presStyleIdx="5" presStyleCnt="6"/>
      <dgm:spPr>
        <a:solidFill>
          <a:schemeClr val="lt1">
            <a:alpha val="90000"/>
            <a:hueOff val="0"/>
            <a:satOff val="0"/>
            <a:lumOff val="0"/>
            <a:alphaOff val="0"/>
          </a:schemeClr>
        </a:solidFill>
        <a:ln w="12700" cap="flat" cmpd="sng" algn="in">
          <a:noFill/>
          <a:prstDash val="solid"/>
        </a:ln>
        <a:effectLst/>
      </dgm:spPr>
    </dgm:pt>
    <dgm:pt modelId="{6491A5AA-6141-4B4E-BFD8-A0CAA1DE413B}" type="pres">
      <dgm:prSet presAssocID="{E4DE8230-6A4E-4BC4-BC0A-CD972D72AE67}" presName="L2TextContainer" presStyleLbl="revTx" presStyleIdx="8" presStyleCnt="10">
        <dgm:presLayoutVars>
          <dgm:bulletEnabled val="1"/>
        </dgm:presLayoutVars>
      </dgm:prSet>
      <dgm:spPr/>
    </dgm:pt>
    <dgm:pt modelId="{ACEB9642-D5E9-47D2-BD38-71BA51E01E1C}" type="pres">
      <dgm:prSet presAssocID="{E4DE8230-6A4E-4BC4-BC0A-CD972D72AE67}" presName="L1TextContainer" presStyleLbl="revTx" presStyleIdx="9" presStyleCnt="10">
        <dgm:presLayoutVars>
          <dgm:chMax val="1"/>
          <dgm:chPref val="1"/>
          <dgm:bulletEnabled val="1"/>
        </dgm:presLayoutVars>
      </dgm:prSet>
      <dgm:spPr/>
    </dgm:pt>
    <dgm:pt modelId="{0DB0DA5D-EC73-4037-8B42-2870EF672B69}" type="pres">
      <dgm:prSet presAssocID="{E4DE8230-6A4E-4BC4-BC0A-CD972D72AE67}" presName="ConnectLine" presStyleLbl="sibTrans1D1" presStyleIdx="4" presStyleCnt="5"/>
      <dgm:spPr>
        <a:noFill/>
        <a:ln w="12700" cap="flat" cmpd="sng" algn="in">
          <a:solidFill>
            <a:schemeClr val="accent2">
              <a:hueOff val="-11160118"/>
              <a:satOff val="4880"/>
              <a:lumOff val="18431"/>
              <a:alphaOff val="0"/>
            </a:schemeClr>
          </a:solidFill>
          <a:prstDash val="dash"/>
        </a:ln>
        <a:effectLst/>
      </dgm:spPr>
    </dgm:pt>
    <dgm:pt modelId="{C6034763-2263-4200-99C8-881E6B204CBD}" type="pres">
      <dgm:prSet presAssocID="{E4DE8230-6A4E-4BC4-BC0A-CD972D72AE67}" presName="EmptyPlaceHolder" presStyleCnt="0"/>
      <dgm:spPr/>
    </dgm:pt>
  </dgm:ptLst>
  <dgm:cxnLst>
    <dgm:cxn modelId="{1B362505-A170-4D32-BAF6-E7B812C0455D}" type="presOf" srcId="{92364DC1-91EE-4526-BCDB-6F905165A321}" destId="{80A19642-FC1A-4226-9383-3A2E885C35DE}" srcOrd="0" destOrd="0" presId="urn:microsoft.com/office/officeart/2017/3/layout/DropPinTimeline"/>
    <dgm:cxn modelId="{26EE1810-F56A-44B8-B366-38868C1D4966}" type="presOf" srcId="{04BF9A42-56D9-4461-B020-C460DF835258}" destId="{F3E6A9F6-D2FF-40C8-B40B-A65E63B4333B}" srcOrd="0" destOrd="0" presId="urn:microsoft.com/office/officeart/2017/3/layout/DropPinTimeline"/>
    <dgm:cxn modelId="{44558D22-BA66-4579-B3AA-AAAA443E1511}" srcId="{FE4B2BBA-00DA-474D-B362-192B199108B7}" destId="{57D26D31-301E-4ACD-9D26-CCC906927C42}" srcOrd="0" destOrd="0" parTransId="{6866D354-F9AC-445F-8949-019976DBD2C4}" sibTransId="{4DFC9AEE-2EC1-40CB-980C-4DDA03B3D19D}"/>
    <dgm:cxn modelId="{C5C94F2A-DD78-4E51-BAE5-18DC422A2BAA}" srcId="{92364DC1-91EE-4526-BCDB-6F905165A321}" destId="{E4DE8230-6A4E-4BC4-BC0A-CD972D72AE67}" srcOrd="4" destOrd="0" parTransId="{8ABA8AF1-0A96-415A-9ED0-6F8B88A292C1}" sibTransId="{95B0C4E6-4EFA-4591-A2DE-746E483581CE}"/>
    <dgm:cxn modelId="{F2F61D2B-4FC4-46AA-A62E-4CE2F255C222}" srcId="{682A6E93-0343-4772-8CEC-636AF0150C96}" destId="{34162ADB-4C5E-40B3-8045-D82BB31BEACE}" srcOrd="0" destOrd="0" parTransId="{20939419-0275-4027-A60F-F9297175BE9B}" sibTransId="{D440DA4E-C10D-4312-860B-6A09DB6D84B3}"/>
    <dgm:cxn modelId="{C9A2DB32-88CF-41CB-95D6-E20A10044E96}" type="presOf" srcId="{B398043B-7CEE-4289-BF14-FE8832466AEF}" destId="{F192071B-F3AE-474C-BD2E-742F8B8EE967}" srcOrd="0" destOrd="0" presId="urn:microsoft.com/office/officeart/2017/3/layout/DropPinTimeline"/>
    <dgm:cxn modelId="{59291835-26DA-4F59-8FAE-921DFFA19DAD}" srcId="{92364DC1-91EE-4526-BCDB-6F905165A321}" destId="{B398043B-7CEE-4289-BF14-FE8832466AEF}" srcOrd="0" destOrd="0" parTransId="{9F0D1778-666B-44E4-88E9-60C060C8614E}" sibTransId="{CBB64595-D45C-460E-89C6-52B2E9C8F5E8}"/>
    <dgm:cxn modelId="{8B63173B-740E-413D-BF71-C425B808184E}" type="presOf" srcId="{8C161462-CE13-4A7C-A439-D6BBC48FC363}" destId="{63DBCD8C-528B-4FD8-8E9D-5761E9C1B856}" srcOrd="0" destOrd="0" presId="urn:microsoft.com/office/officeart/2017/3/layout/DropPinTimeline"/>
    <dgm:cxn modelId="{6083AA3C-7035-4600-92A9-AE049A7CD7BC}" type="presOf" srcId="{FE4B2BBA-00DA-474D-B362-192B199108B7}" destId="{224CD6CC-5CF8-4B48-8E21-DD897CDB0161}" srcOrd="0" destOrd="0" presId="urn:microsoft.com/office/officeart/2017/3/layout/DropPinTimeline"/>
    <dgm:cxn modelId="{3FD4B95B-4E35-4ADF-842F-864DB3412168}" srcId="{B398043B-7CEE-4289-BF14-FE8832466AEF}" destId="{04BF9A42-56D9-4461-B020-C460DF835258}" srcOrd="0" destOrd="0" parTransId="{A3751FA8-82CF-4FB0-81B2-76275C7345E4}" sibTransId="{D32D4930-1B0F-4F49-84BD-981223B9D470}"/>
    <dgm:cxn modelId="{C82AAE5D-82A9-4F43-ADEF-413B20C40638}" srcId="{92364DC1-91EE-4526-BCDB-6F905165A321}" destId="{8C161462-CE13-4A7C-A439-D6BBC48FC363}" srcOrd="3" destOrd="0" parTransId="{6CC7B566-EDB0-4EE7-811F-6EF666D9D7CA}" sibTransId="{1AF23DF6-8076-44B2-ABFD-5A8A3F850ED9}"/>
    <dgm:cxn modelId="{1EFF6B5F-FD4A-4873-891B-EC6D779FBE16}" type="presOf" srcId="{F2E3D52C-8538-40F5-9349-076FE353E9B4}" destId="{A17B7CF8-83AC-4C1F-8171-B2071DB9BF2F}" srcOrd="0" destOrd="0" presId="urn:microsoft.com/office/officeart/2017/3/layout/DropPinTimeline"/>
    <dgm:cxn modelId="{C2C7AC5F-1201-4701-B47A-D9D9DAAAF66A}" type="presOf" srcId="{A5E0D8A7-5E84-4E83-B7E3-023D46AA38A0}" destId="{6491A5AA-6141-4B4E-BFD8-A0CAA1DE413B}" srcOrd="0" destOrd="0" presId="urn:microsoft.com/office/officeart/2017/3/layout/DropPinTimeline"/>
    <dgm:cxn modelId="{468B026D-190E-4795-B18B-9B0D14281234}" srcId="{E4DE8230-6A4E-4BC4-BC0A-CD972D72AE67}" destId="{A5E0D8A7-5E84-4E83-B7E3-023D46AA38A0}" srcOrd="0" destOrd="0" parTransId="{C029CE18-74C5-4C5D-ACE0-0E13BF52A8C2}" sibTransId="{A72DB2CD-D3D4-442E-8364-29D62E5F6384}"/>
    <dgm:cxn modelId="{2AE0CF70-3999-48FC-B597-DA468E6108A8}" srcId="{8C161462-CE13-4A7C-A439-D6BBC48FC363}" destId="{F2E3D52C-8538-40F5-9349-076FE353E9B4}" srcOrd="0" destOrd="0" parTransId="{1770AF20-F759-4BD2-B73E-53A439033FAC}" sibTransId="{63DAC09D-88EB-47F7-B27E-7A1F5F0222CA}"/>
    <dgm:cxn modelId="{A2FE7B84-2716-4B74-8D98-7FFC62694802}" srcId="{92364DC1-91EE-4526-BCDB-6F905165A321}" destId="{FE4B2BBA-00DA-474D-B362-192B199108B7}" srcOrd="1" destOrd="0" parTransId="{AAE64E16-DAE2-4919-8736-5475E8575DFD}" sibTransId="{8FFE2264-E962-498E-BC70-6A18EE86535C}"/>
    <dgm:cxn modelId="{84AEB4A9-E286-45B3-8A08-EBC93B5DEE80}" srcId="{92364DC1-91EE-4526-BCDB-6F905165A321}" destId="{682A6E93-0343-4772-8CEC-636AF0150C96}" srcOrd="2" destOrd="0" parTransId="{172C11C4-7D13-4720-8C07-D56BCA286A5D}" sibTransId="{FC93154F-EEEB-4C37-915F-568416C96448}"/>
    <dgm:cxn modelId="{11EC56C6-7565-486A-B701-2DE47033B8B2}" type="presOf" srcId="{682A6E93-0343-4772-8CEC-636AF0150C96}" destId="{20709C19-B3C4-4867-8184-B46C711CED30}" srcOrd="0" destOrd="0" presId="urn:microsoft.com/office/officeart/2017/3/layout/DropPinTimeline"/>
    <dgm:cxn modelId="{85BF19D7-D877-48EA-B93E-BD1681D073BC}" type="presOf" srcId="{34162ADB-4C5E-40B3-8045-D82BB31BEACE}" destId="{2C833397-681D-42B5-BD40-C1937FDFD83E}" srcOrd="0" destOrd="0" presId="urn:microsoft.com/office/officeart/2017/3/layout/DropPinTimeline"/>
    <dgm:cxn modelId="{8E0349D7-0AEF-4D64-81D7-A71A687E5DC9}" type="presOf" srcId="{57D26D31-301E-4ACD-9D26-CCC906927C42}" destId="{3F70B522-DF18-4288-B1BE-EDF10B2AAEE8}" srcOrd="0" destOrd="0" presId="urn:microsoft.com/office/officeart/2017/3/layout/DropPinTimeline"/>
    <dgm:cxn modelId="{BC3927FD-F3AD-4C9D-8AD7-D4EA75C46963}" type="presOf" srcId="{E4DE8230-6A4E-4BC4-BC0A-CD972D72AE67}" destId="{ACEB9642-D5E9-47D2-BD38-71BA51E01E1C}" srcOrd="0" destOrd="0" presId="urn:microsoft.com/office/officeart/2017/3/layout/DropPinTimeline"/>
    <dgm:cxn modelId="{CB60C27E-C24F-4FC6-A654-1254640523C1}" type="presParOf" srcId="{80A19642-FC1A-4226-9383-3A2E885C35DE}" destId="{836631D8-8183-4E47-9351-FDBD179C3AD1}" srcOrd="0" destOrd="0" presId="urn:microsoft.com/office/officeart/2017/3/layout/DropPinTimeline"/>
    <dgm:cxn modelId="{2F46D7E9-883C-4DD9-9C8B-46AB22CA923A}" type="presParOf" srcId="{80A19642-FC1A-4226-9383-3A2E885C35DE}" destId="{127DBD7D-D77B-47CD-9193-62B41D622CE3}" srcOrd="1" destOrd="0" presId="urn:microsoft.com/office/officeart/2017/3/layout/DropPinTimeline"/>
    <dgm:cxn modelId="{C9074327-0801-44CA-9B0C-EF9E55223EF3}" type="presParOf" srcId="{127DBD7D-D77B-47CD-9193-62B41D622CE3}" destId="{B727FC6A-CF71-436E-8C1B-0EDF56CC882C}" srcOrd="0" destOrd="0" presId="urn:microsoft.com/office/officeart/2017/3/layout/DropPinTimeline"/>
    <dgm:cxn modelId="{17678FD4-0CDD-4052-B731-78E64CC2AB87}" type="presParOf" srcId="{B727FC6A-CF71-436E-8C1B-0EDF56CC882C}" destId="{7EF41A9E-ED4B-450F-B8E8-6C8C15BB9CAD}" srcOrd="0" destOrd="0" presId="urn:microsoft.com/office/officeart/2017/3/layout/DropPinTimeline"/>
    <dgm:cxn modelId="{E6120A16-4C92-4F3E-996D-E304AED076BB}" type="presParOf" srcId="{B727FC6A-CF71-436E-8C1B-0EDF56CC882C}" destId="{E5DC30D6-9B13-4DD6-B17A-4E35831313D9}" srcOrd="1" destOrd="0" presId="urn:microsoft.com/office/officeart/2017/3/layout/DropPinTimeline"/>
    <dgm:cxn modelId="{B71676C8-8DDF-4337-AB41-5F7163B10942}" type="presParOf" srcId="{E5DC30D6-9B13-4DD6-B17A-4E35831313D9}" destId="{27A09A09-04D1-49B2-9AE1-D932006A6CC4}" srcOrd="0" destOrd="0" presId="urn:microsoft.com/office/officeart/2017/3/layout/DropPinTimeline"/>
    <dgm:cxn modelId="{5909FEAC-4F3F-4D44-8ACB-F6ACE7A5B389}" type="presParOf" srcId="{E5DC30D6-9B13-4DD6-B17A-4E35831313D9}" destId="{27F0A40B-F326-4DA2-B3FD-F302807F156E}" srcOrd="1" destOrd="0" presId="urn:microsoft.com/office/officeart/2017/3/layout/DropPinTimeline"/>
    <dgm:cxn modelId="{AFAF39CC-82C2-4177-9856-780100BDF0B6}" type="presParOf" srcId="{B727FC6A-CF71-436E-8C1B-0EDF56CC882C}" destId="{F3E6A9F6-D2FF-40C8-B40B-A65E63B4333B}" srcOrd="2" destOrd="0" presId="urn:microsoft.com/office/officeart/2017/3/layout/DropPinTimeline"/>
    <dgm:cxn modelId="{5A179330-281B-4DC2-A18C-61551232D78B}" type="presParOf" srcId="{B727FC6A-CF71-436E-8C1B-0EDF56CC882C}" destId="{F192071B-F3AE-474C-BD2E-742F8B8EE967}" srcOrd="3" destOrd="0" presId="urn:microsoft.com/office/officeart/2017/3/layout/DropPinTimeline"/>
    <dgm:cxn modelId="{2E4EFFE8-5481-4D42-A580-FAD6EA949242}" type="presParOf" srcId="{B727FC6A-CF71-436E-8C1B-0EDF56CC882C}" destId="{CCF6C729-F4C3-4862-B287-9F9C4EB22B19}" srcOrd="4" destOrd="0" presId="urn:microsoft.com/office/officeart/2017/3/layout/DropPinTimeline"/>
    <dgm:cxn modelId="{1E56F5A4-4D04-439E-82D9-A3F180A822EC}" type="presParOf" srcId="{B727FC6A-CF71-436E-8C1B-0EDF56CC882C}" destId="{CABF67A7-0C0D-4BFC-9E31-D93DC3D442B3}" srcOrd="5" destOrd="0" presId="urn:microsoft.com/office/officeart/2017/3/layout/DropPinTimeline"/>
    <dgm:cxn modelId="{7475D96F-C6A9-4826-BDDE-1DAEC41DBBCA}" type="presParOf" srcId="{127DBD7D-D77B-47CD-9193-62B41D622CE3}" destId="{9243941A-7C28-41A2-A644-88585200F62E}" srcOrd="1" destOrd="0" presId="urn:microsoft.com/office/officeart/2017/3/layout/DropPinTimeline"/>
    <dgm:cxn modelId="{BAB897DB-CB46-414A-AD90-32440217CA75}" type="presParOf" srcId="{127DBD7D-D77B-47CD-9193-62B41D622CE3}" destId="{5F2232B3-5310-477E-A78F-70EB57E95CAE}" srcOrd="2" destOrd="0" presId="urn:microsoft.com/office/officeart/2017/3/layout/DropPinTimeline"/>
    <dgm:cxn modelId="{4C5426C8-49CA-4CE7-AB21-DDD9F7B6E121}" type="presParOf" srcId="{5F2232B3-5310-477E-A78F-70EB57E95CAE}" destId="{2607FA35-8BA9-42FA-A3C9-D9BDB0DE3593}" srcOrd="0" destOrd="0" presId="urn:microsoft.com/office/officeart/2017/3/layout/DropPinTimeline"/>
    <dgm:cxn modelId="{4AD18D31-2394-4F0F-902C-D56B34D24C88}" type="presParOf" srcId="{5F2232B3-5310-477E-A78F-70EB57E95CAE}" destId="{E0224828-A022-4C03-AC6B-4D9E865EAD18}" srcOrd="1" destOrd="0" presId="urn:microsoft.com/office/officeart/2017/3/layout/DropPinTimeline"/>
    <dgm:cxn modelId="{1B374E3B-EDF2-4214-B720-AC6BC9B57ACA}" type="presParOf" srcId="{E0224828-A022-4C03-AC6B-4D9E865EAD18}" destId="{B0527E6F-CAE2-4D52-BA96-BAB76A892F53}" srcOrd="0" destOrd="0" presId="urn:microsoft.com/office/officeart/2017/3/layout/DropPinTimeline"/>
    <dgm:cxn modelId="{C527D1DD-370A-4217-99B0-BD66929C6035}" type="presParOf" srcId="{E0224828-A022-4C03-AC6B-4D9E865EAD18}" destId="{2BECF0D6-4D01-4536-BE27-C180870F3DC5}" srcOrd="1" destOrd="0" presId="urn:microsoft.com/office/officeart/2017/3/layout/DropPinTimeline"/>
    <dgm:cxn modelId="{682750E9-101C-4E28-B076-5951D7437305}" type="presParOf" srcId="{5F2232B3-5310-477E-A78F-70EB57E95CAE}" destId="{3F70B522-DF18-4288-B1BE-EDF10B2AAEE8}" srcOrd="2" destOrd="0" presId="urn:microsoft.com/office/officeart/2017/3/layout/DropPinTimeline"/>
    <dgm:cxn modelId="{DB74BD11-0EC6-4F93-B966-ABDA42647B57}" type="presParOf" srcId="{5F2232B3-5310-477E-A78F-70EB57E95CAE}" destId="{224CD6CC-5CF8-4B48-8E21-DD897CDB0161}" srcOrd="3" destOrd="0" presId="urn:microsoft.com/office/officeart/2017/3/layout/DropPinTimeline"/>
    <dgm:cxn modelId="{3043C390-3987-42B7-8AD3-556CFD8C1B88}" type="presParOf" srcId="{5F2232B3-5310-477E-A78F-70EB57E95CAE}" destId="{A841F46B-DFB8-44C5-BFCC-1A17B1299C58}" srcOrd="4" destOrd="0" presId="urn:microsoft.com/office/officeart/2017/3/layout/DropPinTimeline"/>
    <dgm:cxn modelId="{F3793148-6A04-4A26-89F2-6F1725D7F98E}" type="presParOf" srcId="{5F2232B3-5310-477E-A78F-70EB57E95CAE}" destId="{BFA1660B-BDD9-4B30-8588-246F16B2983B}" srcOrd="5" destOrd="0" presId="urn:microsoft.com/office/officeart/2017/3/layout/DropPinTimeline"/>
    <dgm:cxn modelId="{1AA6CE32-9962-4D21-A176-A987EC85B9EA}" type="presParOf" srcId="{127DBD7D-D77B-47CD-9193-62B41D622CE3}" destId="{21DD785D-1EA9-4432-90E1-788AA6E36187}" srcOrd="3" destOrd="0" presId="urn:microsoft.com/office/officeart/2017/3/layout/DropPinTimeline"/>
    <dgm:cxn modelId="{47DF4ADF-5A48-45FC-9FE0-07591AA78953}" type="presParOf" srcId="{127DBD7D-D77B-47CD-9193-62B41D622CE3}" destId="{C66F9224-2621-48A4-82BA-0B9B142F0718}" srcOrd="4" destOrd="0" presId="urn:microsoft.com/office/officeart/2017/3/layout/DropPinTimeline"/>
    <dgm:cxn modelId="{874E4676-88EC-4DBD-8D0B-98A45D79B807}" type="presParOf" srcId="{C66F9224-2621-48A4-82BA-0B9B142F0718}" destId="{7387F728-062D-49EF-BC11-07E9FAB1FE97}" srcOrd="0" destOrd="0" presId="urn:microsoft.com/office/officeart/2017/3/layout/DropPinTimeline"/>
    <dgm:cxn modelId="{1B87D9F5-79E3-4422-9352-92E48814CD40}" type="presParOf" srcId="{C66F9224-2621-48A4-82BA-0B9B142F0718}" destId="{89E0D6CB-B5E1-43CB-805C-1ABA0DD8F3C3}" srcOrd="1" destOrd="0" presId="urn:microsoft.com/office/officeart/2017/3/layout/DropPinTimeline"/>
    <dgm:cxn modelId="{D5ED3156-43A4-4791-AB59-F2844AEE7330}" type="presParOf" srcId="{89E0D6CB-B5E1-43CB-805C-1ABA0DD8F3C3}" destId="{6820B13C-FBE9-4621-AA35-37616033430C}" srcOrd="0" destOrd="0" presId="urn:microsoft.com/office/officeart/2017/3/layout/DropPinTimeline"/>
    <dgm:cxn modelId="{DE67D3BD-D94A-4B5C-8C7C-98180E74943E}" type="presParOf" srcId="{89E0D6CB-B5E1-43CB-805C-1ABA0DD8F3C3}" destId="{09D8892A-C1A3-48C6-829E-5A1B77734A92}" srcOrd="1" destOrd="0" presId="urn:microsoft.com/office/officeart/2017/3/layout/DropPinTimeline"/>
    <dgm:cxn modelId="{ED2954A0-D5A1-402B-9E66-4BBAFB09C7C9}" type="presParOf" srcId="{C66F9224-2621-48A4-82BA-0B9B142F0718}" destId="{2C833397-681D-42B5-BD40-C1937FDFD83E}" srcOrd="2" destOrd="0" presId="urn:microsoft.com/office/officeart/2017/3/layout/DropPinTimeline"/>
    <dgm:cxn modelId="{A4E0F6D8-2E46-4B97-A528-18FCA187994E}" type="presParOf" srcId="{C66F9224-2621-48A4-82BA-0B9B142F0718}" destId="{20709C19-B3C4-4867-8184-B46C711CED30}" srcOrd="3" destOrd="0" presId="urn:microsoft.com/office/officeart/2017/3/layout/DropPinTimeline"/>
    <dgm:cxn modelId="{EF8D8DE2-2B8C-42B8-9FC3-D938952F3EA4}" type="presParOf" srcId="{C66F9224-2621-48A4-82BA-0B9B142F0718}" destId="{14905418-303D-4CF3-B75A-BFE52B356F29}" srcOrd="4" destOrd="0" presId="urn:microsoft.com/office/officeart/2017/3/layout/DropPinTimeline"/>
    <dgm:cxn modelId="{9CFAA9B3-9F23-4314-B528-BABE090CB2B1}" type="presParOf" srcId="{C66F9224-2621-48A4-82BA-0B9B142F0718}" destId="{31FF7369-DC4F-4AA5-8057-662B1E6A6267}" srcOrd="5" destOrd="0" presId="urn:microsoft.com/office/officeart/2017/3/layout/DropPinTimeline"/>
    <dgm:cxn modelId="{9ADECC1C-7971-45B5-AAF6-F499AA921C4A}" type="presParOf" srcId="{127DBD7D-D77B-47CD-9193-62B41D622CE3}" destId="{7CC7EB99-CDE0-4D57-B2A5-A7D5A822D4F7}" srcOrd="5" destOrd="0" presId="urn:microsoft.com/office/officeart/2017/3/layout/DropPinTimeline"/>
    <dgm:cxn modelId="{1F696FE4-26DC-41DA-90E6-E881625646D1}" type="presParOf" srcId="{127DBD7D-D77B-47CD-9193-62B41D622CE3}" destId="{0945B45A-124E-4555-A679-D2F9B6F42B5D}" srcOrd="6" destOrd="0" presId="urn:microsoft.com/office/officeart/2017/3/layout/DropPinTimeline"/>
    <dgm:cxn modelId="{0E8F9643-E657-496A-AB5A-9693885BFB23}" type="presParOf" srcId="{0945B45A-124E-4555-A679-D2F9B6F42B5D}" destId="{6935EB21-B2CE-42CF-A47A-BC03D2CA1E4C}" srcOrd="0" destOrd="0" presId="urn:microsoft.com/office/officeart/2017/3/layout/DropPinTimeline"/>
    <dgm:cxn modelId="{0D77588C-AA83-4CAF-9ABE-F9F068E48160}" type="presParOf" srcId="{0945B45A-124E-4555-A679-D2F9B6F42B5D}" destId="{F20FB568-9EEF-4805-9101-78D611C946FA}" srcOrd="1" destOrd="0" presId="urn:microsoft.com/office/officeart/2017/3/layout/DropPinTimeline"/>
    <dgm:cxn modelId="{E3E98FA9-17C9-4B0B-9452-A747CF47519F}" type="presParOf" srcId="{F20FB568-9EEF-4805-9101-78D611C946FA}" destId="{75F6267C-BF34-4CD6-B940-B1812B7C0AB2}" srcOrd="0" destOrd="0" presId="urn:microsoft.com/office/officeart/2017/3/layout/DropPinTimeline"/>
    <dgm:cxn modelId="{183F57F5-C5C3-4DDE-A775-CA692535B8B3}" type="presParOf" srcId="{F20FB568-9EEF-4805-9101-78D611C946FA}" destId="{401E7C75-04EF-41D1-A71F-93FA7F2178EE}" srcOrd="1" destOrd="0" presId="urn:microsoft.com/office/officeart/2017/3/layout/DropPinTimeline"/>
    <dgm:cxn modelId="{BC18A27C-DF3B-465C-82F8-98F0819AFF08}" type="presParOf" srcId="{0945B45A-124E-4555-A679-D2F9B6F42B5D}" destId="{A17B7CF8-83AC-4C1F-8171-B2071DB9BF2F}" srcOrd="2" destOrd="0" presId="urn:microsoft.com/office/officeart/2017/3/layout/DropPinTimeline"/>
    <dgm:cxn modelId="{D831CE5A-4C67-45E8-9062-92D4DF2FCEAE}" type="presParOf" srcId="{0945B45A-124E-4555-A679-D2F9B6F42B5D}" destId="{63DBCD8C-528B-4FD8-8E9D-5761E9C1B856}" srcOrd="3" destOrd="0" presId="urn:microsoft.com/office/officeart/2017/3/layout/DropPinTimeline"/>
    <dgm:cxn modelId="{586F5B6A-D8B3-4FAF-9907-EA8EDA6F7F81}" type="presParOf" srcId="{0945B45A-124E-4555-A679-D2F9B6F42B5D}" destId="{3834B418-F88E-47D8-8E36-E9506899F6AE}" srcOrd="4" destOrd="0" presId="urn:microsoft.com/office/officeart/2017/3/layout/DropPinTimeline"/>
    <dgm:cxn modelId="{04FDD68D-408C-40FD-9149-7198CC48220A}" type="presParOf" srcId="{0945B45A-124E-4555-A679-D2F9B6F42B5D}" destId="{192BF0A9-0987-4D30-B7D2-BA5AF69E707B}" srcOrd="5" destOrd="0" presId="urn:microsoft.com/office/officeart/2017/3/layout/DropPinTimeline"/>
    <dgm:cxn modelId="{FD9108A3-0AC5-461C-99E4-893D54A4D94D}" type="presParOf" srcId="{127DBD7D-D77B-47CD-9193-62B41D622CE3}" destId="{B48CE52F-EF71-4BF7-AF8A-F7E9E019696A}" srcOrd="7" destOrd="0" presId="urn:microsoft.com/office/officeart/2017/3/layout/DropPinTimeline"/>
    <dgm:cxn modelId="{4BE01600-02FD-478A-A3FB-7F04EF8A5066}" type="presParOf" srcId="{127DBD7D-D77B-47CD-9193-62B41D622CE3}" destId="{5450D26B-81E0-40AD-B2AE-7680EA4247D6}" srcOrd="8" destOrd="0" presId="urn:microsoft.com/office/officeart/2017/3/layout/DropPinTimeline"/>
    <dgm:cxn modelId="{E226121D-1CD0-456C-B988-0BCD9101F8CE}" type="presParOf" srcId="{5450D26B-81E0-40AD-B2AE-7680EA4247D6}" destId="{0DAAB9CC-1808-45EE-BCDC-9C6778C46636}" srcOrd="0" destOrd="0" presId="urn:microsoft.com/office/officeart/2017/3/layout/DropPinTimeline"/>
    <dgm:cxn modelId="{F9EC5411-7C15-4EE2-8FF9-342D39196A08}" type="presParOf" srcId="{5450D26B-81E0-40AD-B2AE-7680EA4247D6}" destId="{B91F9ACF-671E-40B2-B02E-9E8029DE4110}" srcOrd="1" destOrd="0" presId="urn:microsoft.com/office/officeart/2017/3/layout/DropPinTimeline"/>
    <dgm:cxn modelId="{9C38EE41-47B6-4AF5-8ADC-4B861BB6D023}" type="presParOf" srcId="{B91F9ACF-671E-40B2-B02E-9E8029DE4110}" destId="{A5573CBE-A476-4F1F-8340-6931362663B7}" srcOrd="0" destOrd="0" presId="urn:microsoft.com/office/officeart/2017/3/layout/DropPinTimeline"/>
    <dgm:cxn modelId="{E9C65657-BA01-418D-A6FB-FAFF46B3F9F5}" type="presParOf" srcId="{B91F9ACF-671E-40B2-B02E-9E8029DE4110}" destId="{5BBBC7A3-4D0E-4D5A-9F48-2A9F5F0E9F3C}" srcOrd="1" destOrd="0" presId="urn:microsoft.com/office/officeart/2017/3/layout/DropPinTimeline"/>
    <dgm:cxn modelId="{9923A366-EF83-4ABC-A56D-3922CCA76890}" type="presParOf" srcId="{5450D26B-81E0-40AD-B2AE-7680EA4247D6}" destId="{6491A5AA-6141-4B4E-BFD8-A0CAA1DE413B}" srcOrd="2" destOrd="0" presId="urn:microsoft.com/office/officeart/2017/3/layout/DropPinTimeline"/>
    <dgm:cxn modelId="{D90D24FE-6FC9-4094-8230-C83B1ACCC008}" type="presParOf" srcId="{5450D26B-81E0-40AD-B2AE-7680EA4247D6}" destId="{ACEB9642-D5E9-47D2-BD38-71BA51E01E1C}" srcOrd="3" destOrd="0" presId="urn:microsoft.com/office/officeart/2017/3/layout/DropPinTimeline"/>
    <dgm:cxn modelId="{D2D4FD76-F2CF-44A9-ABE0-CCEC380CD157}" type="presParOf" srcId="{5450D26B-81E0-40AD-B2AE-7680EA4247D6}" destId="{0DB0DA5D-EC73-4037-8B42-2870EF672B69}" srcOrd="4" destOrd="0" presId="urn:microsoft.com/office/officeart/2017/3/layout/DropPinTimeline"/>
    <dgm:cxn modelId="{EAE02468-1EAC-4D94-B90F-AC29DF32A91F}" type="presParOf" srcId="{5450D26B-81E0-40AD-B2AE-7680EA4247D6}" destId="{C6034763-2263-4200-99C8-881E6B204CB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64BC1-2C0F-49ED-B16A-086858D466A0}" type="doc">
      <dgm:prSet loTypeId="urn:microsoft.com/office/officeart/2005/8/layout/cycle3" loCatId="cycle" qsTypeId="urn:microsoft.com/office/officeart/2005/8/quickstyle/simple2" qsCatId="simple" csTypeId="urn:microsoft.com/office/officeart/2005/8/colors/accent6_1" csCatId="accent6" phldr="1"/>
      <dgm:spPr/>
      <dgm:t>
        <a:bodyPr/>
        <a:lstStyle/>
        <a:p>
          <a:endParaRPr lang="en-US"/>
        </a:p>
      </dgm:t>
    </dgm:pt>
    <dgm:pt modelId="{41BE5194-BBEA-4B51-B670-B957B6F3D08D}">
      <dgm:prSet/>
      <dgm:spPr/>
      <dgm:t>
        <a:bodyPr/>
        <a:lstStyle/>
        <a:p>
          <a:r>
            <a:rPr lang="en-US" dirty="0"/>
            <a:t>Reading</a:t>
          </a:r>
        </a:p>
      </dgm:t>
    </dgm:pt>
    <dgm:pt modelId="{DEE18D67-0BAA-497D-BCE8-A6F1E1DA762E}" type="parTrans" cxnId="{91E11C44-2625-4743-8E3B-CCB1494712AD}">
      <dgm:prSet/>
      <dgm:spPr/>
      <dgm:t>
        <a:bodyPr/>
        <a:lstStyle/>
        <a:p>
          <a:endParaRPr lang="en-US"/>
        </a:p>
      </dgm:t>
    </dgm:pt>
    <dgm:pt modelId="{A7633321-ACFE-4B55-AF8C-72CD71E034B9}" type="sibTrans" cxnId="{91E11C44-2625-4743-8E3B-CCB1494712AD}">
      <dgm:prSet/>
      <dgm:spPr/>
      <dgm:t>
        <a:bodyPr/>
        <a:lstStyle/>
        <a:p>
          <a:endParaRPr lang="en-US"/>
        </a:p>
      </dgm:t>
    </dgm:pt>
    <dgm:pt modelId="{C943D36C-E243-46DE-85CE-711C9A0112BD}">
      <dgm:prSet/>
      <dgm:spPr/>
      <dgm:t>
        <a:bodyPr/>
        <a:lstStyle/>
        <a:p>
          <a:r>
            <a:rPr lang="en-US" dirty="0"/>
            <a:t>Document use</a:t>
          </a:r>
        </a:p>
      </dgm:t>
    </dgm:pt>
    <dgm:pt modelId="{119DCD47-EA07-4FFF-BFD0-23481CB47CB7}" type="parTrans" cxnId="{EBECCA4A-2612-485E-AC86-F98DCD5D7615}">
      <dgm:prSet/>
      <dgm:spPr/>
      <dgm:t>
        <a:bodyPr/>
        <a:lstStyle/>
        <a:p>
          <a:endParaRPr lang="en-US"/>
        </a:p>
      </dgm:t>
    </dgm:pt>
    <dgm:pt modelId="{7D0160E0-5390-4C3F-AC3F-9FC5B7EBECC7}" type="sibTrans" cxnId="{EBECCA4A-2612-485E-AC86-F98DCD5D7615}">
      <dgm:prSet/>
      <dgm:spPr/>
      <dgm:t>
        <a:bodyPr/>
        <a:lstStyle/>
        <a:p>
          <a:endParaRPr lang="en-US"/>
        </a:p>
      </dgm:t>
    </dgm:pt>
    <dgm:pt modelId="{48335307-1CEA-4D2E-B58D-EE55DB21CA8E}">
      <dgm:prSet/>
      <dgm:spPr/>
      <dgm:t>
        <a:bodyPr/>
        <a:lstStyle/>
        <a:p>
          <a:r>
            <a:rPr lang="en-US" dirty="0"/>
            <a:t>Writing</a:t>
          </a:r>
        </a:p>
      </dgm:t>
    </dgm:pt>
    <dgm:pt modelId="{9723BD5D-F555-4CB7-9B82-61E9EAF727BC}" type="parTrans" cxnId="{A4239E0E-19EA-4CBF-9F2D-7942A02F3F54}">
      <dgm:prSet/>
      <dgm:spPr/>
      <dgm:t>
        <a:bodyPr/>
        <a:lstStyle/>
        <a:p>
          <a:endParaRPr lang="en-US"/>
        </a:p>
      </dgm:t>
    </dgm:pt>
    <dgm:pt modelId="{813E5DD5-6C06-4706-B68A-50F1D6C93435}" type="sibTrans" cxnId="{A4239E0E-19EA-4CBF-9F2D-7942A02F3F54}">
      <dgm:prSet/>
      <dgm:spPr/>
      <dgm:t>
        <a:bodyPr/>
        <a:lstStyle/>
        <a:p>
          <a:endParaRPr lang="en-US"/>
        </a:p>
      </dgm:t>
    </dgm:pt>
    <dgm:pt modelId="{480F3030-CA73-4BA7-BEE2-54D0794F85E5}">
      <dgm:prSet/>
      <dgm:spPr/>
      <dgm:t>
        <a:bodyPr/>
        <a:lstStyle/>
        <a:p>
          <a:r>
            <a:rPr lang="en-US" dirty="0"/>
            <a:t>Numeracy</a:t>
          </a:r>
        </a:p>
      </dgm:t>
    </dgm:pt>
    <dgm:pt modelId="{552872C4-DAFF-423B-80CA-3FF7748708BE}" type="parTrans" cxnId="{A2972513-4567-459C-AD94-6DA2797AD542}">
      <dgm:prSet/>
      <dgm:spPr/>
      <dgm:t>
        <a:bodyPr/>
        <a:lstStyle/>
        <a:p>
          <a:endParaRPr lang="en-US"/>
        </a:p>
      </dgm:t>
    </dgm:pt>
    <dgm:pt modelId="{888F94DB-4D5D-43EA-8C47-5BC2AECF5952}" type="sibTrans" cxnId="{A2972513-4567-459C-AD94-6DA2797AD542}">
      <dgm:prSet/>
      <dgm:spPr/>
      <dgm:t>
        <a:bodyPr/>
        <a:lstStyle/>
        <a:p>
          <a:endParaRPr lang="en-US"/>
        </a:p>
      </dgm:t>
    </dgm:pt>
    <dgm:pt modelId="{57E0FFEB-770B-4FA6-9B5E-E6073C4E9695}">
      <dgm:prSet/>
      <dgm:spPr/>
      <dgm:t>
        <a:bodyPr/>
        <a:lstStyle/>
        <a:p>
          <a:r>
            <a:rPr lang="en-US" dirty="0"/>
            <a:t>Oral communication</a:t>
          </a:r>
        </a:p>
      </dgm:t>
    </dgm:pt>
    <dgm:pt modelId="{C3DF7DF2-AEA3-4437-A224-0F00B87B845F}" type="parTrans" cxnId="{2565A0B2-5018-4121-8A2D-B23E0B583F80}">
      <dgm:prSet/>
      <dgm:spPr/>
      <dgm:t>
        <a:bodyPr/>
        <a:lstStyle/>
        <a:p>
          <a:endParaRPr lang="en-US"/>
        </a:p>
      </dgm:t>
    </dgm:pt>
    <dgm:pt modelId="{0745557D-C44C-47FB-AFB6-B1E74BA6BC3C}" type="sibTrans" cxnId="{2565A0B2-5018-4121-8A2D-B23E0B583F80}">
      <dgm:prSet/>
      <dgm:spPr/>
      <dgm:t>
        <a:bodyPr/>
        <a:lstStyle/>
        <a:p>
          <a:endParaRPr lang="en-US"/>
        </a:p>
      </dgm:t>
    </dgm:pt>
    <dgm:pt modelId="{D056BB29-17BD-4D94-9262-D8AEDC3F7A9A}">
      <dgm:prSet/>
      <dgm:spPr/>
      <dgm:t>
        <a:bodyPr/>
        <a:lstStyle/>
        <a:p>
          <a:r>
            <a:rPr lang="en-US" dirty="0"/>
            <a:t>Working with others</a:t>
          </a:r>
        </a:p>
      </dgm:t>
    </dgm:pt>
    <dgm:pt modelId="{EB50F1D1-E58C-4E05-AFC8-C15CFC66817C}" type="parTrans" cxnId="{409B78D3-1FD5-49E6-883B-7D9D39BC3ADF}">
      <dgm:prSet/>
      <dgm:spPr/>
      <dgm:t>
        <a:bodyPr/>
        <a:lstStyle/>
        <a:p>
          <a:endParaRPr lang="en-US"/>
        </a:p>
      </dgm:t>
    </dgm:pt>
    <dgm:pt modelId="{0A2A5B57-64F1-4EB9-95B9-D02EA86F1AFF}" type="sibTrans" cxnId="{409B78D3-1FD5-49E6-883B-7D9D39BC3ADF}">
      <dgm:prSet/>
      <dgm:spPr/>
      <dgm:t>
        <a:bodyPr/>
        <a:lstStyle/>
        <a:p>
          <a:endParaRPr lang="en-US"/>
        </a:p>
      </dgm:t>
    </dgm:pt>
    <dgm:pt modelId="{13D92049-1A73-4C54-87D2-5C2A5117FDEC}">
      <dgm:prSet/>
      <dgm:spPr/>
      <dgm:t>
        <a:bodyPr/>
        <a:lstStyle/>
        <a:p>
          <a:r>
            <a:rPr lang="en-US" dirty="0"/>
            <a:t>Thinking</a:t>
          </a:r>
        </a:p>
      </dgm:t>
    </dgm:pt>
    <dgm:pt modelId="{BD69CB6F-BBB1-46F2-8B2C-2176E681A703}" type="parTrans" cxnId="{81FACEAF-66EB-4153-BD5E-2407AC575E0F}">
      <dgm:prSet/>
      <dgm:spPr/>
      <dgm:t>
        <a:bodyPr/>
        <a:lstStyle/>
        <a:p>
          <a:endParaRPr lang="en-US"/>
        </a:p>
      </dgm:t>
    </dgm:pt>
    <dgm:pt modelId="{7C66616B-9BB2-4984-8D36-F6981A05AB93}" type="sibTrans" cxnId="{81FACEAF-66EB-4153-BD5E-2407AC575E0F}">
      <dgm:prSet/>
      <dgm:spPr/>
      <dgm:t>
        <a:bodyPr/>
        <a:lstStyle/>
        <a:p>
          <a:endParaRPr lang="en-US"/>
        </a:p>
      </dgm:t>
    </dgm:pt>
    <dgm:pt modelId="{48618409-5C49-4B52-B2C9-E44FD460FB67}">
      <dgm:prSet/>
      <dgm:spPr/>
      <dgm:t>
        <a:bodyPr/>
        <a:lstStyle/>
        <a:p>
          <a:r>
            <a:rPr lang="en-US" dirty="0"/>
            <a:t>Computer Use</a:t>
          </a:r>
        </a:p>
      </dgm:t>
    </dgm:pt>
    <dgm:pt modelId="{6C201A99-22FD-4BE5-8713-F3C9C5005103}" type="parTrans" cxnId="{108F4FE8-34E4-41DF-B25E-8CD22113EABB}">
      <dgm:prSet/>
      <dgm:spPr/>
      <dgm:t>
        <a:bodyPr/>
        <a:lstStyle/>
        <a:p>
          <a:endParaRPr lang="en-US"/>
        </a:p>
      </dgm:t>
    </dgm:pt>
    <dgm:pt modelId="{B05E1AFB-C2D9-4579-8314-2F4BC260F286}" type="sibTrans" cxnId="{108F4FE8-34E4-41DF-B25E-8CD22113EABB}">
      <dgm:prSet/>
      <dgm:spPr/>
      <dgm:t>
        <a:bodyPr/>
        <a:lstStyle/>
        <a:p>
          <a:endParaRPr lang="en-US"/>
        </a:p>
      </dgm:t>
    </dgm:pt>
    <dgm:pt modelId="{C1377209-158D-4741-AFCB-74EC639213D8}">
      <dgm:prSet/>
      <dgm:spPr/>
      <dgm:t>
        <a:bodyPr/>
        <a:lstStyle/>
        <a:p>
          <a:r>
            <a:rPr lang="en-US" dirty="0"/>
            <a:t>Continuous learning</a:t>
          </a:r>
        </a:p>
      </dgm:t>
    </dgm:pt>
    <dgm:pt modelId="{4C8F4212-0B3E-452B-BC29-DF106C1F463F}" type="parTrans" cxnId="{1078A495-B6E5-4899-BF53-BE7D0BE1E327}">
      <dgm:prSet/>
      <dgm:spPr/>
      <dgm:t>
        <a:bodyPr/>
        <a:lstStyle/>
        <a:p>
          <a:endParaRPr lang="en-US"/>
        </a:p>
      </dgm:t>
    </dgm:pt>
    <dgm:pt modelId="{2DAE4B26-57C3-4FC9-9F92-2DF9A375AA3C}" type="sibTrans" cxnId="{1078A495-B6E5-4899-BF53-BE7D0BE1E327}">
      <dgm:prSet/>
      <dgm:spPr/>
      <dgm:t>
        <a:bodyPr/>
        <a:lstStyle/>
        <a:p>
          <a:endParaRPr lang="en-US"/>
        </a:p>
      </dgm:t>
    </dgm:pt>
    <dgm:pt modelId="{7B19F006-C640-4B16-B019-66F756F42426}" type="pres">
      <dgm:prSet presAssocID="{D1664BC1-2C0F-49ED-B16A-086858D466A0}" presName="Name0" presStyleCnt="0">
        <dgm:presLayoutVars>
          <dgm:dir/>
          <dgm:resizeHandles val="exact"/>
        </dgm:presLayoutVars>
      </dgm:prSet>
      <dgm:spPr/>
    </dgm:pt>
    <dgm:pt modelId="{30378319-E65A-41CF-9757-9509D6D84031}" type="pres">
      <dgm:prSet presAssocID="{D1664BC1-2C0F-49ED-B16A-086858D466A0}" presName="cycle" presStyleCnt="0"/>
      <dgm:spPr/>
    </dgm:pt>
    <dgm:pt modelId="{4934B0A7-F0FA-413C-8E60-6C55130181C8}" type="pres">
      <dgm:prSet presAssocID="{41BE5194-BBEA-4B51-B670-B957B6F3D08D}" presName="nodeFirstNode" presStyleLbl="node1" presStyleIdx="0" presStyleCnt="9">
        <dgm:presLayoutVars>
          <dgm:bulletEnabled val="1"/>
        </dgm:presLayoutVars>
      </dgm:prSet>
      <dgm:spPr/>
    </dgm:pt>
    <dgm:pt modelId="{9C5F3485-C49D-47FA-ABA6-6AD091463285}" type="pres">
      <dgm:prSet presAssocID="{A7633321-ACFE-4B55-AF8C-72CD71E034B9}" presName="sibTransFirstNode" presStyleLbl="bgShp" presStyleIdx="0" presStyleCnt="1"/>
      <dgm:spPr/>
    </dgm:pt>
    <dgm:pt modelId="{A8C8E517-C0CB-45DC-BAD2-6BBA26D2DE40}" type="pres">
      <dgm:prSet presAssocID="{C943D36C-E243-46DE-85CE-711C9A0112BD}" presName="nodeFollowingNodes" presStyleLbl="node1" presStyleIdx="1" presStyleCnt="9">
        <dgm:presLayoutVars>
          <dgm:bulletEnabled val="1"/>
        </dgm:presLayoutVars>
      </dgm:prSet>
      <dgm:spPr/>
    </dgm:pt>
    <dgm:pt modelId="{13C5CDC4-8FFB-43BB-86F0-2AB9108438BF}" type="pres">
      <dgm:prSet presAssocID="{48335307-1CEA-4D2E-B58D-EE55DB21CA8E}" presName="nodeFollowingNodes" presStyleLbl="node1" presStyleIdx="2" presStyleCnt="9">
        <dgm:presLayoutVars>
          <dgm:bulletEnabled val="1"/>
        </dgm:presLayoutVars>
      </dgm:prSet>
      <dgm:spPr/>
    </dgm:pt>
    <dgm:pt modelId="{D4D2D5C8-6CA2-42BE-8463-1F3FAAABF21C}" type="pres">
      <dgm:prSet presAssocID="{480F3030-CA73-4BA7-BEE2-54D0794F85E5}" presName="nodeFollowingNodes" presStyleLbl="node1" presStyleIdx="3" presStyleCnt="9">
        <dgm:presLayoutVars>
          <dgm:bulletEnabled val="1"/>
        </dgm:presLayoutVars>
      </dgm:prSet>
      <dgm:spPr/>
    </dgm:pt>
    <dgm:pt modelId="{31AB98F6-F636-40F0-A934-F5299EAB3B43}" type="pres">
      <dgm:prSet presAssocID="{57E0FFEB-770B-4FA6-9B5E-E6073C4E9695}" presName="nodeFollowingNodes" presStyleLbl="node1" presStyleIdx="4" presStyleCnt="9">
        <dgm:presLayoutVars>
          <dgm:bulletEnabled val="1"/>
        </dgm:presLayoutVars>
      </dgm:prSet>
      <dgm:spPr/>
    </dgm:pt>
    <dgm:pt modelId="{6C89C6C4-BC62-41C5-BE24-69AA054F5E12}" type="pres">
      <dgm:prSet presAssocID="{D056BB29-17BD-4D94-9262-D8AEDC3F7A9A}" presName="nodeFollowingNodes" presStyleLbl="node1" presStyleIdx="5" presStyleCnt="9">
        <dgm:presLayoutVars>
          <dgm:bulletEnabled val="1"/>
        </dgm:presLayoutVars>
      </dgm:prSet>
      <dgm:spPr/>
    </dgm:pt>
    <dgm:pt modelId="{172D28AD-248F-439F-B876-84A44FAAFB8E}" type="pres">
      <dgm:prSet presAssocID="{13D92049-1A73-4C54-87D2-5C2A5117FDEC}" presName="nodeFollowingNodes" presStyleLbl="node1" presStyleIdx="6" presStyleCnt="9">
        <dgm:presLayoutVars>
          <dgm:bulletEnabled val="1"/>
        </dgm:presLayoutVars>
      </dgm:prSet>
      <dgm:spPr/>
    </dgm:pt>
    <dgm:pt modelId="{A2971559-DA7A-4965-850B-AD6BCC101C60}" type="pres">
      <dgm:prSet presAssocID="{48618409-5C49-4B52-B2C9-E44FD460FB67}" presName="nodeFollowingNodes" presStyleLbl="node1" presStyleIdx="7" presStyleCnt="9" custRadScaleRad="100625" custRadScaleInc="691">
        <dgm:presLayoutVars>
          <dgm:bulletEnabled val="1"/>
        </dgm:presLayoutVars>
      </dgm:prSet>
      <dgm:spPr/>
    </dgm:pt>
    <dgm:pt modelId="{90B50308-4D0D-489E-A2A1-4A72A7A2ED97}" type="pres">
      <dgm:prSet presAssocID="{C1377209-158D-4741-AFCB-74EC639213D8}" presName="nodeFollowingNodes" presStyleLbl="node1" presStyleIdx="8" presStyleCnt="9">
        <dgm:presLayoutVars>
          <dgm:bulletEnabled val="1"/>
        </dgm:presLayoutVars>
      </dgm:prSet>
      <dgm:spPr/>
    </dgm:pt>
  </dgm:ptLst>
  <dgm:cxnLst>
    <dgm:cxn modelId="{65B71F03-AF26-4BCE-BF99-253038AF5A61}" type="presOf" srcId="{13D92049-1A73-4C54-87D2-5C2A5117FDEC}" destId="{172D28AD-248F-439F-B876-84A44FAAFB8E}" srcOrd="0" destOrd="0" presId="urn:microsoft.com/office/officeart/2005/8/layout/cycle3"/>
    <dgm:cxn modelId="{A4239E0E-19EA-4CBF-9F2D-7942A02F3F54}" srcId="{D1664BC1-2C0F-49ED-B16A-086858D466A0}" destId="{48335307-1CEA-4D2E-B58D-EE55DB21CA8E}" srcOrd="2" destOrd="0" parTransId="{9723BD5D-F555-4CB7-9B82-61E9EAF727BC}" sibTransId="{813E5DD5-6C06-4706-B68A-50F1D6C93435}"/>
    <dgm:cxn modelId="{D1420213-AE44-4865-98AF-DF63B7BFC844}" type="presOf" srcId="{D1664BC1-2C0F-49ED-B16A-086858D466A0}" destId="{7B19F006-C640-4B16-B019-66F756F42426}" srcOrd="0" destOrd="0" presId="urn:microsoft.com/office/officeart/2005/8/layout/cycle3"/>
    <dgm:cxn modelId="{A2972513-4567-459C-AD94-6DA2797AD542}" srcId="{D1664BC1-2C0F-49ED-B16A-086858D466A0}" destId="{480F3030-CA73-4BA7-BEE2-54D0794F85E5}" srcOrd="3" destOrd="0" parTransId="{552872C4-DAFF-423B-80CA-3FF7748708BE}" sibTransId="{888F94DB-4D5D-43EA-8C47-5BC2AECF5952}"/>
    <dgm:cxn modelId="{3F4C6D19-AB51-45E2-BE25-897DD272589D}" type="presOf" srcId="{480F3030-CA73-4BA7-BEE2-54D0794F85E5}" destId="{D4D2D5C8-6CA2-42BE-8463-1F3FAAABF21C}" srcOrd="0" destOrd="0" presId="urn:microsoft.com/office/officeart/2005/8/layout/cycle3"/>
    <dgm:cxn modelId="{8FE6C61B-38CF-4AD6-897F-D2AD96A8C3A9}" type="presOf" srcId="{D056BB29-17BD-4D94-9262-D8AEDC3F7A9A}" destId="{6C89C6C4-BC62-41C5-BE24-69AA054F5E12}" srcOrd="0" destOrd="0" presId="urn:microsoft.com/office/officeart/2005/8/layout/cycle3"/>
    <dgm:cxn modelId="{C06B3021-9A7F-4013-8026-D17398A07AED}" type="presOf" srcId="{48618409-5C49-4B52-B2C9-E44FD460FB67}" destId="{A2971559-DA7A-4965-850B-AD6BCC101C60}" srcOrd="0" destOrd="0" presId="urn:microsoft.com/office/officeart/2005/8/layout/cycle3"/>
    <dgm:cxn modelId="{71F2FE22-BF54-4F7A-AC12-557800FD8D22}" type="presOf" srcId="{A7633321-ACFE-4B55-AF8C-72CD71E034B9}" destId="{9C5F3485-C49D-47FA-ABA6-6AD091463285}" srcOrd="0" destOrd="0" presId="urn:microsoft.com/office/officeart/2005/8/layout/cycle3"/>
    <dgm:cxn modelId="{C5DC0442-1701-4318-A8A9-408F4F15D10B}" type="presOf" srcId="{57E0FFEB-770B-4FA6-9B5E-E6073C4E9695}" destId="{31AB98F6-F636-40F0-A934-F5299EAB3B43}" srcOrd="0" destOrd="0" presId="urn:microsoft.com/office/officeart/2005/8/layout/cycle3"/>
    <dgm:cxn modelId="{91E11C44-2625-4743-8E3B-CCB1494712AD}" srcId="{D1664BC1-2C0F-49ED-B16A-086858D466A0}" destId="{41BE5194-BBEA-4B51-B670-B957B6F3D08D}" srcOrd="0" destOrd="0" parTransId="{DEE18D67-0BAA-497D-BCE8-A6F1E1DA762E}" sibTransId="{A7633321-ACFE-4B55-AF8C-72CD71E034B9}"/>
    <dgm:cxn modelId="{EBECCA4A-2612-485E-AC86-F98DCD5D7615}" srcId="{D1664BC1-2C0F-49ED-B16A-086858D466A0}" destId="{C943D36C-E243-46DE-85CE-711C9A0112BD}" srcOrd="1" destOrd="0" parTransId="{119DCD47-EA07-4FFF-BFD0-23481CB47CB7}" sibTransId="{7D0160E0-5390-4C3F-AC3F-9FC5B7EBECC7}"/>
    <dgm:cxn modelId="{1078A495-B6E5-4899-BF53-BE7D0BE1E327}" srcId="{D1664BC1-2C0F-49ED-B16A-086858D466A0}" destId="{C1377209-158D-4741-AFCB-74EC639213D8}" srcOrd="8" destOrd="0" parTransId="{4C8F4212-0B3E-452B-BC29-DF106C1F463F}" sibTransId="{2DAE4B26-57C3-4FC9-9F92-2DF9A375AA3C}"/>
    <dgm:cxn modelId="{9238BD9F-DD1C-4B15-AB9B-40C5505AA806}" type="presOf" srcId="{C943D36C-E243-46DE-85CE-711C9A0112BD}" destId="{A8C8E517-C0CB-45DC-BAD2-6BBA26D2DE40}" srcOrd="0" destOrd="0" presId="urn:microsoft.com/office/officeart/2005/8/layout/cycle3"/>
    <dgm:cxn modelId="{81FACEAF-66EB-4153-BD5E-2407AC575E0F}" srcId="{D1664BC1-2C0F-49ED-B16A-086858D466A0}" destId="{13D92049-1A73-4C54-87D2-5C2A5117FDEC}" srcOrd="6" destOrd="0" parTransId="{BD69CB6F-BBB1-46F2-8B2C-2176E681A703}" sibTransId="{7C66616B-9BB2-4984-8D36-F6981A05AB93}"/>
    <dgm:cxn modelId="{2565A0B2-5018-4121-8A2D-B23E0B583F80}" srcId="{D1664BC1-2C0F-49ED-B16A-086858D466A0}" destId="{57E0FFEB-770B-4FA6-9B5E-E6073C4E9695}" srcOrd="4" destOrd="0" parTransId="{C3DF7DF2-AEA3-4437-A224-0F00B87B845F}" sibTransId="{0745557D-C44C-47FB-AFB6-B1E74BA6BC3C}"/>
    <dgm:cxn modelId="{4AA573C9-EEAF-4730-93A0-A4A97DE8CAE6}" type="presOf" srcId="{41BE5194-BBEA-4B51-B670-B957B6F3D08D}" destId="{4934B0A7-F0FA-413C-8E60-6C55130181C8}" srcOrd="0" destOrd="0" presId="urn:microsoft.com/office/officeart/2005/8/layout/cycle3"/>
    <dgm:cxn modelId="{409B78D3-1FD5-49E6-883B-7D9D39BC3ADF}" srcId="{D1664BC1-2C0F-49ED-B16A-086858D466A0}" destId="{D056BB29-17BD-4D94-9262-D8AEDC3F7A9A}" srcOrd="5" destOrd="0" parTransId="{EB50F1D1-E58C-4E05-AFC8-C15CFC66817C}" sibTransId="{0A2A5B57-64F1-4EB9-95B9-D02EA86F1AFF}"/>
    <dgm:cxn modelId="{70A24AD7-941C-47DF-89DA-62217E3CEFDC}" type="presOf" srcId="{48335307-1CEA-4D2E-B58D-EE55DB21CA8E}" destId="{13C5CDC4-8FFB-43BB-86F0-2AB9108438BF}" srcOrd="0" destOrd="0" presId="urn:microsoft.com/office/officeart/2005/8/layout/cycle3"/>
    <dgm:cxn modelId="{108F4FE8-34E4-41DF-B25E-8CD22113EABB}" srcId="{D1664BC1-2C0F-49ED-B16A-086858D466A0}" destId="{48618409-5C49-4B52-B2C9-E44FD460FB67}" srcOrd="7" destOrd="0" parTransId="{6C201A99-22FD-4BE5-8713-F3C9C5005103}" sibTransId="{B05E1AFB-C2D9-4579-8314-2F4BC260F286}"/>
    <dgm:cxn modelId="{7D72C5FF-E6DE-4BFF-A914-9D0492F6FF0D}" type="presOf" srcId="{C1377209-158D-4741-AFCB-74EC639213D8}" destId="{90B50308-4D0D-489E-A2A1-4A72A7A2ED97}" srcOrd="0" destOrd="0" presId="urn:microsoft.com/office/officeart/2005/8/layout/cycle3"/>
    <dgm:cxn modelId="{93AB4981-7B3E-484C-AF14-8B0119338520}" type="presParOf" srcId="{7B19F006-C640-4B16-B019-66F756F42426}" destId="{30378319-E65A-41CF-9757-9509D6D84031}" srcOrd="0" destOrd="0" presId="urn:microsoft.com/office/officeart/2005/8/layout/cycle3"/>
    <dgm:cxn modelId="{255A9781-C106-4E5C-9E58-CC71EBE054FA}" type="presParOf" srcId="{30378319-E65A-41CF-9757-9509D6D84031}" destId="{4934B0A7-F0FA-413C-8E60-6C55130181C8}" srcOrd="0" destOrd="0" presId="urn:microsoft.com/office/officeart/2005/8/layout/cycle3"/>
    <dgm:cxn modelId="{CB9695B5-3220-4313-B9FE-F61B57198731}" type="presParOf" srcId="{30378319-E65A-41CF-9757-9509D6D84031}" destId="{9C5F3485-C49D-47FA-ABA6-6AD091463285}" srcOrd="1" destOrd="0" presId="urn:microsoft.com/office/officeart/2005/8/layout/cycle3"/>
    <dgm:cxn modelId="{7D39F493-DC98-48BE-BDAC-402CAC8827BC}" type="presParOf" srcId="{30378319-E65A-41CF-9757-9509D6D84031}" destId="{A8C8E517-C0CB-45DC-BAD2-6BBA26D2DE40}" srcOrd="2" destOrd="0" presId="urn:microsoft.com/office/officeart/2005/8/layout/cycle3"/>
    <dgm:cxn modelId="{58574589-3E05-43A9-A14D-BE6518FBFA16}" type="presParOf" srcId="{30378319-E65A-41CF-9757-9509D6D84031}" destId="{13C5CDC4-8FFB-43BB-86F0-2AB9108438BF}" srcOrd="3" destOrd="0" presId="urn:microsoft.com/office/officeart/2005/8/layout/cycle3"/>
    <dgm:cxn modelId="{B8C51168-58C6-487C-9D51-59BE2661D26F}" type="presParOf" srcId="{30378319-E65A-41CF-9757-9509D6D84031}" destId="{D4D2D5C8-6CA2-42BE-8463-1F3FAAABF21C}" srcOrd="4" destOrd="0" presId="urn:microsoft.com/office/officeart/2005/8/layout/cycle3"/>
    <dgm:cxn modelId="{3457344F-7ABA-4CF7-8B4B-0B52D4F01ACF}" type="presParOf" srcId="{30378319-E65A-41CF-9757-9509D6D84031}" destId="{31AB98F6-F636-40F0-A934-F5299EAB3B43}" srcOrd="5" destOrd="0" presId="urn:microsoft.com/office/officeart/2005/8/layout/cycle3"/>
    <dgm:cxn modelId="{F696B1D7-B5DE-4158-85E8-0875A3DE1E9A}" type="presParOf" srcId="{30378319-E65A-41CF-9757-9509D6D84031}" destId="{6C89C6C4-BC62-41C5-BE24-69AA054F5E12}" srcOrd="6" destOrd="0" presId="urn:microsoft.com/office/officeart/2005/8/layout/cycle3"/>
    <dgm:cxn modelId="{567C19C9-944D-48D4-BE03-9C3F7ACE0A78}" type="presParOf" srcId="{30378319-E65A-41CF-9757-9509D6D84031}" destId="{172D28AD-248F-439F-B876-84A44FAAFB8E}" srcOrd="7" destOrd="0" presId="urn:microsoft.com/office/officeart/2005/8/layout/cycle3"/>
    <dgm:cxn modelId="{887EC9E0-353D-4FB4-B2A7-8E6D6D3824EC}" type="presParOf" srcId="{30378319-E65A-41CF-9757-9509D6D84031}" destId="{A2971559-DA7A-4965-850B-AD6BCC101C60}" srcOrd="8" destOrd="0" presId="urn:microsoft.com/office/officeart/2005/8/layout/cycle3"/>
    <dgm:cxn modelId="{824B6D95-6B3F-4410-A592-AD0483CFF200}" type="presParOf" srcId="{30378319-E65A-41CF-9757-9509D6D84031}" destId="{90B50308-4D0D-489E-A2A1-4A72A7A2ED97}"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30C61F-6A0C-4D3D-95A7-BFE2ABC38CB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74160700-48F8-4492-A1A6-1ED9B9CC533E}">
      <dgm:prSet phldrT="[Text]" custT="1"/>
      <dgm:spPr>
        <a:solidFill>
          <a:schemeClr val="accent6">
            <a:lumMod val="75000"/>
          </a:schemeClr>
        </a:solidFill>
      </dgm:spPr>
      <dgm:t>
        <a:bodyPr/>
        <a:lstStyle/>
        <a:p>
          <a:r>
            <a:rPr lang="en-CA" sz="2300" dirty="0"/>
            <a:t>Reading</a:t>
          </a:r>
        </a:p>
      </dgm:t>
    </dgm:pt>
    <dgm:pt modelId="{4EBD9307-88DB-4020-8AEC-445A64C02058}" type="parTrans" cxnId="{CD7CFEDD-E09D-4A59-80F6-02E8D5366564}">
      <dgm:prSet/>
      <dgm:spPr/>
      <dgm:t>
        <a:bodyPr/>
        <a:lstStyle/>
        <a:p>
          <a:endParaRPr lang="en-CA"/>
        </a:p>
      </dgm:t>
    </dgm:pt>
    <dgm:pt modelId="{FCADBA78-28DE-498C-9850-501D8BC022A2}" type="sibTrans" cxnId="{CD7CFEDD-E09D-4A59-80F6-02E8D5366564}">
      <dgm:prSet/>
      <dgm:spPr/>
      <dgm:t>
        <a:bodyPr/>
        <a:lstStyle/>
        <a:p>
          <a:endParaRPr lang="en-CA"/>
        </a:p>
      </dgm:t>
    </dgm:pt>
    <dgm:pt modelId="{8B15564B-7BDC-4961-BA8E-BC728EE2C55B}">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r>
            <a:rPr lang="en-CA" sz="2400" dirty="0"/>
            <a:t>Writing</a:t>
          </a:r>
        </a:p>
      </dgm:t>
    </dgm:pt>
    <dgm:pt modelId="{CEDB2652-48CF-4EA4-8099-B910F108FD5D}" type="parTrans" cxnId="{BB6AB857-F0B1-43D7-9D47-2D17E2D51B06}">
      <dgm:prSet/>
      <dgm:spPr/>
      <dgm:t>
        <a:bodyPr/>
        <a:lstStyle/>
        <a:p>
          <a:endParaRPr lang="en-CA"/>
        </a:p>
      </dgm:t>
    </dgm:pt>
    <dgm:pt modelId="{7B44F993-BE78-4CC2-BF01-1B2450BEDCF2}" type="sibTrans" cxnId="{BB6AB857-F0B1-43D7-9D47-2D17E2D51B06}">
      <dgm:prSet/>
      <dgm:spPr/>
      <dgm:t>
        <a:bodyPr/>
        <a:lstStyle/>
        <a:p>
          <a:endParaRPr lang="en-CA"/>
        </a:p>
      </dgm:t>
    </dgm:pt>
    <dgm:pt modelId="{4EE09420-A62D-459D-B513-6FA7A4423008}">
      <dgm:prSet phldrT="[Tex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gm:t>
    </dgm:pt>
    <dgm:pt modelId="{2F2A3608-178D-4B72-AE8A-2624CC4F0134}" type="parTrans" cxnId="{31504DA4-852B-4058-9A88-9BB12176B0C3}">
      <dgm:prSet/>
      <dgm:spPr/>
      <dgm:t>
        <a:bodyPr/>
        <a:lstStyle/>
        <a:p>
          <a:endParaRPr lang="en-CA"/>
        </a:p>
      </dgm:t>
    </dgm:pt>
    <dgm:pt modelId="{8B11CF50-E312-472C-A5AB-26CFA294293F}" type="sibTrans" cxnId="{31504DA4-852B-4058-9A88-9BB12176B0C3}">
      <dgm:prSet/>
      <dgm:spPr/>
      <dgm:t>
        <a:bodyPr/>
        <a:lstStyle/>
        <a:p>
          <a:endParaRPr lang="en-CA"/>
        </a:p>
      </dgm:t>
    </dgm:pt>
    <dgm:pt modelId="{71739352-68CE-47E8-B219-8315A4859F24}">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gm:t>
    </dgm:pt>
    <dgm:pt modelId="{6EE51E3C-99ED-4ECC-B5A1-0620309B6A2D}" type="parTrans" cxnId="{083DFB5C-92FC-4B79-8423-69C7C7CE4C77}">
      <dgm:prSet/>
      <dgm:spPr/>
      <dgm:t>
        <a:bodyPr/>
        <a:lstStyle/>
        <a:p>
          <a:endParaRPr lang="en-CA"/>
        </a:p>
      </dgm:t>
    </dgm:pt>
    <dgm:pt modelId="{9E57230B-5341-4649-A410-66E864C15CE7}" type="sibTrans" cxnId="{083DFB5C-92FC-4B79-8423-69C7C7CE4C77}">
      <dgm:prSet/>
      <dgm:spPr/>
      <dgm:t>
        <a:bodyPr/>
        <a:lstStyle/>
        <a:p>
          <a:endParaRPr lang="en-CA"/>
        </a:p>
      </dgm:t>
    </dgm:pt>
    <dgm:pt modelId="{B6A76490-03CD-40E2-82A4-FDDABEB09BB0}">
      <dgm:prSet custT="1"/>
      <dgm:spPr>
        <a:solidFill>
          <a:srgbClr val="70AD47">
            <a:lumMod val="75000"/>
          </a:srgbClr>
        </a:solidFill>
        <a:ln w="25400" cap="flat" cmpd="sng" algn="ctr">
          <a:solidFill>
            <a:srgbClr val="FFFFFF">
              <a:hueOff val="0"/>
              <a:satOff val="0"/>
              <a:lumOff val="0"/>
              <a:alphaOff val="0"/>
            </a:srgbClr>
          </a:solidFill>
          <a:prstDash val="solid"/>
        </a:ln>
        <a:effectLst/>
      </dgm:spPr>
      <dgm:t>
        <a:bodyPr spcFirstLastPara="0" vert="horz" wrap="square" lIns="10160" tIns="10160" rIns="10160" bIns="10160" numCol="1" spcCol="1270" anchor="ctr" anchorCtr="0"/>
        <a:lstStyle/>
        <a:p>
          <a:pPr>
            <a:buNone/>
          </a:pPr>
          <a:r>
            <a:rPr lang="en-CA" sz="1800" dirty="0">
              <a:solidFill>
                <a:srgbClr val="FFFFFF"/>
              </a:solidFill>
              <a:latin typeface="Arial"/>
              <a:ea typeface="+mn-ea"/>
              <a:cs typeface="+mn-cs"/>
            </a:rPr>
            <a:t>Communication</a:t>
          </a:r>
        </a:p>
      </dgm:t>
    </dgm:pt>
    <dgm:pt modelId="{1D8B41CC-59FB-4D51-A3E3-8125571C20ED}" type="parTrans" cxnId="{BF838637-0188-4B34-9AEC-CCF04C90A507}">
      <dgm:prSet/>
      <dgm:spPr/>
      <dgm:t>
        <a:bodyPr/>
        <a:lstStyle/>
        <a:p>
          <a:endParaRPr lang="en-CA"/>
        </a:p>
      </dgm:t>
    </dgm:pt>
    <dgm:pt modelId="{ECCF525D-343C-402F-9B35-65B2CD507A5C}" type="sibTrans" cxnId="{BF838637-0188-4B34-9AEC-CCF04C90A507}">
      <dgm:prSet/>
      <dgm:spPr/>
      <dgm:t>
        <a:bodyPr/>
        <a:lstStyle/>
        <a:p>
          <a:endParaRPr lang="en-CA"/>
        </a:p>
      </dgm:t>
    </dgm:pt>
    <dgm:pt modelId="{54588A96-E509-47F0-B85E-C3D627B5C71B}" type="pres">
      <dgm:prSet presAssocID="{9630C61F-6A0C-4D3D-95A7-BFE2ABC38CB9}" presName="composite" presStyleCnt="0">
        <dgm:presLayoutVars>
          <dgm:chMax val="5"/>
          <dgm:dir/>
          <dgm:animLvl val="ctr"/>
          <dgm:resizeHandles val="exact"/>
        </dgm:presLayoutVars>
      </dgm:prSet>
      <dgm:spPr/>
    </dgm:pt>
    <dgm:pt modelId="{22C227E2-06F7-4990-BC4E-47DD7C8756CB}" type="pres">
      <dgm:prSet presAssocID="{9630C61F-6A0C-4D3D-95A7-BFE2ABC38CB9}" presName="cycle" presStyleCnt="0"/>
      <dgm:spPr/>
    </dgm:pt>
    <dgm:pt modelId="{E5D71B7E-732F-46BE-AAC0-B2993A72C6FF}" type="pres">
      <dgm:prSet presAssocID="{9630C61F-6A0C-4D3D-95A7-BFE2ABC38CB9}" presName="centerShape" presStyleCnt="0"/>
      <dgm:spPr/>
    </dgm:pt>
    <dgm:pt modelId="{AC03C864-6306-403C-B190-568F6735BCD3}" type="pres">
      <dgm:prSet presAssocID="{9630C61F-6A0C-4D3D-95A7-BFE2ABC38CB9}" presName="connSite" presStyleLbl="node1" presStyleIdx="0" presStyleCnt="6"/>
      <dgm:spPr/>
    </dgm:pt>
    <dgm:pt modelId="{3CDB0659-8000-49AB-80D1-FAA9A9CCB90A}" type="pres">
      <dgm:prSet presAssocID="{9630C61F-6A0C-4D3D-95A7-BFE2ABC38CB9}" presName="visible" presStyleLbl="node1" presStyleIdx="0" presStyleCnt="6" custScaleX="180408" custScaleY="156039" custLinFactNeighborX="-19652" custLinFactNeighborY="-312"/>
      <dgm:spPr>
        <a:solidFill>
          <a:srgbClr val="A94D2D"/>
        </a:solidFill>
      </dgm:spPr>
    </dgm:pt>
    <dgm:pt modelId="{DDEEAFEC-3FDA-42CD-BC32-121083F38249}" type="pres">
      <dgm:prSet presAssocID="{4EBD9307-88DB-4020-8AEC-445A64C02058}" presName="Name25" presStyleLbl="parChTrans1D1" presStyleIdx="0" presStyleCnt="5"/>
      <dgm:spPr/>
    </dgm:pt>
    <dgm:pt modelId="{C026884A-1030-4A79-B9F7-AA1CF21B6AF7}" type="pres">
      <dgm:prSet presAssocID="{74160700-48F8-4492-A1A6-1ED9B9CC533E}" presName="node" presStyleCnt="0"/>
      <dgm:spPr/>
    </dgm:pt>
    <dgm:pt modelId="{01A8FC5B-2338-4754-9CF4-DCEF594E5E7E}" type="pres">
      <dgm:prSet presAssocID="{74160700-48F8-4492-A1A6-1ED9B9CC533E}" presName="parentNode" presStyleLbl="node1" presStyleIdx="1" presStyleCnt="6" custScaleX="160515" custScaleY="165855" custLinFactNeighborX="38560" custLinFactNeighborY="54736">
        <dgm:presLayoutVars>
          <dgm:chMax val="1"/>
          <dgm:bulletEnabled val="1"/>
        </dgm:presLayoutVars>
      </dgm:prSet>
      <dgm:spPr/>
    </dgm:pt>
    <dgm:pt modelId="{46905CE6-F67D-48BC-850F-750E49C62750}" type="pres">
      <dgm:prSet presAssocID="{74160700-48F8-4492-A1A6-1ED9B9CC533E}" presName="childNode" presStyleLbl="revTx" presStyleIdx="0" presStyleCnt="0">
        <dgm:presLayoutVars>
          <dgm:bulletEnabled val="1"/>
        </dgm:presLayoutVars>
      </dgm:prSet>
      <dgm:spPr/>
    </dgm:pt>
    <dgm:pt modelId="{CD24520C-A0D9-40FB-9CFA-267B0E96ED7E}" type="pres">
      <dgm:prSet presAssocID="{CEDB2652-48CF-4EA4-8099-B910F108FD5D}" presName="Name25" presStyleLbl="parChTrans1D1" presStyleIdx="1" presStyleCnt="5"/>
      <dgm:spPr/>
    </dgm:pt>
    <dgm:pt modelId="{25905AFF-26B2-47AA-A151-DE89063D5CDA}" type="pres">
      <dgm:prSet presAssocID="{8B15564B-7BDC-4961-BA8E-BC728EE2C55B}" presName="node" presStyleCnt="0"/>
      <dgm:spPr/>
    </dgm:pt>
    <dgm:pt modelId="{8386245A-4B7C-4E01-8D21-F52B4C359D90}" type="pres">
      <dgm:prSet presAssocID="{8B15564B-7BDC-4961-BA8E-BC728EE2C55B}" presName="parentNode" presStyleLbl="node1" presStyleIdx="2" presStyleCnt="6" custScaleX="143669" custScaleY="135597" custLinFactX="90682" custLinFactNeighborX="100000" custLinFactNeighborY="-29659">
        <dgm:presLayoutVars>
          <dgm:chMax val="1"/>
          <dgm:bulletEnabled val="1"/>
        </dgm:presLayoutVars>
      </dgm:prSet>
      <dgm:spPr>
        <a:xfrm>
          <a:off x="3772951" y="1349547"/>
          <a:ext cx="1159746" cy="1159746"/>
        </a:xfrm>
        <a:prstGeom prst="ellipse">
          <a:avLst/>
        </a:prstGeom>
      </dgm:spPr>
    </dgm:pt>
    <dgm:pt modelId="{AB5B4750-8185-4360-8B57-D2FB69D0EF62}" type="pres">
      <dgm:prSet presAssocID="{8B15564B-7BDC-4961-BA8E-BC728EE2C55B}" presName="childNode" presStyleLbl="revTx" presStyleIdx="0" presStyleCnt="0">
        <dgm:presLayoutVars>
          <dgm:bulletEnabled val="1"/>
        </dgm:presLayoutVars>
      </dgm:prSet>
      <dgm:spPr/>
    </dgm:pt>
    <dgm:pt modelId="{525832BF-43D1-48BD-B609-2607AFEA4812}" type="pres">
      <dgm:prSet presAssocID="{2F2A3608-178D-4B72-AE8A-2624CC4F0134}" presName="Name25" presStyleLbl="parChTrans1D1" presStyleIdx="2" presStyleCnt="5"/>
      <dgm:spPr/>
    </dgm:pt>
    <dgm:pt modelId="{A2EC5022-B281-48E4-85E8-989770BDFA0F}" type="pres">
      <dgm:prSet presAssocID="{4EE09420-A62D-459D-B513-6FA7A4423008}" presName="node" presStyleCnt="0"/>
      <dgm:spPr/>
    </dgm:pt>
    <dgm:pt modelId="{F2773446-3BEE-4E5D-A0F5-0FCAB892F2B6}" type="pres">
      <dgm:prSet presAssocID="{4EE09420-A62D-459D-B513-6FA7A4423008}" presName="parentNode" presStyleLbl="node1" presStyleIdx="3" presStyleCnt="6" custScaleX="162903" custScaleY="158446" custLinFactNeighborX="78267" custLinFactNeighborY="-27530">
        <dgm:presLayoutVars>
          <dgm:chMax val="1"/>
          <dgm:bulletEnabled val="1"/>
        </dgm:presLayoutVars>
      </dgm:prSet>
      <dgm:spPr>
        <a:xfrm>
          <a:off x="3661184" y="2883503"/>
          <a:ext cx="1215628" cy="1215628"/>
        </a:xfrm>
        <a:prstGeom prst="ellipse">
          <a:avLst/>
        </a:prstGeom>
      </dgm:spPr>
    </dgm:pt>
    <dgm:pt modelId="{0AACC6D3-A621-4736-A0BA-1F67FDEA7626}" type="pres">
      <dgm:prSet presAssocID="{4EE09420-A62D-459D-B513-6FA7A4423008}" presName="childNode" presStyleLbl="revTx" presStyleIdx="0" presStyleCnt="0">
        <dgm:presLayoutVars>
          <dgm:bulletEnabled val="1"/>
        </dgm:presLayoutVars>
      </dgm:prSet>
      <dgm:spPr/>
    </dgm:pt>
    <dgm:pt modelId="{F7C8D7EE-79FD-4176-BACC-35E80D4B4509}" type="pres">
      <dgm:prSet presAssocID="{6EE51E3C-99ED-4ECC-B5A1-0620309B6A2D}" presName="Name25" presStyleLbl="parChTrans1D1" presStyleIdx="3" presStyleCnt="5"/>
      <dgm:spPr/>
    </dgm:pt>
    <dgm:pt modelId="{2A335E4F-9616-4E78-A778-848FC7F2C2A0}" type="pres">
      <dgm:prSet presAssocID="{71739352-68CE-47E8-B219-8315A4859F24}" presName="node" presStyleCnt="0"/>
      <dgm:spPr/>
    </dgm:pt>
    <dgm:pt modelId="{968D6675-7421-4A4E-8BEC-C6B8AD15BC48}" type="pres">
      <dgm:prSet presAssocID="{71739352-68CE-47E8-B219-8315A4859F24}" presName="parentNode" presStyleLbl="node1" presStyleIdx="4" presStyleCnt="6" custScaleX="165592" custScaleY="171776" custLinFactX="100000" custLinFactNeighborX="122629" custLinFactNeighborY="-4080">
        <dgm:presLayoutVars>
          <dgm:chMax val="1"/>
          <dgm:bulletEnabled val="1"/>
        </dgm:presLayoutVars>
      </dgm:prSet>
      <dgm:spPr>
        <a:xfrm>
          <a:off x="2878157" y="4239745"/>
          <a:ext cx="1215628" cy="1215628"/>
        </a:xfrm>
        <a:prstGeom prst="ellipse">
          <a:avLst/>
        </a:prstGeom>
      </dgm:spPr>
    </dgm:pt>
    <dgm:pt modelId="{2D8A6F65-C887-418A-A256-B216F7131D30}" type="pres">
      <dgm:prSet presAssocID="{71739352-68CE-47E8-B219-8315A4859F24}" presName="childNode" presStyleLbl="revTx" presStyleIdx="0" presStyleCnt="0">
        <dgm:presLayoutVars>
          <dgm:bulletEnabled val="1"/>
        </dgm:presLayoutVars>
      </dgm:prSet>
      <dgm:spPr/>
    </dgm:pt>
    <dgm:pt modelId="{E239E183-98EA-4B5A-82EA-84746EDA5601}" type="pres">
      <dgm:prSet presAssocID="{1D8B41CC-59FB-4D51-A3E3-8125571C20ED}" presName="Name25" presStyleLbl="parChTrans1D1" presStyleIdx="4" presStyleCnt="5"/>
      <dgm:spPr/>
    </dgm:pt>
    <dgm:pt modelId="{E2565CAF-4A16-46EB-BB88-C3FE17855F76}" type="pres">
      <dgm:prSet presAssocID="{B6A76490-03CD-40E2-82A4-FDDABEB09BB0}" presName="node" presStyleCnt="0"/>
      <dgm:spPr/>
    </dgm:pt>
    <dgm:pt modelId="{CFF1419B-5D47-4CDA-9004-0620521C9BFD}" type="pres">
      <dgm:prSet presAssocID="{B6A76490-03CD-40E2-82A4-FDDABEB09BB0}" presName="parentNode" presStyleLbl="node1" presStyleIdx="5" presStyleCnt="6" custScaleX="220421" custScaleY="210201" custLinFactNeighborX="13460" custLinFactNeighborY="-51475">
        <dgm:presLayoutVars>
          <dgm:chMax val="1"/>
          <dgm:bulletEnabled val="1"/>
        </dgm:presLayoutVars>
      </dgm:prSet>
      <dgm:spPr>
        <a:prstGeom prst="ellipse">
          <a:avLst/>
        </a:prstGeom>
      </dgm:spPr>
    </dgm:pt>
    <dgm:pt modelId="{F21ADDCF-18C6-439E-A2E4-82D9F76DD204}" type="pres">
      <dgm:prSet presAssocID="{B6A76490-03CD-40E2-82A4-FDDABEB09BB0}" presName="childNode" presStyleLbl="revTx" presStyleIdx="0" presStyleCnt="0">
        <dgm:presLayoutVars>
          <dgm:bulletEnabled val="1"/>
        </dgm:presLayoutVars>
      </dgm:prSet>
      <dgm:spPr/>
    </dgm:pt>
  </dgm:ptLst>
  <dgm:cxnLst>
    <dgm:cxn modelId="{C7EA3A12-6FB3-4AF7-B1C0-C3807017D78A}" type="presOf" srcId="{9630C61F-6A0C-4D3D-95A7-BFE2ABC38CB9}" destId="{54588A96-E509-47F0-B85E-C3D627B5C71B}" srcOrd="0" destOrd="0" presId="urn:microsoft.com/office/officeart/2005/8/layout/radial2"/>
    <dgm:cxn modelId="{BF838637-0188-4B34-9AEC-CCF04C90A507}" srcId="{9630C61F-6A0C-4D3D-95A7-BFE2ABC38CB9}" destId="{B6A76490-03CD-40E2-82A4-FDDABEB09BB0}" srcOrd="4" destOrd="0" parTransId="{1D8B41CC-59FB-4D51-A3E3-8125571C20ED}" sibTransId="{ECCF525D-343C-402F-9B35-65B2CD507A5C}"/>
    <dgm:cxn modelId="{8A403A3F-9BB3-4AE5-9944-4FB0803195C9}" type="presOf" srcId="{CEDB2652-48CF-4EA4-8099-B910F108FD5D}" destId="{CD24520C-A0D9-40FB-9CFA-267B0E96ED7E}" srcOrd="0" destOrd="0" presId="urn:microsoft.com/office/officeart/2005/8/layout/radial2"/>
    <dgm:cxn modelId="{BDCC6347-5F25-4F15-8557-9AAF85018470}" type="presOf" srcId="{4EBD9307-88DB-4020-8AEC-445A64C02058}" destId="{DDEEAFEC-3FDA-42CD-BC32-121083F38249}" srcOrd="0" destOrd="0" presId="urn:microsoft.com/office/officeart/2005/8/layout/radial2"/>
    <dgm:cxn modelId="{BB6AB857-F0B1-43D7-9D47-2D17E2D51B06}" srcId="{9630C61F-6A0C-4D3D-95A7-BFE2ABC38CB9}" destId="{8B15564B-7BDC-4961-BA8E-BC728EE2C55B}" srcOrd="1" destOrd="0" parTransId="{CEDB2652-48CF-4EA4-8099-B910F108FD5D}" sibTransId="{7B44F993-BE78-4CC2-BF01-1B2450BEDCF2}"/>
    <dgm:cxn modelId="{083DFB5C-92FC-4B79-8423-69C7C7CE4C77}" srcId="{9630C61F-6A0C-4D3D-95A7-BFE2ABC38CB9}" destId="{71739352-68CE-47E8-B219-8315A4859F24}" srcOrd="3" destOrd="0" parTransId="{6EE51E3C-99ED-4ECC-B5A1-0620309B6A2D}" sibTransId="{9E57230B-5341-4649-A410-66E864C15CE7}"/>
    <dgm:cxn modelId="{3FD49B8A-2E37-4985-9521-C116C36674D5}" type="presOf" srcId="{71739352-68CE-47E8-B219-8315A4859F24}" destId="{968D6675-7421-4A4E-8BEC-C6B8AD15BC48}" srcOrd="0" destOrd="0" presId="urn:microsoft.com/office/officeart/2005/8/layout/radial2"/>
    <dgm:cxn modelId="{972CC990-4B11-4F57-990F-305E130134C4}" type="presOf" srcId="{2F2A3608-178D-4B72-AE8A-2624CC4F0134}" destId="{525832BF-43D1-48BD-B609-2607AFEA4812}" srcOrd="0" destOrd="0" presId="urn:microsoft.com/office/officeart/2005/8/layout/radial2"/>
    <dgm:cxn modelId="{31504DA4-852B-4058-9A88-9BB12176B0C3}" srcId="{9630C61F-6A0C-4D3D-95A7-BFE2ABC38CB9}" destId="{4EE09420-A62D-459D-B513-6FA7A4423008}" srcOrd="2" destOrd="0" parTransId="{2F2A3608-178D-4B72-AE8A-2624CC4F0134}" sibTransId="{8B11CF50-E312-472C-A5AB-26CFA294293F}"/>
    <dgm:cxn modelId="{B14EC0AE-DBC9-4B5C-95A7-119550C50A89}" type="presOf" srcId="{74160700-48F8-4492-A1A6-1ED9B9CC533E}" destId="{01A8FC5B-2338-4754-9CF4-DCEF594E5E7E}" srcOrd="0" destOrd="0" presId="urn:microsoft.com/office/officeart/2005/8/layout/radial2"/>
    <dgm:cxn modelId="{A09821C4-A986-4CAC-924E-C898BE1464BE}" type="presOf" srcId="{4EE09420-A62D-459D-B513-6FA7A4423008}" destId="{F2773446-3BEE-4E5D-A0F5-0FCAB892F2B6}" srcOrd="0" destOrd="0" presId="urn:microsoft.com/office/officeart/2005/8/layout/radial2"/>
    <dgm:cxn modelId="{16D6D5C9-3B7E-4259-9328-88F35662FA1D}" type="presOf" srcId="{B6A76490-03CD-40E2-82A4-FDDABEB09BB0}" destId="{CFF1419B-5D47-4CDA-9004-0620521C9BFD}" srcOrd="0" destOrd="0" presId="urn:microsoft.com/office/officeart/2005/8/layout/radial2"/>
    <dgm:cxn modelId="{730130D7-AFE4-4DA8-92CB-146B5B90FEB6}" type="presOf" srcId="{6EE51E3C-99ED-4ECC-B5A1-0620309B6A2D}" destId="{F7C8D7EE-79FD-4176-BACC-35E80D4B4509}" srcOrd="0" destOrd="0" presId="urn:microsoft.com/office/officeart/2005/8/layout/radial2"/>
    <dgm:cxn modelId="{CD7CFEDD-E09D-4A59-80F6-02E8D5366564}" srcId="{9630C61F-6A0C-4D3D-95A7-BFE2ABC38CB9}" destId="{74160700-48F8-4492-A1A6-1ED9B9CC533E}" srcOrd="0" destOrd="0" parTransId="{4EBD9307-88DB-4020-8AEC-445A64C02058}" sibTransId="{FCADBA78-28DE-498C-9850-501D8BC022A2}"/>
    <dgm:cxn modelId="{72B349EA-3B40-4E35-8709-69542F5383E3}" type="presOf" srcId="{1D8B41CC-59FB-4D51-A3E3-8125571C20ED}" destId="{E239E183-98EA-4B5A-82EA-84746EDA5601}" srcOrd="0" destOrd="0" presId="urn:microsoft.com/office/officeart/2005/8/layout/radial2"/>
    <dgm:cxn modelId="{EA1D48F6-8417-4593-A988-40D3EDD7E22B}" type="presOf" srcId="{8B15564B-7BDC-4961-BA8E-BC728EE2C55B}" destId="{8386245A-4B7C-4E01-8D21-F52B4C359D90}" srcOrd="0" destOrd="0" presId="urn:microsoft.com/office/officeart/2005/8/layout/radial2"/>
    <dgm:cxn modelId="{F7C58E75-330B-48EE-9B7E-AD063CA2BC59}" type="presParOf" srcId="{54588A96-E509-47F0-B85E-C3D627B5C71B}" destId="{22C227E2-06F7-4990-BC4E-47DD7C8756CB}" srcOrd="0" destOrd="0" presId="urn:microsoft.com/office/officeart/2005/8/layout/radial2"/>
    <dgm:cxn modelId="{91938B3B-2008-4CC5-8FF5-C591DEAA7353}" type="presParOf" srcId="{22C227E2-06F7-4990-BC4E-47DD7C8756CB}" destId="{E5D71B7E-732F-46BE-AAC0-B2993A72C6FF}" srcOrd="0" destOrd="0" presId="urn:microsoft.com/office/officeart/2005/8/layout/radial2"/>
    <dgm:cxn modelId="{8D3A71F7-7898-41DB-AD1A-0BF3066C31EF}" type="presParOf" srcId="{E5D71B7E-732F-46BE-AAC0-B2993A72C6FF}" destId="{AC03C864-6306-403C-B190-568F6735BCD3}" srcOrd="0" destOrd="0" presId="urn:microsoft.com/office/officeart/2005/8/layout/radial2"/>
    <dgm:cxn modelId="{844AB783-B7FC-4A90-959C-CB2D59CD78F9}" type="presParOf" srcId="{E5D71B7E-732F-46BE-AAC0-B2993A72C6FF}" destId="{3CDB0659-8000-49AB-80D1-FAA9A9CCB90A}" srcOrd="1" destOrd="0" presId="urn:microsoft.com/office/officeart/2005/8/layout/radial2"/>
    <dgm:cxn modelId="{1C937D51-00D4-4072-845F-74DC5D05FA69}" type="presParOf" srcId="{22C227E2-06F7-4990-BC4E-47DD7C8756CB}" destId="{DDEEAFEC-3FDA-42CD-BC32-121083F38249}" srcOrd="1" destOrd="0" presId="urn:microsoft.com/office/officeart/2005/8/layout/radial2"/>
    <dgm:cxn modelId="{44348CBD-4944-46F9-8E10-4CFD921EE8D3}" type="presParOf" srcId="{22C227E2-06F7-4990-BC4E-47DD7C8756CB}" destId="{C026884A-1030-4A79-B9F7-AA1CF21B6AF7}" srcOrd="2" destOrd="0" presId="urn:microsoft.com/office/officeart/2005/8/layout/radial2"/>
    <dgm:cxn modelId="{9033A7AA-F433-4FEB-A541-4C6301AD0244}" type="presParOf" srcId="{C026884A-1030-4A79-B9F7-AA1CF21B6AF7}" destId="{01A8FC5B-2338-4754-9CF4-DCEF594E5E7E}" srcOrd="0" destOrd="0" presId="urn:microsoft.com/office/officeart/2005/8/layout/radial2"/>
    <dgm:cxn modelId="{67FD89B0-448A-40EF-A29F-B8CC24183F87}" type="presParOf" srcId="{C026884A-1030-4A79-B9F7-AA1CF21B6AF7}" destId="{46905CE6-F67D-48BC-850F-750E49C62750}" srcOrd="1" destOrd="0" presId="urn:microsoft.com/office/officeart/2005/8/layout/radial2"/>
    <dgm:cxn modelId="{DB323DFE-0F58-4A81-8449-3EE549B74AC9}" type="presParOf" srcId="{22C227E2-06F7-4990-BC4E-47DD7C8756CB}" destId="{CD24520C-A0D9-40FB-9CFA-267B0E96ED7E}" srcOrd="3" destOrd="0" presId="urn:microsoft.com/office/officeart/2005/8/layout/radial2"/>
    <dgm:cxn modelId="{97063C1F-B2E1-46ED-994C-C4C75C288FE3}" type="presParOf" srcId="{22C227E2-06F7-4990-BC4E-47DD7C8756CB}" destId="{25905AFF-26B2-47AA-A151-DE89063D5CDA}" srcOrd="4" destOrd="0" presId="urn:microsoft.com/office/officeart/2005/8/layout/radial2"/>
    <dgm:cxn modelId="{3CA09F1C-59BA-4197-848E-3CB72C3079E2}" type="presParOf" srcId="{25905AFF-26B2-47AA-A151-DE89063D5CDA}" destId="{8386245A-4B7C-4E01-8D21-F52B4C359D90}" srcOrd="0" destOrd="0" presId="urn:microsoft.com/office/officeart/2005/8/layout/radial2"/>
    <dgm:cxn modelId="{2FF70536-3494-4287-A487-0CD7739EA6CC}" type="presParOf" srcId="{25905AFF-26B2-47AA-A151-DE89063D5CDA}" destId="{AB5B4750-8185-4360-8B57-D2FB69D0EF62}" srcOrd="1" destOrd="0" presId="urn:microsoft.com/office/officeart/2005/8/layout/radial2"/>
    <dgm:cxn modelId="{120D5CFE-3067-4D1F-8E62-B28AD4ECED0A}" type="presParOf" srcId="{22C227E2-06F7-4990-BC4E-47DD7C8756CB}" destId="{525832BF-43D1-48BD-B609-2607AFEA4812}" srcOrd="5" destOrd="0" presId="urn:microsoft.com/office/officeart/2005/8/layout/radial2"/>
    <dgm:cxn modelId="{1DD4B49C-C03F-4AB9-BDAB-10689D9186A0}" type="presParOf" srcId="{22C227E2-06F7-4990-BC4E-47DD7C8756CB}" destId="{A2EC5022-B281-48E4-85E8-989770BDFA0F}" srcOrd="6" destOrd="0" presId="urn:microsoft.com/office/officeart/2005/8/layout/radial2"/>
    <dgm:cxn modelId="{0D88E548-C8E6-443F-82D8-C13DFA826086}" type="presParOf" srcId="{A2EC5022-B281-48E4-85E8-989770BDFA0F}" destId="{F2773446-3BEE-4E5D-A0F5-0FCAB892F2B6}" srcOrd="0" destOrd="0" presId="urn:microsoft.com/office/officeart/2005/8/layout/radial2"/>
    <dgm:cxn modelId="{46861208-246B-4774-83D5-8D040EEF607C}" type="presParOf" srcId="{A2EC5022-B281-48E4-85E8-989770BDFA0F}" destId="{0AACC6D3-A621-4736-A0BA-1F67FDEA7626}" srcOrd="1" destOrd="0" presId="urn:microsoft.com/office/officeart/2005/8/layout/radial2"/>
    <dgm:cxn modelId="{D7C02688-10ED-4AA1-83CB-4989635B4375}" type="presParOf" srcId="{22C227E2-06F7-4990-BC4E-47DD7C8756CB}" destId="{F7C8D7EE-79FD-4176-BACC-35E80D4B4509}" srcOrd="7" destOrd="0" presId="urn:microsoft.com/office/officeart/2005/8/layout/radial2"/>
    <dgm:cxn modelId="{DB831448-CE9B-4445-9FF4-ACF4FEE77378}" type="presParOf" srcId="{22C227E2-06F7-4990-BC4E-47DD7C8756CB}" destId="{2A335E4F-9616-4E78-A778-848FC7F2C2A0}" srcOrd="8" destOrd="0" presId="urn:microsoft.com/office/officeart/2005/8/layout/radial2"/>
    <dgm:cxn modelId="{B092E284-696F-4864-8071-4F43AD5DE0FC}" type="presParOf" srcId="{2A335E4F-9616-4E78-A778-848FC7F2C2A0}" destId="{968D6675-7421-4A4E-8BEC-C6B8AD15BC48}" srcOrd="0" destOrd="0" presId="urn:microsoft.com/office/officeart/2005/8/layout/radial2"/>
    <dgm:cxn modelId="{80D236E1-B9BD-4A58-87B5-8CA7B7930E04}" type="presParOf" srcId="{2A335E4F-9616-4E78-A778-848FC7F2C2A0}" destId="{2D8A6F65-C887-418A-A256-B216F7131D30}" srcOrd="1" destOrd="0" presId="urn:microsoft.com/office/officeart/2005/8/layout/radial2"/>
    <dgm:cxn modelId="{2B539A56-89DB-40E7-8135-59E1C08CD678}" type="presParOf" srcId="{22C227E2-06F7-4990-BC4E-47DD7C8756CB}" destId="{E239E183-98EA-4B5A-82EA-84746EDA5601}" srcOrd="9" destOrd="0" presId="urn:microsoft.com/office/officeart/2005/8/layout/radial2"/>
    <dgm:cxn modelId="{D122C55E-A5F4-4E64-8B7A-0AA517E23DB9}" type="presParOf" srcId="{22C227E2-06F7-4990-BC4E-47DD7C8756CB}" destId="{E2565CAF-4A16-46EB-BB88-C3FE17855F76}" srcOrd="10" destOrd="0" presId="urn:microsoft.com/office/officeart/2005/8/layout/radial2"/>
    <dgm:cxn modelId="{1D7F05B5-2734-4B34-8E85-BEFD1A5DCC29}" type="presParOf" srcId="{E2565CAF-4A16-46EB-BB88-C3FE17855F76}" destId="{CFF1419B-5D47-4CDA-9004-0620521C9BFD}" srcOrd="0" destOrd="0" presId="urn:microsoft.com/office/officeart/2005/8/layout/radial2"/>
    <dgm:cxn modelId="{88974B75-BF27-4421-8597-4AAC606FDAA6}" type="presParOf" srcId="{E2565CAF-4A16-46EB-BB88-C3FE17855F76}" destId="{F21ADDCF-18C6-439E-A2E4-82D9F76DD204}" srcOrd="1" destOrd="0" presId="urn:microsoft.com/office/officeart/2005/8/layout/radial2"/>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F9DCC-7CD3-4DBF-A756-0A41EEA44025}">
      <dsp:nvSpPr>
        <dsp:cNvPr id="0" name=""/>
        <dsp:cNvSpPr/>
      </dsp:nvSpPr>
      <dsp:spPr>
        <a:xfrm>
          <a:off x="1669138" y="331720"/>
          <a:ext cx="2278346" cy="2278346"/>
        </a:xfrm>
        <a:prstGeom prst="blockArc">
          <a:avLst>
            <a:gd name="adj1" fmla="val 12600000"/>
            <a:gd name="adj2" fmla="val 16200000"/>
            <a:gd name="adj3" fmla="val 4514"/>
          </a:avLst>
        </a:prstGeom>
        <a:solidFill>
          <a:srgbClr val="FF3399"/>
        </a:solidFill>
        <a:ln>
          <a:noFill/>
        </a:ln>
        <a:effectLst/>
      </dsp:spPr>
      <dsp:style>
        <a:lnRef idx="0">
          <a:scrgbClr r="0" g="0" b="0"/>
        </a:lnRef>
        <a:fillRef idx="1">
          <a:scrgbClr r="0" g="0" b="0"/>
        </a:fillRef>
        <a:effectRef idx="0">
          <a:scrgbClr r="0" g="0" b="0"/>
        </a:effectRef>
        <a:fontRef idx="minor">
          <a:schemeClr val="lt1"/>
        </a:fontRef>
      </dsp:style>
    </dsp:sp>
    <dsp:sp modelId="{3173B029-9E07-40C4-96D9-E11756C66A36}">
      <dsp:nvSpPr>
        <dsp:cNvPr id="0" name=""/>
        <dsp:cNvSpPr/>
      </dsp:nvSpPr>
      <dsp:spPr>
        <a:xfrm>
          <a:off x="1669138" y="331720"/>
          <a:ext cx="2278346" cy="2278346"/>
        </a:xfrm>
        <a:prstGeom prst="blockArc">
          <a:avLst>
            <a:gd name="adj1" fmla="val 9000000"/>
            <a:gd name="adj2" fmla="val 12600000"/>
            <a:gd name="adj3" fmla="val 4514"/>
          </a:avLst>
        </a:prstGeom>
        <a:solidFill>
          <a:srgbClr val="CC6600"/>
        </a:solidFill>
        <a:ln>
          <a:noFill/>
        </a:ln>
        <a:effectLst/>
      </dsp:spPr>
      <dsp:style>
        <a:lnRef idx="0">
          <a:scrgbClr r="0" g="0" b="0"/>
        </a:lnRef>
        <a:fillRef idx="1">
          <a:scrgbClr r="0" g="0" b="0"/>
        </a:fillRef>
        <a:effectRef idx="0">
          <a:scrgbClr r="0" g="0" b="0"/>
        </a:effectRef>
        <a:fontRef idx="minor">
          <a:schemeClr val="lt1"/>
        </a:fontRef>
      </dsp:style>
    </dsp:sp>
    <dsp:sp modelId="{8E733BCD-87F7-474B-A1C9-E0611933BA55}">
      <dsp:nvSpPr>
        <dsp:cNvPr id="0" name=""/>
        <dsp:cNvSpPr/>
      </dsp:nvSpPr>
      <dsp:spPr>
        <a:xfrm>
          <a:off x="1669138" y="331720"/>
          <a:ext cx="2278346" cy="2278346"/>
        </a:xfrm>
        <a:prstGeom prst="blockArc">
          <a:avLst>
            <a:gd name="adj1" fmla="val 5400000"/>
            <a:gd name="adj2" fmla="val 9000000"/>
            <a:gd name="adj3" fmla="val 4514"/>
          </a:avLst>
        </a:prstGeom>
        <a:solidFill>
          <a:srgbClr val="0099CC"/>
        </a:solidFill>
        <a:ln>
          <a:noFill/>
        </a:ln>
        <a:effectLst/>
      </dsp:spPr>
      <dsp:style>
        <a:lnRef idx="0">
          <a:scrgbClr r="0" g="0" b="0"/>
        </a:lnRef>
        <a:fillRef idx="1">
          <a:scrgbClr r="0" g="0" b="0"/>
        </a:fillRef>
        <a:effectRef idx="0">
          <a:scrgbClr r="0" g="0" b="0"/>
        </a:effectRef>
        <a:fontRef idx="minor">
          <a:schemeClr val="lt1"/>
        </a:fontRef>
      </dsp:style>
    </dsp:sp>
    <dsp:sp modelId="{B1922F12-C1A0-4223-BB1F-26C6DC1F7904}">
      <dsp:nvSpPr>
        <dsp:cNvPr id="0" name=""/>
        <dsp:cNvSpPr/>
      </dsp:nvSpPr>
      <dsp:spPr>
        <a:xfrm>
          <a:off x="1669138" y="331720"/>
          <a:ext cx="2278346" cy="2278346"/>
        </a:xfrm>
        <a:prstGeom prst="blockArc">
          <a:avLst>
            <a:gd name="adj1" fmla="val 1800000"/>
            <a:gd name="adj2" fmla="val 5400000"/>
            <a:gd name="adj3" fmla="val 4514"/>
          </a:avLst>
        </a:prstGeom>
        <a:solidFill>
          <a:srgbClr val="6666CC"/>
        </a:solidFill>
        <a:ln>
          <a:noFill/>
        </a:ln>
        <a:effectLst/>
      </dsp:spPr>
      <dsp:style>
        <a:lnRef idx="0">
          <a:scrgbClr r="0" g="0" b="0"/>
        </a:lnRef>
        <a:fillRef idx="1">
          <a:scrgbClr r="0" g="0" b="0"/>
        </a:fillRef>
        <a:effectRef idx="0">
          <a:scrgbClr r="0" g="0" b="0"/>
        </a:effectRef>
        <a:fontRef idx="minor">
          <a:schemeClr val="lt1"/>
        </a:fontRef>
      </dsp:style>
    </dsp:sp>
    <dsp:sp modelId="{83D8F0E3-476F-4696-9A3F-349EFB444782}">
      <dsp:nvSpPr>
        <dsp:cNvPr id="0" name=""/>
        <dsp:cNvSpPr/>
      </dsp:nvSpPr>
      <dsp:spPr>
        <a:xfrm>
          <a:off x="1669138" y="331720"/>
          <a:ext cx="2278346" cy="2278346"/>
        </a:xfrm>
        <a:prstGeom prst="blockArc">
          <a:avLst>
            <a:gd name="adj1" fmla="val 19800000"/>
            <a:gd name="adj2" fmla="val 1800000"/>
            <a:gd name="adj3" fmla="val 4514"/>
          </a:avLst>
        </a:prstGeom>
        <a:solidFill>
          <a:srgbClr val="669900"/>
        </a:solidFill>
        <a:ln>
          <a:noFill/>
        </a:ln>
        <a:effectLst/>
      </dsp:spPr>
      <dsp:style>
        <a:lnRef idx="0">
          <a:scrgbClr r="0" g="0" b="0"/>
        </a:lnRef>
        <a:fillRef idx="1">
          <a:scrgbClr r="0" g="0" b="0"/>
        </a:fillRef>
        <a:effectRef idx="0">
          <a:scrgbClr r="0" g="0" b="0"/>
        </a:effectRef>
        <a:fontRef idx="minor">
          <a:schemeClr val="lt1"/>
        </a:fontRef>
      </dsp:style>
    </dsp:sp>
    <dsp:sp modelId="{7CD83A8C-118D-4C87-842A-E503A47CE5CA}">
      <dsp:nvSpPr>
        <dsp:cNvPr id="0" name=""/>
        <dsp:cNvSpPr/>
      </dsp:nvSpPr>
      <dsp:spPr>
        <a:xfrm>
          <a:off x="1669138" y="331720"/>
          <a:ext cx="2278346" cy="2278346"/>
        </a:xfrm>
        <a:prstGeom prst="blockArc">
          <a:avLst>
            <a:gd name="adj1" fmla="val 16200000"/>
            <a:gd name="adj2" fmla="val 19800000"/>
            <a:gd name="adj3" fmla="val 4514"/>
          </a:avLst>
        </a:prstGeom>
        <a:solidFill>
          <a:srgbClr val="660000"/>
        </a:solidFill>
        <a:ln>
          <a:noFill/>
        </a:ln>
        <a:effectLst/>
      </dsp:spPr>
      <dsp:style>
        <a:lnRef idx="0">
          <a:scrgbClr r="0" g="0" b="0"/>
        </a:lnRef>
        <a:fillRef idx="1">
          <a:scrgbClr r="0" g="0" b="0"/>
        </a:fillRef>
        <a:effectRef idx="0">
          <a:scrgbClr r="0" g="0" b="0"/>
        </a:effectRef>
        <a:fontRef idx="minor">
          <a:schemeClr val="lt1"/>
        </a:fontRef>
      </dsp:style>
    </dsp:sp>
    <dsp:sp modelId="{3111B85B-F24B-4FC1-931B-30095C3EFC28}">
      <dsp:nvSpPr>
        <dsp:cNvPr id="0" name=""/>
        <dsp:cNvSpPr/>
      </dsp:nvSpPr>
      <dsp:spPr>
        <a:xfrm>
          <a:off x="2379660" y="1030689"/>
          <a:ext cx="868971" cy="880408"/>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kern="1200" dirty="0"/>
            <a:t>OALCF</a:t>
          </a:r>
        </a:p>
      </dsp:txBody>
      <dsp:txXfrm>
        <a:off x="2506918" y="1159622"/>
        <a:ext cx="614455" cy="622542"/>
      </dsp:txXfrm>
    </dsp:sp>
    <dsp:sp modelId="{1422FC07-C353-402E-A2FF-1632396C78C1}">
      <dsp:nvSpPr>
        <dsp:cNvPr id="0" name=""/>
        <dsp:cNvSpPr/>
      </dsp:nvSpPr>
      <dsp:spPr>
        <a:xfrm>
          <a:off x="2451239" y="357"/>
          <a:ext cx="714144" cy="714144"/>
        </a:xfrm>
        <a:prstGeom prst="ellipse">
          <a:avLst/>
        </a:prstGeom>
        <a:solidFill>
          <a:srgbClr val="66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Engage with Others</a:t>
          </a:r>
        </a:p>
      </dsp:txBody>
      <dsp:txXfrm>
        <a:off x="2555823" y="104941"/>
        <a:ext cx="504976" cy="504976"/>
      </dsp:txXfrm>
    </dsp:sp>
    <dsp:sp modelId="{5401B46D-F534-4D03-879E-ECC5D8D6B82D}">
      <dsp:nvSpPr>
        <dsp:cNvPr id="0" name=""/>
        <dsp:cNvSpPr/>
      </dsp:nvSpPr>
      <dsp:spPr>
        <a:xfrm>
          <a:off x="3415527" y="557089"/>
          <a:ext cx="714144" cy="714144"/>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Manage Learning</a:t>
          </a:r>
        </a:p>
      </dsp:txBody>
      <dsp:txXfrm>
        <a:off x="3520111" y="661673"/>
        <a:ext cx="504976" cy="504976"/>
      </dsp:txXfrm>
    </dsp:sp>
    <dsp:sp modelId="{EB56CEAA-2E03-4AA7-B75F-4EA104B0BAAF}">
      <dsp:nvSpPr>
        <dsp:cNvPr id="0" name=""/>
        <dsp:cNvSpPr/>
      </dsp:nvSpPr>
      <dsp:spPr>
        <a:xfrm>
          <a:off x="3415527" y="1670552"/>
          <a:ext cx="714144" cy="714144"/>
        </a:xfrm>
        <a:prstGeom prst="ellipse">
          <a:avLst/>
        </a:prstGeom>
        <a:solidFill>
          <a:srgbClr val="66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Use Digital Technology</a:t>
          </a:r>
        </a:p>
      </dsp:txBody>
      <dsp:txXfrm>
        <a:off x="3520111" y="1775136"/>
        <a:ext cx="504976" cy="504976"/>
      </dsp:txXfrm>
    </dsp:sp>
    <dsp:sp modelId="{6A2E0972-C427-4C9A-ABE9-B2EECE286D5B}">
      <dsp:nvSpPr>
        <dsp:cNvPr id="0" name=""/>
        <dsp:cNvSpPr/>
      </dsp:nvSpPr>
      <dsp:spPr>
        <a:xfrm>
          <a:off x="2451239" y="2227284"/>
          <a:ext cx="714144" cy="714144"/>
        </a:xfrm>
        <a:prstGeom prst="ellipse">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Find and Use Information</a:t>
          </a:r>
        </a:p>
      </dsp:txBody>
      <dsp:txXfrm>
        <a:off x="2555823" y="2331868"/>
        <a:ext cx="504976" cy="504976"/>
      </dsp:txXfrm>
    </dsp:sp>
    <dsp:sp modelId="{2F2B8DA0-B4FA-4BDC-A04D-269CD6E009ED}">
      <dsp:nvSpPr>
        <dsp:cNvPr id="0" name=""/>
        <dsp:cNvSpPr/>
      </dsp:nvSpPr>
      <dsp:spPr>
        <a:xfrm>
          <a:off x="1486951" y="1670552"/>
          <a:ext cx="714144" cy="714144"/>
        </a:xfrm>
        <a:prstGeom prst="ellipse">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Understand and Use Numbers</a:t>
          </a:r>
        </a:p>
      </dsp:txBody>
      <dsp:txXfrm>
        <a:off x="1591535" y="1775136"/>
        <a:ext cx="504976" cy="504976"/>
      </dsp:txXfrm>
    </dsp:sp>
    <dsp:sp modelId="{E20CF4F5-A33B-4CF5-869D-3B59B1349CE9}">
      <dsp:nvSpPr>
        <dsp:cNvPr id="0" name=""/>
        <dsp:cNvSpPr/>
      </dsp:nvSpPr>
      <dsp:spPr>
        <a:xfrm>
          <a:off x="1486951" y="557089"/>
          <a:ext cx="714144" cy="714144"/>
        </a:xfrm>
        <a:prstGeom prst="ellipse">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600" kern="1200" dirty="0"/>
            <a:t>Communicate Ideas and Information</a:t>
          </a:r>
        </a:p>
      </dsp:txBody>
      <dsp:txXfrm>
        <a:off x="1591535" y="661673"/>
        <a:ext cx="504976" cy="5049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C854D-F0B6-494A-99CB-284C19119D6A}">
      <dsp:nvSpPr>
        <dsp:cNvPr id="0" name=""/>
        <dsp:cNvSpPr/>
      </dsp:nvSpPr>
      <dsp:spPr>
        <a:xfrm rot="3299990">
          <a:off x="2827891" y="3765975"/>
          <a:ext cx="848356" cy="28300"/>
        </a:xfrm>
        <a:custGeom>
          <a:avLst/>
          <a:gdLst/>
          <a:ahLst/>
          <a:cxnLst/>
          <a:rect l="0" t="0" r="0" b="0"/>
          <a:pathLst>
            <a:path>
              <a:moveTo>
                <a:pt x="0" y="14150"/>
              </a:moveTo>
              <a:lnTo>
                <a:pt x="848356"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408060">
          <a:off x="3061131" y="3602828"/>
          <a:ext cx="2339093" cy="28300"/>
        </a:xfrm>
        <a:custGeom>
          <a:avLst/>
          <a:gdLst/>
          <a:ahLst/>
          <a:cxnLst/>
          <a:rect l="0" t="0" r="0" b="0"/>
          <a:pathLst>
            <a:path>
              <a:moveTo>
                <a:pt x="0" y="14150"/>
              </a:moveTo>
              <a:lnTo>
                <a:pt x="2339093"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279206">
          <a:off x="3151921" y="3108050"/>
          <a:ext cx="3609395" cy="28300"/>
        </a:xfrm>
        <a:custGeom>
          <a:avLst/>
          <a:gdLst/>
          <a:ahLst/>
          <a:cxnLst/>
          <a:rect l="0" t="0" r="0" b="0"/>
          <a:pathLst>
            <a:path>
              <a:moveTo>
                <a:pt x="0" y="14150"/>
              </a:moveTo>
              <a:lnTo>
                <a:pt x="3609395"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1049228">
          <a:off x="3142475" y="2649017"/>
          <a:ext cx="2404169" cy="28300"/>
        </a:xfrm>
        <a:custGeom>
          <a:avLst/>
          <a:gdLst/>
          <a:ahLst/>
          <a:cxnLst/>
          <a:rect l="0" t="0" r="0" b="0"/>
          <a:pathLst>
            <a:path>
              <a:moveTo>
                <a:pt x="0" y="14150"/>
              </a:moveTo>
              <a:lnTo>
                <a:pt x="2404169"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20035434">
          <a:off x="2987563" y="1942309"/>
          <a:ext cx="3346279" cy="28300"/>
        </a:xfrm>
        <a:custGeom>
          <a:avLst/>
          <a:gdLst/>
          <a:ahLst/>
          <a:cxnLst/>
          <a:rect l="0" t="0" r="0" b="0"/>
          <a:pathLst>
            <a:path>
              <a:moveTo>
                <a:pt x="0" y="14150"/>
              </a:moveTo>
              <a:lnTo>
                <a:pt x="3346279"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207465">
          <a:off x="2774871" y="2025305"/>
          <a:ext cx="955292" cy="28300"/>
        </a:xfrm>
        <a:custGeom>
          <a:avLst/>
          <a:gdLst/>
          <a:ahLst/>
          <a:cxnLst/>
          <a:rect l="0" t="0" r="0" b="0"/>
          <a:pathLst>
            <a:path>
              <a:moveTo>
                <a:pt x="0" y="14150"/>
              </a:moveTo>
              <a:lnTo>
                <a:pt x="955292"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698214" y="1583633"/>
          <a:ext cx="3366090" cy="2667962"/>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131419" y="76173"/>
          <a:ext cx="1709902" cy="17055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381828" y="325944"/>
        <a:ext cx="1209084" cy="1206003"/>
      </dsp:txXfrm>
    </dsp:sp>
    <dsp:sp modelId="{8386245A-4B7C-4E01-8D21-F52B4C359D90}">
      <dsp:nvSpPr>
        <dsp:cNvPr id="0" name=""/>
        <dsp:cNvSpPr/>
      </dsp:nvSpPr>
      <dsp:spPr>
        <a:xfrm>
          <a:off x="6075477" y="165877"/>
          <a:ext cx="1542766" cy="1441450"/>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6301410" y="376972"/>
        <a:ext cx="1090900" cy="1019260"/>
      </dsp:txXfrm>
    </dsp:sp>
    <dsp:sp modelId="{F2773446-3BEE-4E5D-A0F5-0FCAB892F2B6}">
      <dsp:nvSpPr>
        <dsp:cNvPr id="0" name=""/>
        <dsp:cNvSpPr/>
      </dsp:nvSpPr>
      <dsp:spPr>
        <a:xfrm>
          <a:off x="5521278" y="1680230"/>
          <a:ext cx="1420885" cy="135595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5729362" y="1878804"/>
        <a:ext cx="1004717" cy="958803"/>
      </dsp:txXfrm>
    </dsp:sp>
    <dsp:sp modelId="{968D6675-7421-4A4E-8BEC-C6B8AD15BC48}">
      <dsp:nvSpPr>
        <dsp:cNvPr id="0" name=""/>
        <dsp:cNvSpPr/>
      </dsp:nvSpPr>
      <dsp:spPr>
        <a:xfrm>
          <a:off x="6752707" y="2378763"/>
          <a:ext cx="1816358" cy="192711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7018706" y="2660982"/>
        <a:ext cx="1284360" cy="1362674"/>
      </dsp:txXfrm>
    </dsp:sp>
    <dsp:sp modelId="{B85F612D-29A0-41DC-BBF8-F99143E6E96A}">
      <dsp:nvSpPr>
        <dsp:cNvPr id="0" name=""/>
        <dsp:cNvSpPr/>
      </dsp:nvSpPr>
      <dsp:spPr>
        <a:xfrm>
          <a:off x="5233900" y="3532894"/>
          <a:ext cx="1758160" cy="180253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5491377" y="3796870"/>
        <a:ext cx="1243206" cy="1274586"/>
      </dsp:txXfrm>
    </dsp:sp>
    <dsp:sp modelId="{1BEB6989-948A-42B8-8228-316E0B1842FF}">
      <dsp:nvSpPr>
        <dsp:cNvPr id="0" name=""/>
        <dsp:cNvSpPr/>
      </dsp:nvSpPr>
      <dsp:spPr>
        <a:xfrm>
          <a:off x="3023591" y="3923769"/>
          <a:ext cx="2223674" cy="223583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Communication</a:t>
          </a:r>
        </a:p>
      </dsp:txBody>
      <dsp:txXfrm>
        <a:off x="3349241" y="4251199"/>
        <a:ext cx="1572374" cy="15809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E422D-64F5-4E0A-BFCA-2FE1009942BE}">
      <dsp:nvSpPr>
        <dsp:cNvPr id="0" name=""/>
        <dsp:cNvSpPr/>
      </dsp:nvSpPr>
      <dsp:spPr>
        <a:xfrm rot="3467513">
          <a:off x="2670581" y="4100656"/>
          <a:ext cx="1154247" cy="28300"/>
        </a:xfrm>
        <a:custGeom>
          <a:avLst/>
          <a:gdLst/>
          <a:ahLst/>
          <a:cxnLst/>
          <a:rect l="0" t="0" r="0" b="0"/>
          <a:pathLst>
            <a:path>
              <a:moveTo>
                <a:pt x="0" y="14150"/>
              </a:moveTo>
              <a:lnTo>
                <a:pt x="1154247"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522916">
          <a:off x="3021849" y="3805259"/>
          <a:ext cx="2119692" cy="28300"/>
        </a:xfrm>
        <a:custGeom>
          <a:avLst/>
          <a:gdLst/>
          <a:ahLst/>
          <a:cxnLst/>
          <a:rect l="0" t="0" r="0" b="0"/>
          <a:pathLst>
            <a:path>
              <a:moveTo>
                <a:pt x="0" y="14150"/>
              </a:moveTo>
              <a:lnTo>
                <a:pt x="2119692"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24936">
          <a:off x="3124110" y="3131312"/>
          <a:ext cx="3506472" cy="28300"/>
        </a:xfrm>
        <a:custGeom>
          <a:avLst/>
          <a:gdLst/>
          <a:ahLst/>
          <a:cxnLst/>
          <a:rect l="0" t="0" r="0" b="0"/>
          <a:pathLst>
            <a:path>
              <a:moveTo>
                <a:pt x="0" y="14150"/>
              </a:moveTo>
              <a:lnTo>
                <a:pt x="3506472"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0605930">
          <a:off x="3093989" y="2759833"/>
          <a:ext cx="1453197" cy="28300"/>
        </a:xfrm>
        <a:custGeom>
          <a:avLst/>
          <a:gdLst/>
          <a:ahLst/>
          <a:cxnLst/>
          <a:rect l="0" t="0" r="0" b="0"/>
          <a:pathLst>
            <a:path>
              <a:moveTo>
                <a:pt x="0" y="14150"/>
              </a:moveTo>
              <a:lnTo>
                <a:pt x="1453197"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19531331">
          <a:off x="2909150" y="2080545"/>
          <a:ext cx="2448043" cy="28300"/>
        </a:xfrm>
        <a:custGeom>
          <a:avLst/>
          <a:gdLst/>
          <a:ahLst/>
          <a:cxnLst/>
          <a:rect l="0" t="0" r="0" b="0"/>
          <a:pathLst>
            <a:path>
              <a:moveTo>
                <a:pt x="0" y="14150"/>
              </a:moveTo>
              <a:lnTo>
                <a:pt x="2448043"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7655525">
          <a:off x="2500042" y="2074625"/>
          <a:ext cx="1191198" cy="28300"/>
        </a:xfrm>
        <a:custGeom>
          <a:avLst/>
          <a:gdLst/>
          <a:ahLst/>
          <a:cxnLst/>
          <a:rect l="0" t="0" r="0" b="0"/>
          <a:pathLst>
            <a:path>
              <a:moveTo>
                <a:pt x="0" y="14150"/>
              </a:moveTo>
              <a:lnTo>
                <a:pt x="1191198" y="14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113360" y="1585259"/>
          <a:ext cx="3341933" cy="3061241"/>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2841025" y="84861"/>
          <a:ext cx="1630252" cy="152027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079770" y="307500"/>
        <a:ext cx="1152762" cy="1074996"/>
      </dsp:txXfrm>
    </dsp:sp>
    <dsp:sp modelId="{8386245A-4B7C-4E01-8D21-F52B4C359D90}">
      <dsp:nvSpPr>
        <dsp:cNvPr id="0" name=""/>
        <dsp:cNvSpPr/>
      </dsp:nvSpPr>
      <dsp:spPr>
        <a:xfrm>
          <a:off x="4962164" y="212037"/>
          <a:ext cx="1683608" cy="147060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Problem Solving</a:t>
          </a:r>
        </a:p>
      </dsp:txBody>
      <dsp:txXfrm>
        <a:off x="5208723" y="427403"/>
        <a:ext cx="1190490" cy="1039877"/>
      </dsp:txXfrm>
    </dsp:sp>
    <dsp:sp modelId="{F2773446-3BEE-4E5D-A0F5-0FCAB892F2B6}">
      <dsp:nvSpPr>
        <dsp:cNvPr id="0" name=""/>
        <dsp:cNvSpPr/>
      </dsp:nvSpPr>
      <dsp:spPr>
        <a:xfrm>
          <a:off x="4489168" y="1672834"/>
          <a:ext cx="1376294" cy="139504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4690722" y="1877133"/>
        <a:ext cx="973186" cy="986445"/>
      </dsp:txXfrm>
    </dsp:sp>
    <dsp:sp modelId="{968D6675-7421-4A4E-8BEC-C6B8AD15BC48}">
      <dsp:nvSpPr>
        <dsp:cNvPr id="0" name=""/>
        <dsp:cNvSpPr/>
      </dsp:nvSpPr>
      <dsp:spPr>
        <a:xfrm>
          <a:off x="6630510" y="2232989"/>
          <a:ext cx="1904919" cy="186419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909479" y="2505994"/>
        <a:ext cx="1346981" cy="1318188"/>
      </dsp:txXfrm>
    </dsp:sp>
    <dsp:sp modelId="{B85F612D-29A0-41DC-BBF8-F99143E6E96A}">
      <dsp:nvSpPr>
        <dsp:cNvPr id="0" name=""/>
        <dsp:cNvSpPr/>
      </dsp:nvSpPr>
      <dsp:spPr>
        <a:xfrm>
          <a:off x="4930206" y="3677475"/>
          <a:ext cx="2168928" cy="211806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Arial"/>
              <a:ea typeface="+mn-ea"/>
              <a:cs typeface="+mn-cs"/>
            </a:rPr>
            <a:t>Collaboration</a:t>
          </a:r>
          <a:endParaRPr lang="en-CA" sz="1600" kern="1200" dirty="0">
            <a:solidFill>
              <a:srgbClr val="FFFFFF"/>
            </a:solidFill>
            <a:latin typeface="Arial"/>
            <a:ea typeface="+mn-ea"/>
            <a:cs typeface="+mn-cs"/>
          </a:endParaRPr>
        </a:p>
      </dsp:txBody>
      <dsp:txXfrm>
        <a:off x="5247838" y="3987658"/>
        <a:ext cx="1533664" cy="1497696"/>
      </dsp:txXfrm>
    </dsp:sp>
    <dsp:sp modelId="{F33DCAF1-D2BE-4B60-AFA3-98F185AB0E47}">
      <dsp:nvSpPr>
        <dsp:cNvPr id="0" name=""/>
        <dsp:cNvSpPr/>
      </dsp:nvSpPr>
      <dsp:spPr>
        <a:xfrm>
          <a:off x="3239582" y="4509884"/>
          <a:ext cx="1317302" cy="127523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kern="1200" dirty="0"/>
            <a:t>Writing</a:t>
          </a:r>
        </a:p>
      </dsp:txBody>
      <dsp:txXfrm>
        <a:off x="3432496" y="4696638"/>
        <a:ext cx="931474" cy="901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CF3B7-70D8-42BA-A989-96E784D22303}">
      <dsp:nvSpPr>
        <dsp:cNvPr id="0" name=""/>
        <dsp:cNvSpPr/>
      </dsp:nvSpPr>
      <dsp:spPr>
        <a:xfrm rot="7275713">
          <a:off x="1203375" y="4029558"/>
          <a:ext cx="1377587" cy="20500"/>
        </a:xfrm>
        <a:custGeom>
          <a:avLst/>
          <a:gdLst/>
          <a:ahLst/>
          <a:cxnLst/>
          <a:rect l="0" t="0" r="0" b="0"/>
          <a:pathLst>
            <a:path>
              <a:moveTo>
                <a:pt x="0" y="10250"/>
              </a:moveTo>
              <a:lnTo>
                <a:pt x="1377587"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BCCD0-4A41-4DBB-B2C6-099A94D8D3E2}">
      <dsp:nvSpPr>
        <dsp:cNvPr id="0" name=""/>
        <dsp:cNvSpPr/>
      </dsp:nvSpPr>
      <dsp:spPr>
        <a:xfrm rot="3756026">
          <a:off x="2374847" y="3901680"/>
          <a:ext cx="1038287" cy="20500"/>
        </a:xfrm>
        <a:custGeom>
          <a:avLst/>
          <a:gdLst/>
          <a:ahLst/>
          <a:cxnLst/>
          <a:rect l="0" t="0" r="0" b="0"/>
          <a:pathLst>
            <a:path>
              <a:moveTo>
                <a:pt x="0" y="10250"/>
              </a:moveTo>
              <a:lnTo>
                <a:pt x="1038287"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D2B4-40A8-45E6-9BAD-715B64E45C17}">
      <dsp:nvSpPr>
        <dsp:cNvPr id="0" name=""/>
        <dsp:cNvSpPr/>
      </dsp:nvSpPr>
      <dsp:spPr>
        <a:xfrm rot="14931705">
          <a:off x="1565986" y="2197147"/>
          <a:ext cx="1121635" cy="20500"/>
        </a:xfrm>
        <a:custGeom>
          <a:avLst/>
          <a:gdLst/>
          <a:ahLst/>
          <a:cxnLst/>
          <a:rect l="0" t="0" r="0" b="0"/>
          <a:pathLst>
            <a:path>
              <a:moveTo>
                <a:pt x="0" y="10250"/>
              </a:moveTo>
              <a:lnTo>
                <a:pt x="1121635"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370307">
          <a:off x="2755568" y="3593864"/>
          <a:ext cx="1863441" cy="20500"/>
        </a:xfrm>
        <a:custGeom>
          <a:avLst/>
          <a:gdLst/>
          <a:ahLst/>
          <a:cxnLst/>
          <a:rect l="0" t="0" r="0" b="0"/>
          <a:pathLst>
            <a:path>
              <a:moveTo>
                <a:pt x="0" y="10250"/>
              </a:moveTo>
              <a:lnTo>
                <a:pt x="1863441"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54769">
          <a:off x="2828397" y="3113322"/>
          <a:ext cx="3399599" cy="20500"/>
        </a:xfrm>
        <a:custGeom>
          <a:avLst/>
          <a:gdLst/>
          <a:ahLst/>
          <a:cxnLst/>
          <a:rect l="0" t="0" r="0" b="0"/>
          <a:pathLst>
            <a:path>
              <a:moveTo>
                <a:pt x="0" y="10250"/>
              </a:moveTo>
              <a:lnTo>
                <a:pt x="3399599"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0763819">
          <a:off x="2799269" y="2751011"/>
          <a:ext cx="1993737" cy="20500"/>
        </a:xfrm>
        <a:custGeom>
          <a:avLst/>
          <a:gdLst/>
          <a:ahLst/>
          <a:cxnLst/>
          <a:rect l="0" t="0" r="0" b="0"/>
          <a:pathLst>
            <a:path>
              <a:moveTo>
                <a:pt x="0" y="10250"/>
              </a:moveTo>
              <a:lnTo>
                <a:pt x="1993737"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19681809">
          <a:off x="2583209" y="1998969"/>
          <a:ext cx="3235946" cy="20500"/>
        </a:xfrm>
        <a:custGeom>
          <a:avLst/>
          <a:gdLst/>
          <a:ahLst/>
          <a:cxnLst/>
          <a:rect l="0" t="0" r="0" b="0"/>
          <a:pathLst>
            <a:path>
              <a:moveTo>
                <a:pt x="0" y="10250"/>
              </a:moveTo>
              <a:lnTo>
                <a:pt x="3235946"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361432">
          <a:off x="2402309" y="2076135"/>
          <a:ext cx="1592771" cy="20500"/>
        </a:xfrm>
        <a:custGeom>
          <a:avLst/>
          <a:gdLst/>
          <a:ahLst/>
          <a:cxnLst/>
          <a:rect l="0" t="0" r="0" b="0"/>
          <a:pathLst>
            <a:path>
              <a:moveTo>
                <a:pt x="0" y="10250"/>
              </a:moveTo>
              <a:lnTo>
                <a:pt x="1592771" y="102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231690" y="1890823"/>
          <a:ext cx="2626109" cy="2503390"/>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317221" y="3824"/>
          <a:ext cx="1641632" cy="1581594"/>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557632" y="235443"/>
        <a:ext cx="1160810" cy="1118356"/>
      </dsp:txXfrm>
    </dsp:sp>
    <dsp:sp modelId="{8386245A-4B7C-4E01-8D21-F52B4C359D90}">
      <dsp:nvSpPr>
        <dsp:cNvPr id="0" name=""/>
        <dsp:cNvSpPr/>
      </dsp:nvSpPr>
      <dsp:spPr>
        <a:xfrm>
          <a:off x="5444887" y="139728"/>
          <a:ext cx="1437747" cy="128914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5655440" y="328519"/>
        <a:ext cx="1016641" cy="911561"/>
      </dsp:txXfrm>
    </dsp:sp>
    <dsp:sp modelId="{F2773446-3BEE-4E5D-A0F5-0FCAB892F2B6}">
      <dsp:nvSpPr>
        <dsp:cNvPr id="0" name=""/>
        <dsp:cNvSpPr/>
      </dsp:nvSpPr>
      <dsp:spPr>
        <a:xfrm>
          <a:off x="4739977" y="1610138"/>
          <a:ext cx="1509186" cy="1459320"/>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4960992" y="1823850"/>
        <a:ext cx="1067156" cy="1031896"/>
      </dsp:txXfrm>
    </dsp:sp>
    <dsp:sp modelId="{968D6675-7421-4A4E-8BEC-C6B8AD15BC48}">
      <dsp:nvSpPr>
        <dsp:cNvPr id="0" name=""/>
        <dsp:cNvSpPr/>
      </dsp:nvSpPr>
      <dsp:spPr>
        <a:xfrm>
          <a:off x="6227661" y="2355341"/>
          <a:ext cx="1699397" cy="1617694"/>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476532" y="2592247"/>
        <a:ext cx="1201655" cy="1143882"/>
      </dsp:txXfrm>
    </dsp:sp>
    <dsp:sp modelId="{B85F612D-29A0-41DC-BBF8-F99143E6E96A}">
      <dsp:nvSpPr>
        <dsp:cNvPr id="0" name=""/>
        <dsp:cNvSpPr/>
      </dsp:nvSpPr>
      <dsp:spPr>
        <a:xfrm>
          <a:off x="4470592" y="3445193"/>
          <a:ext cx="1801692" cy="1736404"/>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4734444" y="3699483"/>
        <a:ext cx="1273988" cy="1227824"/>
      </dsp:txXfrm>
    </dsp:sp>
    <dsp:sp modelId="{F6456D54-A810-4FD2-BDEA-D80DB54786E4}">
      <dsp:nvSpPr>
        <dsp:cNvPr id="0" name=""/>
        <dsp:cNvSpPr/>
      </dsp:nvSpPr>
      <dsp:spPr>
        <a:xfrm>
          <a:off x="647520" y="103574"/>
          <a:ext cx="1957787" cy="1619207"/>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sp:txBody>
      <dsp:txXfrm>
        <a:off x="934231" y="340701"/>
        <a:ext cx="1384365" cy="1144953"/>
      </dsp:txXfrm>
    </dsp:sp>
    <dsp:sp modelId="{71E11952-E3A2-41DE-B4D8-6582D6B6A99C}">
      <dsp:nvSpPr>
        <dsp:cNvPr id="0" name=""/>
        <dsp:cNvSpPr/>
      </dsp:nvSpPr>
      <dsp:spPr>
        <a:xfrm>
          <a:off x="2681642" y="4300329"/>
          <a:ext cx="1590828" cy="147293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Arial"/>
              <a:ea typeface="+mn-ea"/>
              <a:cs typeface="+mn-cs"/>
            </a:rPr>
            <a:t>Problem Solving</a:t>
          </a:r>
        </a:p>
      </dsp:txBody>
      <dsp:txXfrm>
        <a:off x="2914613" y="4516036"/>
        <a:ext cx="1124886" cy="1041524"/>
      </dsp:txXfrm>
    </dsp:sp>
    <dsp:sp modelId="{0333D7D0-47D0-4F99-B1C9-92120638712A}">
      <dsp:nvSpPr>
        <dsp:cNvPr id="0" name=""/>
        <dsp:cNvSpPr/>
      </dsp:nvSpPr>
      <dsp:spPr>
        <a:xfrm>
          <a:off x="273211" y="4543129"/>
          <a:ext cx="1722150" cy="1490095"/>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FFFFFF"/>
              </a:solidFill>
              <a:latin typeface="Arial"/>
              <a:ea typeface="+mn-ea"/>
              <a:cs typeface="+mn-cs"/>
            </a:rPr>
            <a:t>Numeracy</a:t>
          </a:r>
        </a:p>
      </dsp:txBody>
      <dsp:txXfrm>
        <a:off x="525414" y="4761348"/>
        <a:ext cx="1217744" cy="10536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CCD0-4A41-4DBB-B2C6-099A94D8D3E2}">
      <dsp:nvSpPr>
        <dsp:cNvPr id="0" name=""/>
        <dsp:cNvSpPr/>
      </dsp:nvSpPr>
      <dsp:spPr>
        <a:xfrm rot="4272287">
          <a:off x="2185447" y="4081308"/>
          <a:ext cx="1150616" cy="23774"/>
        </a:xfrm>
        <a:custGeom>
          <a:avLst/>
          <a:gdLst/>
          <a:ahLst/>
          <a:cxnLst/>
          <a:rect l="0" t="0" r="0" b="0"/>
          <a:pathLst>
            <a:path>
              <a:moveTo>
                <a:pt x="0" y="11887"/>
              </a:moveTo>
              <a:lnTo>
                <a:pt x="1150616"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D2B4-40A8-45E6-9BAD-715B64E45C17}">
      <dsp:nvSpPr>
        <dsp:cNvPr id="0" name=""/>
        <dsp:cNvSpPr/>
      </dsp:nvSpPr>
      <dsp:spPr>
        <a:xfrm rot="15135133">
          <a:off x="1682169" y="2250479"/>
          <a:ext cx="946195" cy="23774"/>
        </a:xfrm>
        <a:custGeom>
          <a:avLst/>
          <a:gdLst/>
          <a:ahLst/>
          <a:cxnLst/>
          <a:rect l="0" t="0" r="0" b="0"/>
          <a:pathLst>
            <a:path>
              <a:moveTo>
                <a:pt x="0" y="11887"/>
              </a:moveTo>
              <a:lnTo>
                <a:pt x="94619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693181">
          <a:off x="2747765" y="3753824"/>
          <a:ext cx="1737295" cy="23774"/>
        </a:xfrm>
        <a:custGeom>
          <a:avLst/>
          <a:gdLst/>
          <a:ahLst/>
          <a:cxnLst/>
          <a:rect l="0" t="0" r="0" b="0"/>
          <a:pathLst>
            <a:path>
              <a:moveTo>
                <a:pt x="0" y="11887"/>
              </a:moveTo>
              <a:lnTo>
                <a:pt x="173729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420605">
          <a:off x="2839045" y="3365617"/>
          <a:ext cx="3201683" cy="23774"/>
        </a:xfrm>
        <a:custGeom>
          <a:avLst/>
          <a:gdLst/>
          <a:ahLst/>
          <a:cxnLst/>
          <a:rect l="0" t="0" r="0" b="0"/>
          <a:pathLst>
            <a:path>
              <a:moveTo>
                <a:pt x="0" y="11887"/>
              </a:moveTo>
              <a:lnTo>
                <a:pt x="3201683"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0923436">
          <a:off x="2832160" y="2844602"/>
          <a:ext cx="1953212" cy="23774"/>
        </a:xfrm>
        <a:custGeom>
          <a:avLst/>
          <a:gdLst/>
          <a:ahLst/>
          <a:cxnLst/>
          <a:rect l="0" t="0" r="0" b="0"/>
          <a:pathLst>
            <a:path>
              <a:moveTo>
                <a:pt x="0" y="11887"/>
              </a:moveTo>
              <a:lnTo>
                <a:pt x="1953212"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19730011">
          <a:off x="2644333" y="2125093"/>
          <a:ext cx="2863915" cy="23774"/>
        </a:xfrm>
        <a:custGeom>
          <a:avLst/>
          <a:gdLst/>
          <a:ahLst/>
          <a:cxnLst/>
          <a:rect l="0" t="0" r="0" b="0"/>
          <a:pathLst>
            <a:path>
              <a:moveTo>
                <a:pt x="0" y="11887"/>
              </a:moveTo>
              <a:lnTo>
                <a:pt x="286391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521231">
          <a:off x="2500704" y="2145039"/>
          <a:ext cx="1424655" cy="23774"/>
        </a:xfrm>
        <a:custGeom>
          <a:avLst/>
          <a:gdLst/>
          <a:ahLst/>
          <a:cxnLst/>
          <a:rect l="0" t="0" r="0" b="0"/>
          <a:pathLst>
            <a:path>
              <a:moveTo>
                <a:pt x="0" y="11887"/>
              </a:moveTo>
              <a:lnTo>
                <a:pt x="1424655"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952361" y="1988451"/>
          <a:ext cx="2492500" cy="2250660"/>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349418" y="122961"/>
          <a:ext cx="1654462" cy="16612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591708" y="366245"/>
        <a:ext cx="1169882" cy="1174677"/>
      </dsp:txXfrm>
    </dsp:sp>
    <dsp:sp modelId="{8386245A-4B7C-4E01-8D21-F52B4C359D90}">
      <dsp:nvSpPr>
        <dsp:cNvPr id="0" name=""/>
        <dsp:cNvSpPr/>
      </dsp:nvSpPr>
      <dsp:spPr>
        <a:xfrm>
          <a:off x="5159454" y="353636"/>
          <a:ext cx="1546346" cy="1321180"/>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5385911" y="547118"/>
        <a:ext cx="1093432" cy="934216"/>
      </dsp:txXfrm>
    </dsp:sp>
    <dsp:sp modelId="{F2773446-3BEE-4E5D-A0F5-0FCAB892F2B6}">
      <dsp:nvSpPr>
        <dsp:cNvPr id="0" name=""/>
        <dsp:cNvSpPr/>
      </dsp:nvSpPr>
      <dsp:spPr>
        <a:xfrm>
          <a:off x="4749776" y="1772755"/>
          <a:ext cx="1562654" cy="148065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4978621" y="1989591"/>
        <a:ext cx="1104964" cy="1046980"/>
      </dsp:txXfrm>
    </dsp:sp>
    <dsp:sp modelId="{968D6675-7421-4A4E-8BEC-C6B8AD15BC48}">
      <dsp:nvSpPr>
        <dsp:cNvPr id="0" name=""/>
        <dsp:cNvSpPr/>
      </dsp:nvSpPr>
      <dsp:spPr>
        <a:xfrm>
          <a:off x="6021038" y="2863730"/>
          <a:ext cx="1768051" cy="163379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279963" y="3102994"/>
        <a:ext cx="1250201" cy="1155271"/>
      </dsp:txXfrm>
    </dsp:sp>
    <dsp:sp modelId="{B85F612D-29A0-41DC-BBF8-F99143E6E96A}">
      <dsp:nvSpPr>
        <dsp:cNvPr id="0" name=""/>
        <dsp:cNvSpPr/>
      </dsp:nvSpPr>
      <dsp:spPr>
        <a:xfrm>
          <a:off x="4274908" y="3713924"/>
          <a:ext cx="1777011" cy="176393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4535145" y="3972246"/>
        <a:ext cx="1256537" cy="1247289"/>
      </dsp:txXfrm>
    </dsp:sp>
    <dsp:sp modelId="{F6456D54-A810-4FD2-BDEA-D80DB54786E4}">
      <dsp:nvSpPr>
        <dsp:cNvPr id="0" name=""/>
        <dsp:cNvSpPr/>
      </dsp:nvSpPr>
      <dsp:spPr>
        <a:xfrm>
          <a:off x="767200" y="73698"/>
          <a:ext cx="1942807" cy="177368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sp:txBody>
      <dsp:txXfrm>
        <a:off x="1051717" y="333448"/>
        <a:ext cx="1373773" cy="1254181"/>
      </dsp:txXfrm>
    </dsp:sp>
    <dsp:sp modelId="{71E11952-E3A2-41DE-B4D8-6582D6B6A99C}">
      <dsp:nvSpPr>
        <dsp:cNvPr id="0" name=""/>
        <dsp:cNvSpPr/>
      </dsp:nvSpPr>
      <dsp:spPr>
        <a:xfrm>
          <a:off x="2345637" y="4610170"/>
          <a:ext cx="1661904" cy="140972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solidFill>
                <a:srgbClr val="FFFFFF"/>
              </a:solidFill>
              <a:latin typeface="Arial"/>
              <a:ea typeface="+mn-ea"/>
              <a:cs typeface="+mn-cs"/>
            </a:rPr>
            <a:t>Problem Solving</a:t>
          </a:r>
        </a:p>
      </dsp:txBody>
      <dsp:txXfrm>
        <a:off x="2589017" y="4816620"/>
        <a:ext cx="1175144" cy="9968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CCD0-4A41-4DBB-B2C6-099A94D8D3E2}">
      <dsp:nvSpPr>
        <dsp:cNvPr id="0" name=""/>
        <dsp:cNvSpPr/>
      </dsp:nvSpPr>
      <dsp:spPr>
        <a:xfrm rot="4272287">
          <a:off x="2214365" y="4081308"/>
          <a:ext cx="1150616" cy="23774"/>
        </a:xfrm>
        <a:custGeom>
          <a:avLst/>
          <a:gdLst/>
          <a:ahLst/>
          <a:cxnLst/>
          <a:rect l="0" t="0" r="0" b="0"/>
          <a:pathLst>
            <a:path>
              <a:moveTo>
                <a:pt x="0" y="11887"/>
              </a:moveTo>
              <a:lnTo>
                <a:pt x="1150616"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5D2B4-40A8-45E6-9BAD-715B64E45C17}">
      <dsp:nvSpPr>
        <dsp:cNvPr id="0" name=""/>
        <dsp:cNvSpPr/>
      </dsp:nvSpPr>
      <dsp:spPr>
        <a:xfrm rot="14350739">
          <a:off x="1390569" y="2234139"/>
          <a:ext cx="1087417" cy="23774"/>
        </a:xfrm>
        <a:custGeom>
          <a:avLst/>
          <a:gdLst/>
          <a:ahLst/>
          <a:cxnLst/>
          <a:rect l="0" t="0" r="0" b="0"/>
          <a:pathLst>
            <a:path>
              <a:moveTo>
                <a:pt x="0" y="11887"/>
              </a:moveTo>
              <a:lnTo>
                <a:pt x="1087417"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56AE-784E-4E02-8DE6-4CE9FE60A903}">
      <dsp:nvSpPr>
        <dsp:cNvPr id="0" name=""/>
        <dsp:cNvSpPr/>
      </dsp:nvSpPr>
      <dsp:spPr>
        <a:xfrm rot="1738835">
          <a:off x="2758107" y="3821663"/>
          <a:ext cx="1945803" cy="23774"/>
        </a:xfrm>
        <a:custGeom>
          <a:avLst/>
          <a:gdLst/>
          <a:ahLst/>
          <a:cxnLst/>
          <a:rect l="0" t="0" r="0" b="0"/>
          <a:pathLst>
            <a:path>
              <a:moveTo>
                <a:pt x="0" y="11887"/>
              </a:moveTo>
              <a:lnTo>
                <a:pt x="1945803"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519230">
          <a:off x="2860046" y="3445261"/>
          <a:ext cx="3493217" cy="23774"/>
        </a:xfrm>
        <a:custGeom>
          <a:avLst/>
          <a:gdLst/>
          <a:ahLst/>
          <a:cxnLst/>
          <a:rect l="0" t="0" r="0" b="0"/>
          <a:pathLst>
            <a:path>
              <a:moveTo>
                <a:pt x="0" y="11887"/>
              </a:moveTo>
              <a:lnTo>
                <a:pt x="3493217"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1061994">
          <a:off x="2867873" y="2899166"/>
          <a:ext cx="1973251" cy="23774"/>
        </a:xfrm>
        <a:custGeom>
          <a:avLst/>
          <a:gdLst/>
          <a:ahLst/>
          <a:cxnLst/>
          <a:rect l="0" t="0" r="0" b="0"/>
          <a:pathLst>
            <a:path>
              <a:moveTo>
                <a:pt x="0" y="11887"/>
              </a:moveTo>
              <a:lnTo>
                <a:pt x="1973251"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20151665">
          <a:off x="2721038" y="2188537"/>
          <a:ext cx="3634169" cy="23774"/>
        </a:xfrm>
        <a:custGeom>
          <a:avLst/>
          <a:gdLst/>
          <a:ahLst/>
          <a:cxnLst/>
          <a:rect l="0" t="0" r="0" b="0"/>
          <a:pathLst>
            <a:path>
              <a:moveTo>
                <a:pt x="0" y="11887"/>
              </a:moveTo>
              <a:lnTo>
                <a:pt x="3634169"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491289">
          <a:off x="2525877" y="2155690"/>
          <a:ext cx="1387739" cy="23774"/>
        </a:xfrm>
        <a:custGeom>
          <a:avLst/>
          <a:gdLst/>
          <a:ahLst/>
          <a:cxnLst/>
          <a:rect l="0" t="0" r="0" b="0"/>
          <a:pathLst>
            <a:path>
              <a:moveTo>
                <a:pt x="0" y="11887"/>
              </a:moveTo>
              <a:lnTo>
                <a:pt x="1387739" y="1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923442" y="1880854"/>
          <a:ext cx="2608173" cy="2439354"/>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334223" y="139749"/>
          <a:ext cx="1654462" cy="166124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3576513" y="383033"/>
        <a:ext cx="1169882" cy="1174677"/>
      </dsp:txXfrm>
    </dsp:sp>
    <dsp:sp modelId="{8386245A-4B7C-4E01-8D21-F52B4C359D90}">
      <dsp:nvSpPr>
        <dsp:cNvPr id="0" name=""/>
        <dsp:cNvSpPr/>
      </dsp:nvSpPr>
      <dsp:spPr>
        <a:xfrm>
          <a:off x="6095814" y="98521"/>
          <a:ext cx="2034551" cy="189592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Communication</a:t>
          </a:r>
        </a:p>
      </dsp:txBody>
      <dsp:txXfrm>
        <a:off x="6393767" y="376173"/>
        <a:ext cx="1438645" cy="1340625"/>
      </dsp:txXfrm>
    </dsp:sp>
    <dsp:sp modelId="{F2773446-3BEE-4E5D-A0F5-0FCAB892F2B6}">
      <dsp:nvSpPr>
        <dsp:cNvPr id="0" name=""/>
        <dsp:cNvSpPr/>
      </dsp:nvSpPr>
      <dsp:spPr>
        <a:xfrm>
          <a:off x="4818453" y="1895339"/>
          <a:ext cx="1562654" cy="148065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5047298" y="2112175"/>
        <a:ext cx="1104964" cy="1046980"/>
      </dsp:txXfrm>
    </dsp:sp>
    <dsp:sp modelId="{968D6675-7421-4A4E-8BEC-C6B8AD15BC48}">
      <dsp:nvSpPr>
        <dsp:cNvPr id="0" name=""/>
        <dsp:cNvSpPr/>
      </dsp:nvSpPr>
      <dsp:spPr>
        <a:xfrm>
          <a:off x="6321627" y="3035808"/>
          <a:ext cx="1768051" cy="163379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580552" y="3275072"/>
        <a:ext cx="1250201" cy="1155271"/>
      </dsp:txXfrm>
    </dsp:sp>
    <dsp:sp modelId="{B85F612D-29A0-41DC-BBF8-F99143E6E96A}">
      <dsp:nvSpPr>
        <dsp:cNvPr id="0" name=""/>
        <dsp:cNvSpPr/>
      </dsp:nvSpPr>
      <dsp:spPr>
        <a:xfrm>
          <a:off x="4469478" y="3852710"/>
          <a:ext cx="1777011" cy="1763933"/>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rgbClr val="FFFFFF"/>
              </a:solidFill>
              <a:latin typeface="Arial"/>
              <a:ea typeface="+mn-ea"/>
              <a:cs typeface="+mn-cs"/>
            </a:rPr>
            <a:t>Collaboration</a:t>
          </a:r>
          <a:endParaRPr lang="en-CA" sz="1200" kern="1200" dirty="0">
            <a:solidFill>
              <a:srgbClr val="FFFFFF"/>
            </a:solidFill>
            <a:latin typeface="Arial"/>
            <a:ea typeface="+mn-ea"/>
            <a:cs typeface="+mn-cs"/>
          </a:endParaRPr>
        </a:p>
      </dsp:txBody>
      <dsp:txXfrm>
        <a:off x="4729715" y="4111032"/>
        <a:ext cx="1256537" cy="1247289"/>
      </dsp:txXfrm>
    </dsp:sp>
    <dsp:sp modelId="{F6456D54-A810-4FD2-BDEA-D80DB54786E4}">
      <dsp:nvSpPr>
        <dsp:cNvPr id="0" name=""/>
        <dsp:cNvSpPr/>
      </dsp:nvSpPr>
      <dsp:spPr>
        <a:xfrm>
          <a:off x="219651" y="113457"/>
          <a:ext cx="1942807" cy="177368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2000" kern="1200" dirty="0">
              <a:solidFill>
                <a:srgbClr val="FFFFFF"/>
              </a:solidFill>
              <a:latin typeface="Arial"/>
              <a:ea typeface="+mn-ea"/>
              <a:cs typeface="+mn-cs"/>
            </a:rPr>
            <a:t>Adaptability</a:t>
          </a:r>
        </a:p>
      </dsp:txBody>
      <dsp:txXfrm>
        <a:off x="504168" y="373207"/>
        <a:ext cx="1373773" cy="1254181"/>
      </dsp:txXfrm>
    </dsp:sp>
    <dsp:sp modelId="{71E11952-E3A2-41DE-B4D8-6582D6B6A99C}">
      <dsp:nvSpPr>
        <dsp:cNvPr id="0" name=""/>
        <dsp:cNvSpPr/>
      </dsp:nvSpPr>
      <dsp:spPr>
        <a:xfrm>
          <a:off x="2374555" y="4610170"/>
          <a:ext cx="1661904" cy="1409729"/>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solidFill>
                <a:srgbClr val="FFFFFF"/>
              </a:solidFill>
              <a:latin typeface="Arial"/>
              <a:ea typeface="+mn-ea"/>
              <a:cs typeface="+mn-cs"/>
            </a:rPr>
            <a:t>Problem Solving</a:t>
          </a:r>
        </a:p>
      </dsp:txBody>
      <dsp:txXfrm>
        <a:off x="2617935" y="4816620"/>
        <a:ext cx="1175144" cy="996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F3485-C49D-47FA-ABA6-6AD091463285}">
      <dsp:nvSpPr>
        <dsp:cNvPr id="0" name=""/>
        <dsp:cNvSpPr/>
      </dsp:nvSpPr>
      <dsp:spPr>
        <a:xfrm>
          <a:off x="3131626" y="-47461"/>
          <a:ext cx="4472516" cy="4472516"/>
        </a:xfrm>
        <a:prstGeom prst="circularArrow">
          <a:avLst>
            <a:gd name="adj1" fmla="val 5544"/>
            <a:gd name="adj2" fmla="val 330680"/>
            <a:gd name="adj3" fmla="val 14739756"/>
            <a:gd name="adj4" fmla="val 16823064"/>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4B0A7-F0FA-413C-8E60-6C55130181C8}">
      <dsp:nvSpPr>
        <dsp:cNvPr id="0" name=""/>
        <dsp:cNvSpPr/>
      </dsp:nvSpPr>
      <dsp:spPr>
        <a:xfrm>
          <a:off x="4783393" y="1075"/>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Reading</a:t>
          </a:r>
        </a:p>
      </dsp:txBody>
      <dsp:txXfrm>
        <a:off x="4811925" y="29607"/>
        <a:ext cx="1111918" cy="527427"/>
      </dsp:txXfrm>
    </dsp:sp>
    <dsp:sp modelId="{A8C8E517-C0CB-45DC-BAD2-6BBA26D2DE40}">
      <dsp:nvSpPr>
        <dsp:cNvPr id="0" name=""/>
        <dsp:cNvSpPr/>
      </dsp:nvSpPr>
      <dsp:spPr>
        <a:xfrm>
          <a:off x="6009354"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 use</a:t>
          </a:r>
        </a:p>
      </dsp:txBody>
      <dsp:txXfrm>
        <a:off x="6037886" y="475820"/>
        <a:ext cx="1111918" cy="527427"/>
      </dsp:txXfrm>
    </dsp:sp>
    <dsp:sp modelId="{13C5CDC4-8FFB-43BB-86F0-2AB9108438BF}">
      <dsp:nvSpPr>
        <dsp:cNvPr id="0" name=""/>
        <dsp:cNvSpPr/>
      </dsp:nvSpPr>
      <dsp:spPr>
        <a:xfrm>
          <a:off x="6661674" y="1577140"/>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Writing</a:t>
          </a:r>
        </a:p>
      </dsp:txBody>
      <dsp:txXfrm>
        <a:off x="6690206" y="1605672"/>
        <a:ext cx="1111918" cy="527427"/>
      </dsp:txXfrm>
    </dsp:sp>
    <dsp:sp modelId="{D4D2D5C8-6CA2-42BE-8463-1F3FAAABF21C}">
      <dsp:nvSpPr>
        <dsp:cNvPr id="0" name=""/>
        <dsp:cNvSpPr/>
      </dsp:nvSpPr>
      <dsp:spPr>
        <a:xfrm>
          <a:off x="6435126"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Numeracy</a:t>
          </a:r>
        </a:p>
      </dsp:txBody>
      <dsp:txXfrm>
        <a:off x="6463658" y="2890491"/>
        <a:ext cx="1111918" cy="527427"/>
      </dsp:txXfrm>
    </dsp:sp>
    <dsp:sp modelId="{31AB98F6-F636-40F0-A934-F5299EAB3B43}">
      <dsp:nvSpPr>
        <dsp:cNvPr id="0" name=""/>
        <dsp:cNvSpPr/>
      </dsp:nvSpPr>
      <dsp:spPr>
        <a:xfrm>
          <a:off x="543571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Oral communication</a:t>
          </a:r>
        </a:p>
      </dsp:txBody>
      <dsp:txXfrm>
        <a:off x="5464245" y="3729098"/>
        <a:ext cx="1111918" cy="527427"/>
      </dsp:txXfrm>
    </dsp:sp>
    <dsp:sp modelId="{6C89C6C4-BC62-41C5-BE24-69AA054F5E12}">
      <dsp:nvSpPr>
        <dsp:cNvPr id="0" name=""/>
        <dsp:cNvSpPr/>
      </dsp:nvSpPr>
      <dsp:spPr>
        <a:xfrm>
          <a:off x="413107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Working with others</a:t>
          </a:r>
        </a:p>
      </dsp:txBody>
      <dsp:txXfrm>
        <a:off x="4159605" y="3729098"/>
        <a:ext cx="1111918" cy="527427"/>
      </dsp:txXfrm>
    </dsp:sp>
    <dsp:sp modelId="{172D28AD-248F-439F-B876-84A44FAAFB8E}">
      <dsp:nvSpPr>
        <dsp:cNvPr id="0" name=""/>
        <dsp:cNvSpPr/>
      </dsp:nvSpPr>
      <dsp:spPr>
        <a:xfrm>
          <a:off x="3131661"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Thinking</a:t>
          </a:r>
        </a:p>
      </dsp:txBody>
      <dsp:txXfrm>
        <a:off x="3160193" y="2890491"/>
        <a:ext cx="1111918" cy="527427"/>
      </dsp:txXfrm>
    </dsp:sp>
    <dsp:sp modelId="{A2971559-DA7A-4965-850B-AD6BCC101C60}">
      <dsp:nvSpPr>
        <dsp:cNvPr id="0" name=""/>
        <dsp:cNvSpPr/>
      </dsp:nvSpPr>
      <dsp:spPr>
        <a:xfrm>
          <a:off x="2894838" y="1566867"/>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Computer Use</a:t>
          </a:r>
        </a:p>
      </dsp:txBody>
      <dsp:txXfrm>
        <a:off x="2923370" y="1595399"/>
        <a:ext cx="1111918" cy="527427"/>
      </dsp:txXfrm>
    </dsp:sp>
    <dsp:sp modelId="{90B50308-4D0D-489E-A2A1-4A72A7A2ED97}">
      <dsp:nvSpPr>
        <dsp:cNvPr id="0" name=""/>
        <dsp:cNvSpPr/>
      </dsp:nvSpPr>
      <dsp:spPr>
        <a:xfrm>
          <a:off x="3557432"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Continuous learning</a:t>
          </a:r>
        </a:p>
      </dsp:txBody>
      <dsp:txXfrm>
        <a:off x="3585964" y="475820"/>
        <a:ext cx="1111918" cy="527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631D8-8183-4E47-9351-FDBD179C3AD1}">
      <dsp:nvSpPr>
        <dsp:cNvPr id="0" name=""/>
        <dsp:cNvSpPr/>
      </dsp:nvSpPr>
      <dsp:spPr>
        <a:xfrm>
          <a:off x="0" y="1797050"/>
          <a:ext cx="10179050" cy="0"/>
        </a:xfrm>
        <a:prstGeom prst="line">
          <a:avLst/>
        </a:prstGeom>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7A09A09-04D1-49B2-9AE1-D932006A6CC4}">
      <dsp:nvSpPr>
        <dsp:cNvPr id="0" name=""/>
        <dsp:cNvSpPr/>
      </dsp:nvSpPr>
      <dsp:spPr>
        <a:xfrm rot="8100000">
          <a:off x="57966" y="414149"/>
          <a:ext cx="264306" cy="26430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A40B-F326-4DA2-B3FD-F302807F156E}">
      <dsp:nvSpPr>
        <dsp:cNvPr id="0" name=""/>
        <dsp:cNvSpPr/>
      </dsp:nvSpPr>
      <dsp:spPr>
        <a:xfrm>
          <a:off x="87328"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F3E6A9F6-D2FF-40C8-B40B-A65E63B4333B}">
      <dsp:nvSpPr>
        <dsp:cNvPr id="0" name=""/>
        <dsp:cNvSpPr/>
      </dsp:nvSpPr>
      <dsp:spPr>
        <a:xfrm>
          <a:off x="377013"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Canadian Classification and Dictionary of Occupations (CCDO) was developed in Canada</a:t>
          </a:r>
        </a:p>
      </dsp:txBody>
      <dsp:txXfrm>
        <a:off x="377013" y="733196"/>
        <a:ext cx="2820632" cy="1063853"/>
      </dsp:txXfrm>
    </dsp:sp>
    <dsp:sp modelId="{F192071B-F3AE-474C-BD2E-742F8B8EE967}">
      <dsp:nvSpPr>
        <dsp:cNvPr id="0" name=""/>
        <dsp:cNvSpPr/>
      </dsp:nvSpPr>
      <dsp:spPr>
        <a:xfrm>
          <a:off x="377013"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1971–1993</a:t>
          </a:r>
        </a:p>
      </dsp:txBody>
      <dsp:txXfrm>
        <a:off x="377013" y="359409"/>
        <a:ext cx="2820632" cy="373786"/>
      </dsp:txXfrm>
    </dsp:sp>
    <dsp:sp modelId="{CCF6C729-F4C3-4862-B287-9F9C4EB22B19}">
      <dsp:nvSpPr>
        <dsp:cNvPr id="0" name=""/>
        <dsp:cNvSpPr/>
      </dsp:nvSpPr>
      <dsp:spPr>
        <a:xfrm>
          <a:off x="190120" y="733196"/>
          <a:ext cx="0" cy="1063853"/>
        </a:xfrm>
        <a:prstGeom prst="line">
          <a:avLst/>
        </a:prstGeom>
        <a:noFill/>
        <a:ln w="12700" cap="flat" cmpd="sng" algn="in">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F41A9E-ED4B-450F-B8E8-6C8C15BB9CAD}">
      <dsp:nvSpPr>
        <dsp:cNvPr id="0" name=""/>
        <dsp:cNvSpPr/>
      </dsp:nvSpPr>
      <dsp:spPr>
        <a:xfrm>
          <a:off x="155863" y="1763409"/>
          <a:ext cx="67281" cy="67281"/>
        </a:xfrm>
        <a:prstGeom prst="ellipse">
          <a:avLst/>
        </a:prstGeom>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27E6F-CAE2-4D52-BA96-BAB76A892F53}">
      <dsp:nvSpPr>
        <dsp:cNvPr id="0" name=""/>
        <dsp:cNvSpPr/>
      </dsp:nvSpPr>
      <dsp:spPr>
        <a:xfrm rot="18900000">
          <a:off x="1751527" y="2915643"/>
          <a:ext cx="264306" cy="264306"/>
        </a:xfrm>
        <a:prstGeom prst="teardrop">
          <a:avLst>
            <a:gd name="adj" fmla="val 115000"/>
          </a:avLst>
        </a:prstGeom>
        <a:solidFill>
          <a:schemeClr val="accent2">
            <a:hueOff val="-363841"/>
            <a:satOff val="-20982"/>
            <a:lumOff val="2157"/>
            <a:alphaOff val="0"/>
          </a:schemeClr>
        </a:solidFill>
        <a:ln w="25400" cap="flat"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CF0D6-4D01-4536-BE27-C180870F3DC5}">
      <dsp:nvSpPr>
        <dsp:cNvPr id="0" name=""/>
        <dsp:cNvSpPr/>
      </dsp:nvSpPr>
      <dsp:spPr>
        <a:xfrm>
          <a:off x="1780889"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3F70B522-DF18-4288-B1BE-EDF10B2AAEE8}">
      <dsp:nvSpPr>
        <dsp:cNvPr id="0" name=""/>
        <dsp:cNvSpPr/>
      </dsp:nvSpPr>
      <dsp:spPr>
        <a:xfrm>
          <a:off x="2070574"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The National Occupational Classification (NOC) replaced the CCDO</a:t>
          </a:r>
        </a:p>
      </dsp:txBody>
      <dsp:txXfrm>
        <a:off x="2070574" y="1797050"/>
        <a:ext cx="2820632" cy="1063853"/>
      </dsp:txXfrm>
    </dsp:sp>
    <dsp:sp modelId="{224CD6CC-5CF8-4B48-8E21-DD897CDB0161}">
      <dsp:nvSpPr>
        <dsp:cNvPr id="0" name=""/>
        <dsp:cNvSpPr/>
      </dsp:nvSpPr>
      <dsp:spPr>
        <a:xfrm>
          <a:off x="2070574"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a:t>
          </a:r>
        </a:p>
      </dsp:txBody>
      <dsp:txXfrm>
        <a:off x="2070574" y="2860903"/>
        <a:ext cx="2820632" cy="373786"/>
      </dsp:txXfrm>
    </dsp:sp>
    <dsp:sp modelId="{A841F46B-DFB8-44C5-BFCC-1A17B1299C58}">
      <dsp:nvSpPr>
        <dsp:cNvPr id="0" name=""/>
        <dsp:cNvSpPr/>
      </dsp:nvSpPr>
      <dsp:spPr>
        <a:xfrm>
          <a:off x="1883680" y="1797050"/>
          <a:ext cx="0" cy="1063853"/>
        </a:xfrm>
        <a:prstGeom prst="line">
          <a:avLst/>
        </a:prstGeom>
        <a:noFill/>
        <a:ln w="12700" cap="flat" cmpd="sng" algn="in">
          <a:solidFill>
            <a:schemeClr val="accent2">
              <a:hueOff val="-2790030"/>
              <a:satOff val="1220"/>
              <a:lumOff val="4608"/>
              <a:alphaOff val="0"/>
            </a:schemeClr>
          </a:solidFill>
          <a:prstDash val="dash"/>
        </a:ln>
        <a:effectLst/>
      </dsp:spPr>
      <dsp:style>
        <a:lnRef idx="1">
          <a:scrgbClr r="0" g="0" b="0"/>
        </a:lnRef>
        <a:fillRef idx="0">
          <a:scrgbClr r="0" g="0" b="0"/>
        </a:fillRef>
        <a:effectRef idx="0">
          <a:scrgbClr r="0" g="0" b="0"/>
        </a:effectRef>
        <a:fontRef idx="minor"/>
      </dsp:style>
    </dsp:sp>
    <dsp:sp modelId="{2607FA35-8BA9-42FA-A3C9-D9BDB0DE3593}">
      <dsp:nvSpPr>
        <dsp:cNvPr id="0" name=""/>
        <dsp:cNvSpPr/>
      </dsp:nvSpPr>
      <dsp:spPr>
        <a:xfrm>
          <a:off x="1849424" y="1763409"/>
          <a:ext cx="67281" cy="67281"/>
        </a:xfrm>
        <a:prstGeom prst="ellipse">
          <a:avLst/>
        </a:prstGeom>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0B13C-FBE9-4621-AA35-37616033430C}">
      <dsp:nvSpPr>
        <dsp:cNvPr id="0" name=""/>
        <dsp:cNvSpPr/>
      </dsp:nvSpPr>
      <dsp:spPr>
        <a:xfrm rot="8100000">
          <a:off x="3445088" y="414149"/>
          <a:ext cx="264306" cy="264306"/>
        </a:xfrm>
        <a:prstGeom prst="teardrop">
          <a:avLst>
            <a:gd name="adj" fmla="val 115000"/>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8892A-C1A3-48C6-829E-5A1B77734A92}">
      <dsp:nvSpPr>
        <dsp:cNvPr id="0" name=""/>
        <dsp:cNvSpPr/>
      </dsp:nvSpPr>
      <dsp:spPr>
        <a:xfrm>
          <a:off x="3474450"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2C833397-681D-42B5-BD40-C1937FDFD83E}">
      <dsp:nvSpPr>
        <dsp:cNvPr id="0" name=""/>
        <dsp:cNvSpPr/>
      </dsp:nvSpPr>
      <dsp:spPr>
        <a:xfrm>
          <a:off x="3764134"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Government of Canada launched the Essential Skills Research Project (ESRP)</a:t>
          </a:r>
        </a:p>
      </dsp:txBody>
      <dsp:txXfrm>
        <a:off x="3764134" y="733196"/>
        <a:ext cx="2820632" cy="1063853"/>
      </dsp:txXfrm>
    </dsp:sp>
    <dsp:sp modelId="{20709C19-B3C4-4867-8184-B46C711CED30}">
      <dsp:nvSpPr>
        <dsp:cNvPr id="0" name=""/>
        <dsp:cNvSpPr/>
      </dsp:nvSpPr>
      <dsp:spPr>
        <a:xfrm>
          <a:off x="3764134"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1993–1994</a:t>
          </a:r>
        </a:p>
      </dsp:txBody>
      <dsp:txXfrm>
        <a:off x="3764134" y="359409"/>
        <a:ext cx="2820632" cy="373786"/>
      </dsp:txXfrm>
    </dsp:sp>
    <dsp:sp modelId="{14905418-303D-4CF3-B75A-BFE52B356F29}">
      <dsp:nvSpPr>
        <dsp:cNvPr id="0" name=""/>
        <dsp:cNvSpPr/>
      </dsp:nvSpPr>
      <dsp:spPr>
        <a:xfrm>
          <a:off x="3577241" y="733196"/>
          <a:ext cx="0" cy="1063853"/>
        </a:xfrm>
        <a:prstGeom prst="line">
          <a:avLst/>
        </a:prstGeom>
        <a:noFill/>
        <a:ln w="12700" cap="flat" cmpd="sng" algn="in">
          <a:solidFill>
            <a:schemeClr val="accent2">
              <a:hueOff val="-5580059"/>
              <a:satOff val="2440"/>
              <a:lumOff val="9216"/>
              <a:alphaOff val="0"/>
            </a:schemeClr>
          </a:solidFill>
          <a:prstDash val="dash"/>
        </a:ln>
        <a:effectLst/>
      </dsp:spPr>
      <dsp:style>
        <a:lnRef idx="1">
          <a:scrgbClr r="0" g="0" b="0"/>
        </a:lnRef>
        <a:fillRef idx="0">
          <a:scrgbClr r="0" g="0" b="0"/>
        </a:fillRef>
        <a:effectRef idx="0">
          <a:scrgbClr r="0" g="0" b="0"/>
        </a:effectRef>
        <a:fontRef idx="minor"/>
      </dsp:style>
    </dsp:sp>
    <dsp:sp modelId="{7387F728-062D-49EF-BC11-07E9FAB1FE97}">
      <dsp:nvSpPr>
        <dsp:cNvPr id="0" name=""/>
        <dsp:cNvSpPr/>
      </dsp:nvSpPr>
      <dsp:spPr>
        <a:xfrm>
          <a:off x="3542985" y="1763409"/>
          <a:ext cx="67281" cy="67281"/>
        </a:xfrm>
        <a:prstGeom prst="ellipse">
          <a:avLst/>
        </a:prstGeom>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6267C-BF34-4CD6-B940-B1812B7C0AB2}">
      <dsp:nvSpPr>
        <dsp:cNvPr id="0" name=""/>
        <dsp:cNvSpPr/>
      </dsp:nvSpPr>
      <dsp:spPr>
        <a:xfrm rot="18900000">
          <a:off x="5138649" y="2915643"/>
          <a:ext cx="264306" cy="264306"/>
        </a:xfrm>
        <a:prstGeom prst="teardrop">
          <a:avLst>
            <a:gd name="adj" fmla="val 115000"/>
          </a:avLst>
        </a:prstGeom>
        <a:solidFill>
          <a:schemeClr val="accent2">
            <a:hueOff val="-1091522"/>
            <a:satOff val="-62946"/>
            <a:lumOff val="6471"/>
            <a:alphaOff val="0"/>
          </a:schemeClr>
        </a:solidFill>
        <a:ln w="25400" cap="flat"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E7C75-04EF-41D1-A71F-93FA7F2178EE}">
      <dsp:nvSpPr>
        <dsp:cNvPr id="0" name=""/>
        <dsp:cNvSpPr/>
      </dsp:nvSpPr>
      <dsp:spPr>
        <a:xfrm>
          <a:off x="5168011"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A17B7CF8-83AC-4C1F-8171-B2071DB9BF2F}">
      <dsp:nvSpPr>
        <dsp:cNvPr id="0" name=""/>
        <dsp:cNvSpPr/>
      </dsp:nvSpPr>
      <dsp:spPr>
        <a:xfrm>
          <a:off x="5457695"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Pilots and data collection for the Essential Skills Profiles</a:t>
          </a:r>
        </a:p>
      </dsp:txBody>
      <dsp:txXfrm>
        <a:off x="5457695" y="1797050"/>
        <a:ext cx="2820632" cy="1063853"/>
      </dsp:txXfrm>
    </dsp:sp>
    <dsp:sp modelId="{63DBCD8C-528B-4FD8-8E9D-5761E9C1B856}">
      <dsp:nvSpPr>
        <dsp:cNvPr id="0" name=""/>
        <dsp:cNvSpPr/>
      </dsp:nvSpPr>
      <dsp:spPr>
        <a:xfrm>
          <a:off x="5457695"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1995–1997</a:t>
          </a:r>
        </a:p>
      </dsp:txBody>
      <dsp:txXfrm>
        <a:off x="5457695" y="2860903"/>
        <a:ext cx="2820632" cy="373786"/>
      </dsp:txXfrm>
    </dsp:sp>
    <dsp:sp modelId="{3834B418-F88E-47D8-8E36-E9506899F6AE}">
      <dsp:nvSpPr>
        <dsp:cNvPr id="0" name=""/>
        <dsp:cNvSpPr/>
      </dsp:nvSpPr>
      <dsp:spPr>
        <a:xfrm>
          <a:off x="5270802" y="1797050"/>
          <a:ext cx="0" cy="1063853"/>
        </a:xfrm>
        <a:prstGeom prst="line">
          <a:avLst/>
        </a:prstGeom>
        <a:noFill/>
        <a:ln w="12700" cap="flat" cmpd="sng" algn="in">
          <a:solidFill>
            <a:schemeClr val="accent2">
              <a:hueOff val="-8370089"/>
              <a:satOff val="3660"/>
              <a:lumOff val="13823"/>
              <a:alphaOff val="0"/>
            </a:schemeClr>
          </a:solidFill>
          <a:prstDash val="dash"/>
        </a:ln>
        <a:effectLst/>
      </dsp:spPr>
      <dsp:style>
        <a:lnRef idx="1">
          <a:scrgbClr r="0" g="0" b="0"/>
        </a:lnRef>
        <a:fillRef idx="0">
          <a:scrgbClr r="0" g="0" b="0"/>
        </a:fillRef>
        <a:effectRef idx="0">
          <a:scrgbClr r="0" g="0" b="0"/>
        </a:effectRef>
        <a:fontRef idx="minor"/>
      </dsp:style>
    </dsp:sp>
    <dsp:sp modelId="{6935EB21-B2CE-42CF-A47A-BC03D2CA1E4C}">
      <dsp:nvSpPr>
        <dsp:cNvPr id="0" name=""/>
        <dsp:cNvSpPr/>
      </dsp:nvSpPr>
      <dsp:spPr>
        <a:xfrm>
          <a:off x="5236546" y="1763409"/>
          <a:ext cx="67281" cy="67281"/>
        </a:xfrm>
        <a:prstGeom prst="ellipse">
          <a:avLst/>
        </a:prstGeom>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73CBE-A476-4F1F-8340-6931362663B7}">
      <dsp:nvSpPr>
        <dsp:cNvPr id="0" name=""/>
        <dsp:cNvSpPr/>
      </dsp:nvSpPr>
      <dsp:spPr>
        <a:xfrm rot="8100000">
          <a:off x="6832209" y="414149"/>
          <a:ext cx="264306" cy="264306"/>
        </a:xfrm>
        <a:prstGeom prst="teardrop">
          <a:avLst>
            <a:gd name="adj" fmla="val 115000"/>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BC7A3-4D0E-4D5A-9F48-2A9F5F0E9F3C}">
      <dsp:nvSpPr>
        <dsp:cNvPr id="0" name=""/>
        <dsp:cNvSpPr/>
      </dsp:nvSpPr>
      <dsp:spPr>
        <a:xfrm>
          <a:off x="6861572"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6491A5AA-6141-4B4E-BFD8-A0CAA1DE413B}">
      <dsp:nvSpPr>
        <dsp:cNvPr id="0" name=""/>
        <dsp:cNvSpPr/>
      </dsp:nvSpPr>
      <dsp:spPr>
        <a:xfrm>
          <a:off x="7151256"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Writing of the Profiles commenced</a:t>
          </a:r>
        </a:p>
      </dsp:txBody>
      <dsp:txXfrm>
        <a:off x="7151256" y="733196"/>
        <a:ext cx="2820632" cy="1063853"/>
      </dsp:txXfrm>
    </dsp:sp>
    <dsp:sp modelId="{ACEB9642-D5E9-47D2-BD38-71BA51E01E1C}">
      <dsp:nvSpPr>
        <dsp:cNvPr id="0" name=""/>
        <dsp:cNvSpPr/>
      </dsp:nvSpPr>
      <dsp:spPr>
        <a:xfrm>
          <a:off x="7151256"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1998</a:t>
          </a:r>
        </a:p>
      </dsp:txBody>
      <dsp:txXfrm>
        <a:off x="7151256" y="359409"/>
        <a:ext cx="2820632" cy="373786"/>
      </dsp:txXfrm>
    </dsp:sp>
    <dsp:sp modelId="{0DB0DA5D-EC73-4037-8B42-2870EF672B69}">
      <dsp:nvSpPr>
        <dsp:cNvPr id="0" name=""/>
        <dsp:cNvSpPr/>
      </dsp:nvSpPr>
      <dsp:spPr>
        <a:xfrm>
          <a:off x="6964363" y="733196"/>
          <a:ext cx="0" cy="1063853"/>
        </a:xfrm>
        <a:prstGeom prst="line">
          <a:avLst/>
        </a:prstGeom>
        <a:noFill/>
        <a:ln w="12700" cap="flat" cmpd="sng" algn="in">
          <a:solidFill>
            <a:schemeClr val="accent2">
              <a:hueOff val="-11160118"/>
              <a:satOff val="4880"/>
              <a:lumOff val="18431"/>
              <a:alphaOff val="0"/>
            </a:schemeClr>
          </a:solidFill>
          <a:prstDash val="dash"/>
        </a:ln>
        <a:effectLst/>
      </dsp:spPr>
      <dsp:style>
        <a:lnRef idx="1">
          <a:scrgbClr r="0" g="0" b="0"/>
        </a:lnRef>
        <a:fillRef idx="0">
          <a:scrgbClr r="0" g="0" b="0"/>
        </a:fillRef>
        <a:effectRef idx="0">
          <a:scrgbClr r="0" g="0" b="0"/>
        </a:effectRef>
        <a:fontRef idx="minor"/>
      </dsp:style>
    </dsp:sp>
    <dsp:sp modelId="{0DAAB9CC-1808-45EE-BCDC-9C6778C46636}">
      <dsp:nvSpPr>
        <dsp:cNvPr id="0" name=""/>
        <dsp:cNvSpPr/>
      </dsp:nvSpPr>
      <dsp:spPr>
        <a:xfrm>
          <a:off x="6930107" y="1763409"/>
          <a:ext cx="67281" cy="67281"/>
        </a:xfrm>
        <a:prstGeom prst="ellipse">
          <a:avLst/>
        </a:prstGeom>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2A253-E96D-42B9-92FA-3943C1A0D6E8}">
      <dsp:nvSpPr>
        <dsp:cNvPr id="0" name=""/>
        <dsp:cNvSpPr/>
      </dsp:nvSpPr>
      <dsp:spPr>
        <a:xfrm>
          <a:off x="0" y="0"/>
          <a:ext cx="101790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AC246-40A0-4E32-9A1D-FBE85A3ED064}">
      <dsp:nvSpPr>
        <dsp:cNvPr id="0" name=""/>
        <dsp:cNvSpPr/>
      </dsp:nvSpPr>
      <dsp:spPr>
        <a:xfrm>
          <a:off x="0" y="0"/>
          <a:ext cx="2035810" cy="359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They are used in performing tasks required for a job.</a:t>
          </a:r>
        </a:p>
      </dsp:txBody>
      <dsp:txXfrm>
        <a:off x="0" y="0"/>
        <a:ext cx="2035810" cy="3594100"/>
      </dsp:txXfrm>
    </dsp:sp>
    <dsp:sp modelId="{54973B46-823D-41AE-BFA1-897933A1D263}">
      <dsp:nvSpPr>
        <dsp:cNvPr id="0" name=""/>
        <dsp:cNvSpPr/>
      </dsp:nvSpPr>
      <dsp:spPr>
        <a:xfrm>
          <a:off x="2188495" y="33870"/>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Different combinations</a:t>
          </a:r>
        </a:p>
      </dsp:txBody>
      <dsp:txXfrm>
        <a:off x="2188495" y="33870"/>
        <a:ext cx="7990554" cy="677403"/>
      </dsp:txXfrm>
    </dsp:sp>
    <dsp:sp modelId="{68BA3E90-98AD-42EB-9BB5-0462C638F648}">
      <dsp:nvSpPr>
        <dsp:cNvPr id="0" name=""/>
        <dsp:cNvSpPr/>
      </dsp:nvSpPr>
      <dsp:spPr>
        <a:xfrm>
          <a:off x="2035810" y="711273"/>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FFC40-6671-447F-A9B7-A3B172ADAB91}">
      <dsp:nvSpPr>
        <dsp:cNvPr id="0" name=""/>
        <dsp:cNvSpPr/>
      </dsp:nvSpPr>
      <dsp:spPr>
        <a:xfrm>
          <a:off x="2188495" y="745143"/>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Different applications</a:t>
          </a:r>
        </a:p>
      </dsp:txBody>
      <dsp:txXfrm>
        <a:off x="2188495" y="745143"/>
        <a:ext cx="7990554" cy="677403"/>
      </dsp:txXfrm>
    </dsp:sp>
    <dsp:sp modelId="{1C7C09D4-8B12-4456-B702-B79E893C64A1}">
      <dsp:nvSpPr>
        <dsp:cNvPr id="0" name=""/>
        <dsp:cNvSpPr/>
      </dsp:nvSpPr>
      <dsp:spPr>
        <a:xfrm>
          <a:off x="2035810" y="1422547"/>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0D3D0-42DB-41EA-92CF-C4F6FB60DA79}">
      <dsp:nvSpPr>
        <dsp:cNvPr id="0" name=""/>
        <dsp:cNvSpPr/>
      </dsp:nvSpPr>
      <dsp:spPr>
        <a:xfrm>
          <a:off x="2188495" y="1456417"/>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Every occupation</a:t>
          </a:r>
        </a:p>
      </dsp:txBody>
      <dsp:txXfrm>
        <a:off x="2188495" y="1456417"/>
        <a:ext cx="7990554" cy="677403"/>
      </dsp:txXfrm>
    </dsp:sp>
    <dsp:sp modelId="{E4DF4248-DDB8-4B36-9F81-556781AB8AC2}">
      <dsp:nvSpPr>
        <dsp:cNvPr id="0" name=""/>
        <dsp:cNvSpPr/>
      </dsp:nvSpPr>
      <dsp:spPr>
        <a:xfrm>
          <a:off x="2035810" y="2133821"/>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AADDE-B408-4E59-9F1E-44A35FCA6E35}">
      <dsp:nvSpPr>
        <dsp:cNvPr id="0" name=""/>
        <dsp:cNvSpPr/>
      </dsp:nvSpPr>
      <dsp:spPr>
        <a:xfrm>
          <a:off x="2188495" y="2167691"/>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Acquire and apply other skills</a:t>
          </a:r>
        </a:p>
      </dsp:txBody>
      <dsp:txXfrm>
        <a:off x="2188495" y="2167691"/>
        <a:ext cx="7990554" cy="677403"/>
      </dsp:txXfrm>
    </dsp:sp>
    <dsp:sp modelId="{3D4C9503-0A66-4B41-BB0F-986D52B8412F}">
      <dsp:nvSpPr>
        <dsp:cNvPr id="0" name=""/>
        <dsp:cNvSpPr/>
      </dsp:nvSpPr>
      <dsp:spPr>
        <a:xfrm>
          <a:off x="2035810" y="2845095"/>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8F96B-8B42-49FB-8320-ABA5BF4EE7E9}">
      <dsp:nvSpPr>
        <dsp:cNvPr id="0" name=""/>
        <dsp:cNvSpPr/>
      </dsp:nvSpPr>
      <dsp:spPr>
        <a:xfrm>
          <a:off x="2188495" y="2878965"/>
          <a:ext cx="7990554" cy="67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Adapt to change</a:t>
          </a:r>
        </a:p>
      </dsp:txBody>
      <dsp:txXfrm>
        <a:off x="2188495" y="2878965"/>
        <a:ext cx="7990554" cy="677403"/>
      </dsp:txXfrm>
    </dsp:sp>
    <dsp:sp modelId="{487BCE02-7AC1-458E-BC75-B34E5DD85867}">
      <dsp:nvSpPr>
        <dsp:cNvPr id="0" name=""/>
        <dsp:cNvSpPr/>
      </dsp:nvSpPr>
      <dsp:spPr>
        <a:xfrm>
          <a:off x="2035810" y="3556368"/>
          <a:ext cx="8143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2A23C-38E8-40FD-9C04-E4D606FFF6F5}">
      <dsp:nvSpPr>
        <dsp:cNvPr id="0" name=""/>
        <dsp:cNvSpPr/>
      </dsp:nvSpPr>
      <dsp:spPr>
        <a:xfrm>
          <a:off x="0" y="0"/>
          <a:ext cx="8652192" cy="16173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Ratings look at different dimensions for each skill on a 4 or 5 point scale</a:t>
          </a:r>
        </a:p>
      </dsp:txBody>
      <dsp:txXfrm>
        <a:off x="47370" y="47370"/>
        <a:ext cx="6980541" cy="1522605"/>
      </dsp:txXfrm>
    </dsp:sp>
    <dsp:sp modelId="{D486081E-4740-426A-8E03-1FEC55415F41}">
      <dsp:nvSpPr>
        <dsp:cNvPr id="0" name=""/>
        <dsp:cNvSpPr/>
      </dsp:nvSpPr>
      <dsp:spPr>
        <a:xfrm>
          <a:off x="1526857" y="1976754"/>
          <a:ext cx="8652192" cy="1617345"/>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Complexity levels are assigned to example tasks that would be performed by a worker in a job</a:t>
          </a:r>
        </a:p>
      </dsp:txBody>
      <dsp:txXfrm>
        <a:off x="1574227" y="2024124"/>
        <a:ext cx="5979320" cy="1522605"/>
      </dsp:txXfrm>
    </dsp:sp>
    <dsp:sp modelId="{6EF6DF46-FD12-437B-B9F7-43598D046DEB}">
      <dsp:nvSpPr>
        <dsp:cNvPr id="0" name=""/>
        <dsp:cNvSpPr/>
      </dsp:nvSpPr>
      <dsp:spPr>
        <a:xfrm>
          <a:off x="7600918" y="1271412"/>
          <a:ext cx="1051274" cy="105127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837455" y="1271412"/>
        <a:ext cx="578200" cy="791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A79E9-4C5A-4A0B-B3FA-8C44380426E5}">
      <dsp:nvSpPr>
        <dsp:cNvPr id="0" name=""/>
        <dsp:cNvSpPr/>
      </dsp:nvSpPr>
      <dsp:spPr>
        <a:xfrm>
          <a:off x="0" y="0"/>
          <a:ext cx="8652192" cy="10782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Informed by factors the drive complexity at Essential Skills levels 1, 2 and 3</a:t>
          </a:r>
        </a:p>
      </dsp:txBody>
      <dsp:txXfrm>
        <a:off x="31580" y="31580"/>
        <a:ext cx="7488698" cy="1015070"/>
      </dsp:txXfrm>
    </dsp:sp>
    <dsp:sp modelId="{AA865303-3355-44B6-9B59-F4A2D8D9EC7F}">
      <dsp:nvSpPr>
        <dsp:cNvPr id="0" name=""/>
        <dsp:cNvSpPr/>
      </dsp:nvSpPr>
      <dsp:spPr>
        <a:xfrm>
          <a:off x="763428" y="1257935"/>
          <a:ext cx="8652192" cy="1078230"/>
        </a:xfrm>
        <a:prstGeom prst="roundRect">
          <a:avLst>
            <a:gd name="adj" fmla="val 10000"/>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Differs from Essential Skill as its primary purpose is to support adult learning</a:t>
          </a:r>
        </a:p>
      </dsp:txBody>
      <dsp:txXfrm>
        <a:off x="795008" y="1289515"/>
        <a:ext cx="7124754" cy="1015069"/>
      </dsp:txXfrm>
    </dsp:sp>
    <dsp:sp modelId="{38591D80-F474-46CA-A33A-C86C86857C68}">
      <dsp:nvSpPr>
        <dsp:cNvPr id="0" name=""/>
        <dsp:cNvSpPr/>
      </dsp:nvSpPr>
      <dsp:spPr>
        <a:xfrm>
          <a:off x="1526857" y="2515870"/>
          <a:ext cx="8652192" cy="1078230"/>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Is supplemented with task and performance descriptors in addition to those drawn from ES complexity</a:t>
          </a:r>
        </a:p>
      </dsp:txBody>
      <dsp:txXfrm>
        <a:off x="1558437" y="2547450"/>
        <a:ext cx="7124754" cy="1015070"/>
      </dsp:txXfrm>
    </dsp:sp>
    <dsp:sp modelId="{2216FF9B-B959-464F-8EDA-F115F624DCEE}">
      <dsp:nvSpPr>
        <dsp:cNvPr id="0" name=""/>
        <dsp:cNvSpPr/>
      </dsp:nvSpPr>
      <dsp:spPr>
        <a:xfrm>
          <a:off x="7951343" y="817657"/>
          <a:ext cx="700849" cy="70084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109034" y="817657"/>
        <a:ext cx="385467" cy="527389"/>
      </dsp:txXfrm>
    </dsp:sp>
    <dsp:sp modelId="{EAAF91F2-727B-4311-9206-A23BF1FA2F46}">
      <dsp:nvSpPr>
        <dsp:cNvPr id="0" name=""/>
        <dsp:cNvSpPr/>
      </dsp:nvSpPr>
      <dsp:spPr>
        <a:xfrm>
          <a:off x="8714771" y="2068404"/>
          <a:ext cx="700849" cy="700849"/>
        </a:xfrm>
        <a:prstGeom prst="downArrow">
          <a:avLst>
            <a:gd name="adj1" fmla="val 55000"/>
            <a:gd name="adj2" fmla="val 45000"/>
          </a:avLst>
        </a:prstGeom>
        <a:solidFill>
          <a:schemeClr val="accent2">
            <a:tint val="40000"/>
            <a:alpha val="90000"/>
            <a:hueOff val="-849226"/>
            <a:satOff val="-75346"/>
            <a:lumOff val="-769"/>
            <a:alphaOff val="0"/>
          </a:schemeClr>
        </a:solidFill>
        <a:ln w="25400" cap="flat"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72462" y="2068404"/>
        <a:ext cx="385467" cy="527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631D8-8183-4E47-9351-FDBD179C3AD1}">
      <dsp:nvSpPr>
        <dsp:cNvPr id="0" name=""/>
        <dsp:cNvSpPr/>
      </dsp:nvSpPr>
      <dsp:spPr>
        <a:xfrm>
          <a:off x="0" y="1797050"/>
          <a:ext cx="10179050" cy="0"/>
        </a:xfrm>
        <a:prstGeom prst="line">
          <a:avLst/>
        </a:prstGeom>
        <a:solidFill>
          <a:schemeClr val="lt1">
            <a:alpha val="90000"/>
            <a:hueOff val="0"/>
            <a:satOff val="0"/>
            <a:lumOff val="0"/>
            <a:alphaOff val="0"/>
          </a:schemeClr>
        </a:solidFill>
        <a:ln w="19050" cap="flat" cmpd="sng" algn="in">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7A09A09-04D1-49B2-9AE1-D932006A6CC4}">
      <dsp:nvSpPr>
        <dsp:cNvPr id="0" name=""/>
        <dsp:cNvSpPr/>
      </dsp:nvSpPr>
      <dsp:spPr>
        <a:xfrm rot="8100000">
          <a:off x="57966" y="414149"/>
          <a:ext cx="264306" cy="26430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A40B-F326-4DA2-B3FD-F302807F156E}">
      <dsp:nvSpPr>
        <dsp:cNvPr id="0" name=""/>
        <dsp:cNvSpPr/>
      </dsp:nvSpPr>
      <dsp:spPr>
        <a:xfrm>
          <a:off x="87328"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F3E6A9F6-D2FF-40C8-B40B-A65E63B4333B}">
      <dsp:nvSpPr>
        <dsp:cNvPr id="0" name=""/>
        <dsp:cNvSpPr/>
      </dsp:nvSpPr>
      <dsp:spPr>
        <a:xfrm>
          <a:off x="377013"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Canadian Classification and Dictionary of Occupations (CCDO) was developed in Canada</a:t>
          </a:r>
        </a:p>
      </dsp:txBody>
      <dsp:txXfrm>
        <a:off x="377013" y="733196"/>
        <a:ext cx="2820632" cy="1063853"/>
      </dsp:txXfrm>
    </dsp:sp>
    <dsp:sp modelId="{F192071B-F3AE-474C-BD2E-742F8B8EE967}">
      <dsp:nvSpPr>
        <dsp:cNvPr id="0" name=""/>
        <dsp:cNvSpPr/>
      </dsp:nvSpPr>
      <dsp:spPr>
        <a:xfrm>
          <a:off x="377013"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1971–1993</a:t>
          </a:r>
        </a:p>
      </dsp:txBody>
      <dsp:txXfrm>
        <a:off x="377013" y="359409"/>
        <a:ext cx="2820632" cy="373786"/>
      </dsp:txXfrm>
    </dsp:sp>
    <dsp:sp modelId="{CCF6C729-F4C3-4862-B287-9F9C4EB22B19}">
      <dsp:nvSpPr>
        <dsp:cNvPr id="0" name=""/>
        <dsp:cNvSpPr/>
      </dsp:nvSpPr>
      <dsp:spPr>
        <a:xfrm>
          <a:off x="190120" y="733196"/>
          <a:ext cx="0" cy="1063853"/>
        </a:xfrm>
        <a:prstGeom prst="line">
          <a:avLst/>
        </a:prstGeom>
        <a:noFill/>
        <a:ln w="12700" cap="flat" cmpd="sng" algn="in">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F41A9E-ED4B-450F-B8E8-6C8C15BB9CAD}">
      <dsp:nvSpPr>
        <dsp:cNvPr id="0" name=""/>
        <dsp:cNvSpPr/>
      </dsp:nvSpPr>
      <dsp:spPr>
        <a:xfrm>
          <a:off x="155863" y="1763409"/>
          <a:ext cx="67281" cy="67281"/>
        </a:xfrm>
        <a:prstGeom prst="ellipse">
          <a:avLst/>
        </a:prstGeom>
        <a:solidFill>
          <a:schemeClr val="accent2">
            <a:hueOff val="0"/>
            <a:satOff val="0"/>
            <a:lumOff val="0"/>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27E6F-CAE2-4D52-BA96-BAB76A892F53}">
      <dsp:nvSpPr>
        <dsp:cNvPr id="0" name=""/>
        <dsp:cNvSpPr/>
      </dsp:nvSpPr>
      <dsp:spPr>
        <a:xfrm rot="18900000">
          <a:off x="1751527" y="2915643"/>
          <a:ext cx="264306" cy="264306"/>
        </a:xfrm>
        <a:prstGeom prst="teardrop">
          <a:avLst>
            <a:gd name="adj" fmla="val 115000"/>
          </a:avLst>
        </a:prstGeom>
        <a:solidFill>
          <a:schemeClr val="accent2">
            <a:hueOff val="-363841"/>
            <a:satOff val="-20982"/>
            <a:lumOff val="2157"/>
            <a:alphaOff val="0"/>
          </a:schemeClr>
        </a:solidFill>
        <a:ln w="25400" cap="flat"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CF0D6-4D01-4536-BE27-C180870F3DC5}">
      <dsp:nvSpPr>
        <dsp:cNvPr id="0" name=""/>
        <dsp:cNvSpPr/>
      </dsp:nvSpPr>
      <dsp:spPr>
        <a:xfrm>
          <a:off x="1780889"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3F70B522-DF18-4288-B1BE-EDF10B2AAEE8}">
      <dsp:nvSpPr>
        <dsp:cNvPr id="0" name=""/>
        <dsp:cNvSpPr/>
      </dsp:nvSpPr>
      <dsp:spPr>
        <a:xfrm>
          <a:off x="2070574"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The National Occupational Classification (NOC) replaced the CCDO</a:t>
          </a:r>
        </a:p>
      </dsp:txBody>
      <dsp:txXfrm>
        <a:off x="2070574" y="1797050"/>
        <a:ext cx="2820632" cy="1063853"/>
      </dsp:txXfrm>
    </dsp:sp>
    <dsp:sp modelId="{224CD6CC-5CF8-4B48-8E21-DD897CDB0161}">
      <dsp:nvSpPr>
        <dsp:cNvPr id="0" name=""/>
        <dsp:cNvSpPr/>
      </dsp:nvSpPr>
      <dsp:spPr>
        <a:xfrm>
          <a:off x="2070574"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a:t>
          </a:r>
        </a:p>
      </dsp:txBody>
      <dsp:txXfrm>
        <a:off x="2070574" y="2860903"/>
        <a:ext cx="2820632" cy="373786"/>
      </dsp:txXfrm>
    </dsp:sp>
    <dsp:sp modelId="{A841F46B-DFB8-44C5-BFCC-1A17B1299C58}">
      <dsp:nvSpPr>
        <dsp:cNvPr id="0" name=""/>
        <dsp:cNvSpPr/>
      </dsp:nvSpPr>
      <dsp:spPr>
        <a:xfrm>
          <a:off x="1883680" y="1797050"/>
          <a:ext cx="0" cy="1063853"/>
        </a:xfrm>
        <a:prstGeom prst="line">
          <a:avLst/>
        </a:prstGeom>
        <a:noFill/>
        <a:ln w="12700" cap="flat" cmpd="sng" algn="in">
          <a:solidFill>
            <a:schemeClr val="accent2">
              <a:hueOff val="-2790030"/>
              <a:satOff val="1220"/>
              <a:lumOff val="4608"/>
              <a:alphaOff val="0"/>
            </a:schemeClr>
          </a:solidFill>
          <a:prstDash val="dash"/>
        </a:ln>
        <a:effectLst/>
      </dsp:spPr>
      <dsp:style>
        <a:lnRef idx="1">
          <a:scrgbClr r="0" g="0" b="0"/>
        </a:lnRef>
        <a:fillRef idx="0">
          <a:scrgbClr r="0" g="0" b="0"/>
        </a:fillRef>
        <a:effectRef idx="0">
          <a:scrgbClr r="0" g="0" b="0"/>
        </a:effectRef>
        <a:fontRef idx="minor"/>
      </dsp:style>
    </dsp:sp>
    <dsp:sp modelId="{2607FA35-8BA9-42FA-A3C9-D9BDB0DE3593}">
      <dsp:nvSpPr>
        <dsp:cNvPr id="0" name=""/>
        <dsp:cNvSpPr/>
      </dsp:nvSpPr>
      <dsp:spPr>
        <a:xfrm>
          <a:off x="1849424" y="1763409"/>
          <a:ext cx="67281" cy="67281"/>
        </a:xfrm>
        <a:prstGeom prst="ellipse">
          <a:avLst/>
        </a:prstGeom>
        <a:solidFill>
          <a:schemeClr val="accent2">
            <a:hueOff val="-2790030"/>
            <a:satOff val="1220"/>
            <a:lumOff val="4608"/>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0B13C-FBE9-4621-AA35-37616033430C}">
      <dsp:nvSpPr>
        <dsp:cNvPr id="0" name=""/>
        <dsp:cNvSpPr/>
      </dsp:nvSpPr>
      <dsp:spPr>
        <a:xfrm rot="8100000">
          <a:off x="3445088" y="414149"/>
          <a:ext cx="264306" cy="264306"/>
        </a:xfrm>
        <a:prstGeom prst="teardrop">
          <a:avLst>
            <a:gd name="adj" fmla="val 115000"/>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8892A-C1A3-48C6-829E-5A1B77734A92}">
      <dsp:nvSpPr>
        <dsp:cNvPr id="0" name=""/>
        <dsp:cNvSpPr/>
      </dsp:nvSpPr>
      <dsp:spPr>
        <a:xfrm>
          <a:off x="3474450"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2C833397-681D-42B5-BD40-C1937FDFD83E}">
      <dsp:nvSpPr>
        <dsp:cNvPr id="0" name=""/>
        <dsp:cNvSpPr/>
      </dsp:nvSpPr>
      <dsp:spPr>
        <a:xfrm>
          <a:off x="3764134"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Government of Canada launched the Essential Skills Research Project (ESRP)</a:t>
          </a:r>
        </a:p>
      </dsp:txBody>
      <dsp:txXfrm>
        <a:off x="3764134" y="733196"/>
        <a:ext cx="2820632" cy="1063853"/>
      </dsp:txXfrm>
    </dsp:sp>
    <dsp:sp modelId="{20709C19-B3C4-4867-8184-B46C711CED30}">
      <dsp:nvSpPr>
        <dsp:cNvPr id="0" name=""/>
        <dsp:cNvSpPr/>
      </dsp:nvSpPr>
      <dsp:spPr>
        <a:xfrm>
          <a:off x="3764134"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1993–1994</a:t>
          </a:r>
        </a:p>
      </dsp:txBody>
      <dsp:txXfrm>
        <a:off x="3764134" y="359409"/>
        <a:ext cx="2820632" cy="373786"/>
      </dsp:txXfrm>
    </dsp:sp>
    <dsp:sp modelId="{14905418-303D-4CF3-B75A-BFE52B356F29}">
      <dsp:nvSpPr>
        <dsp:cNvPr id="0" name=""/>
        <dsp:cNvSpPr/>
      </dsp:nvSpPr>
      <dsp:spPr>
        <a:xfrm>
          <a:off x="3577241" y="733196"/>
          <a:ext cx="0" cy="1063853"/>
        </a:xfrm>
        <a:prstGeom prst="line">
          <a:avLst/>
        </a:prstGeom>
        <a:noFill/>
        <a:ln w="12700" cap="flat" cmpd="sng" algn="in">
          <a:solidFill>
            <a:schemeClr val="accent2">
              <a:hueOff val="-5580059"/>
              <a:satOff val="2440"/>
              <a:lumOff val="9216"/>
              <a:alphaOff val="0"/>
            </a:schemeClr>
          </a:solidFill>
          <a:prstDash val="dash"/>
        </a:ln>
        <a:effectLst/>
      </dsp:spPr>
      <dsp:style>
        <a:lnRef idx="1">
          <a:scrgbClr r="0" g="0" b="0"/>
        </a:lnRef>
        <a:fillRef idx="0">
          <a:scrgbClr r="0" g="0" b="0"/>
        </a:fillRef>
        <a:effectRef idx="0">
          <a:scrgbClr r="0" g="0" b="0"/>
        </a:effectRef>
        <a:fontRef idx="minor"/>
      </dsp:style>
    </dsp:sp>
    <dsp:sp modelId="{7387F728-062D-49EF-BC11-07E9FAB1FE97}">
      <dsp:nvSpPr>
        <dsp:cNvPr id="0" name=""/>
        <dsp:cNvSpPr/>
      </dsp:nvSpPr>
      <dsp:spPr>
        <a:xfrm>
          <a:off x="3542985" y="1763409"/>
          <a:ext cx="67281" cy="67281"/>
        </a:xfrm>
        <a:prstGeom prst="ellipse">
          <a:avLst/>
        </a:prstGeom>
        <a:solidFill>
          <a:schemeClr val="accent2">
            <a:hueOff val="-5580059"/>
            <a:satOff val="2440"/>
            <a:lumOff val="9216"/>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6267C-BF34-4CD6-B940-B1812B7C0AB2}">
      <dsp:nvSpPr>
        <dsp:cNvPr id="0" name=""/>
        <dsp:cNvSpPr/>
      </dsp:nvSpPr>
      <dsp:spPr>
        <a:xfrm rot="18900000">
          <a:off x="5138649" y="2915643"/>
          <a:ext cx="264306" cy="264306"/>
        </a:xfrm>
        <a:prstGeom prst="teardrop">
          <a:avLst>
            <a:gd name="adj" fmla="val 115000"/>
          </a:avLst>
        </a:prstGeom>
        <a:solidFill>
          <a:schemeClr val="accent2">
            <a:hueOff val="-1091522"/>
            <a:satOff val="-62946"/>
            <a:lumOff val="6471"/>
            <a:alphaOff val="0"/>
          </a:schemeClr>
        </a:solidFill>
        <a:ln w="25400" cap="flat"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E7C75-04EF-41D1-A71F-93FA7F2178EE}">
      <dsp:nvSpPr>
        <dsp:cNvPr id="0" name=""/>
        <dsp:cNvSpPr/>
      </dsp:nvSpPr>
      <dsp:spPr>
        <a:xfrm>
          <a:off x="5168011" y="2945005"/>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A17B7CF8-83AC-4C1F-8171-B2071DB9BF2F}">
      <dsp:nvSpPr>
        <dsp:cNvPr id="0" name=""/>
        <dsp:cNvSpPr/>
      </dsp:nvSpPr>
      <dsp:spPr>
        <a:xfrm>
          <a:off x="5457695" y="1797050"/>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Pilots and data collection for the Essential Skills Profiles</a:t>
          </a:r>
        </a:p>
      </dsp:txBody>
      <dsp:txXfrm>
        <a:off x="5457695" y="1797050"/>
        <a:ext cx="2820632" cy="1063853"/>
      </dsp:txXfrm>
    </dsp:sp>
    <dsp:sp modelId="{63DBCD8C-528B-4FD8-8E9D-5761E9C1B856}">
      <dsp:nvSpPr>
        <dsp:cNvPr id="0" name=""/>
        <dsp:cNvSpPr/>
      </dsp:nvSpPr>
      <dsp:spPr>
        <a:xfrm>
          <a:off x="5457695" y="2860903"/>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1995–1997</a:t>
          </a:r>
        </a:p>
      </dsp:txBody>
      <dsp:txXfrm>
        <a:off x="5457695" y="2860903"/>
        <a:ext cx="2820632" cy="373786"/>
      </dsp:txXfrm>
    </dsp:sp>
    <dsp:sp modelId="{3834B418-F88E-47D8-8E36-E9506899F6AE}">
      <dsp:nvSpPr>
        <dsp:cNvPr id="0" name=""/>
        <dsp:cNvSpPr/>
      </dsp:nvSpPr>
      <dsp:spPr>
        <a:xfrm>
          <a:off x="5270802" y="1797050"/>
          <a:ext cx="0" cy="1063853"/>
        </a:xfrm>
        <a:prstGeom prst="line">
          <a:avLst/>
        </a:prstGeom>
        <a:noFill/>
        <a:ln w="12700" cap="flat" cmpd="sng" algn="in">
          <a:solidFill>
            <a:schemeClr val="accent2">
              <a:hueOff val="-8370089"/>
              <a:satOff val="3660"/>
              <a:lumOff val="13823"/>
              <a:alphaOff val="0"/>
            </a:schemeClr>
          </a:solidFill>
          <a:prstDash val="dash"/>
        </a:ln>
        <a:effectLst/>
      </dsp:spPr>
      <dsp:style>
        <a:lnRef idx="1">
          <a:scrgbClr r="0" g="0" b="0"/>
        </a:lnRef>
        <a:fillRef idx="0">
          <a:scrgbClr r="0" g="0" b="0"/>
        </a:fillRef>
        <a:effectRef idx="0">
          <a:scrgbClr r="0" g="0" b="0"/>
        </a:effectRef>
        <a:fontRef idx="minor"/>
      </dsp:style>
    </dsp:sp>
    <dsp:sp modelId="{6935EB21-B2CE-42CF-A47A-BC03D2CA1E4C}">
      <dsp:nvSpPr>
        <dsp:cNvPr id="0" name=""/>
        <dsp:cNvSpPr/>
      </dsp:nvSpPr>
      <dsp:spPr>
        <a:xfrm>
          <a:off x="5236546" y="1763409"/>
          <a:ext cx="67281" cy="67281"/>
        </a:xfrm>
        <a:prstGeom prst="ellipse">
          <a:avLst/>
        </a:prstGeom>
        <a:solidFill>
          <a:schemeClr val="accent2">
            <a:hueOff val="-8370089"/>
            <a:satOff val="3660"/>
            <a:lumOff val="13823"/>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73CBE-A476-4F1F-8340-6931362663B7}">
      <dsp:nvSpPr>
        <dsp:cNvPr id="0" name=""/>
        <dsp:cNvSpPr/>
      </dsp:nvSpPr>
      <dsp:spPr>
        <a:xfrm rot="8100000">
          <a:off x="6832209" y="414149"/>
          <a:ext cx="264306" cy="264306"/>
        </a:xfrm>
        <a:prstGeom prst="teardrop">
          <a:avLst>
            <a:gd name="adj" fmla="val 115000"/>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BC7A3-4D0E-4D5A-9F48-2A9F5F0E9F3C}">
      <dsp:nvSpPr>
        <dsp:cNvPr id="0" name=""/>
        <dsp:cNvSpPr/>
      </dsp:nvSpPr>
      <dsp:spPr>
        <a:xfrm>
          <a:off x="6861572" y="443511"/>
          <a:ext cx="205582" cy="205582"/>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6491A5AA-6141-4B4E-BFD8-A0CAA1DE413B}">
      <dsp:nvSpPr>
        <dsp:cNvPr id="0" name=""/>
        <dsp:cNvSpPr/>
      </dsp:nvSpPr>
      <dsp:spPr>
        <a:xfrm>
          <a:off x="7151256" y="733196"/>
          <a:ext cx="2820632" cy="106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Writing of the Profiles commenced</a:t>
          </a:r>
        </a:p>
      </dsp:txBody>
      <dsp:txXfrm>
        <a:off x="7151256" y="733196"/>
        <a:ext cx="2820632" cy="1063853"/>
      </dsp:txXfrm>
    </dsp:sp>
    <dsp:sp modelId="{ACEB9642-D5E9-47D2-BD38-71BA51E01E1C}">
      <dsp:nvSpPr>
        <dsp:cNvPr id="0" name=""/>
        <dsp:cNvSpPr/>
      </dsp:nvSpPr>
      <dsp:spPr>
        <a:xfrm>
          <a:off x="7151256" y="359409"/>
          <a:ext cx="2820632" cy="3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1998</a:t>
          </a:r>
        </a:p>
      </dsp:txBody>
      <dsp:txXfrm>
        <a:off x="7151256" y="359409"/>
        <a:ext cx="2820632" cy="373786"/>
      </dsp:txXfrm>
    </dsp:sp>
    <dsp:sp modelId="{0DB0DA5D-EC73-4037-8B42-2870EF672B69}">
      <dsp:nvSpPr>
        <dsp:cNvPr id="0" name=""/>
        <dsp:cNvSpPr/>
      </dsp:nvSpPr>
      <dsp:spPr>
        <a:xfrm>
          <a:off x="6964363" y="733196"/>
          <a:ext cx="0" cy="1063853"/>
        </a:xfrm>
        <a:prstGeom prst="line">
          <a:avLst/>
        </a:prstGeom>
        <a:noFill/>
        <a:ln w="12700" cap="flat" cmpd="sng" algn="in">
          <a:solidFill>
            <a:schemeClr val="accent2">
              <a:hueOff val="-11160118"/>
              <a:satOff val="4880"/>
              <a:lumOff val="18431"/>
              <a:alphaOff val="0"/>
            </a:schemeClr>
          </a:solidFill>
          <a:prstDash val="dash"/>
        </a:ln>
        <a:effectLst/>
      </dsp:spPr>
      <dsp:style>
        <a:lnRef idx="1">
          <a:scrgbClr r="0" g="0" b="0"/>
        </a:lnRef>
        <a:fillRef idx="0">
          <a:scrgbClr r="0" g="0" b="0"/>
        </a:fillRef>
        <a:effectRef idx="0">
          <a:scrgbClr r="0" g="0" b="0"/>
        </a:effectRef>
        <a:fontRef idx="minor"/>
      </dsp:style>
    </dsp:sp>
    <dsp:sp modelId="{0DAAB9CC-1808-45EE-BCDC-9C6778C46636}">
      <dsp:nvSpPr>
        <dsp:cNvPr id="0" name=""/>
        <dsp:cNvSpPr/>
      </dsp:nvSpPr>
      <dsp:spPr>
        <a:xfrm>
          <a:off x="6930107" y="1763409"/>
          <a:ext cx="67281" cy="67281"/>
        </a:xfrm>
        <a:prstGeom prst="ellipse">
          <a:avLst/>
        </a:prstGeom>
        <a:solidFill>
          <a:schemeClr val="accent2">
            <a:hueOff val="-11160118"/>
            <a:satOff val="4880"/>
            <a:lumOff val="18431"/>
            <a:alphaOff val="0"/>
          </a:schemeClr>
        </a:solidFill>
        <a:ln w="635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F3485-C49D-47FA-ABA6-6AD091463285}">
      <dsp:nvSpPr>
        <dsp:cNvPr id="0" name=""/>
        <dsp:cNvSpPr/>
      </dsp:nvSpPr>
      <dsp:spPr>
        <a:xfrm>
          <a:off x="3131626" y="-47461"/>
          <a:ext cx="4472516" cy="4472516"/>
        </a:xfrm>
        <a:prstGeom prst="circularArrow">
          <a:avLst>
            <a:gd name="adj1" fmla="val 5544"/>
            <a:gd name="adj2" fmla="val 330680"/>
            <a:gd name="adj3" fmla="val 14739756"/>
            <a:gd name="adj4" fmla="val 16823064"/>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4B0A7-F0FA-413C-8E60-6C55130181C8}">
      <dsp:nvSpPr>
        <dsp:cNvPr id="0" name=""/>
        <dsp:cNvSpPr/>
      </dsp:nvSpPr>
      <dsp:spPr>
        <a:xfrm>
          <a:off x="4783393" y="1075"/>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Reading</a:t>
          </a:r>
        </a:p>
      </dsp:txBody>
      <dsp:txXfrm>
        <a:off x="4811925" y="29607"/>
        <a:ext cx="1111918" cy="527427"/>
      </dsp:txXfrm>
    </dsp:sp>
    <dsp:sp modelId="{A8C8E517-C0CB-45DC-BAD2-6BBA26D2DE40}">
      <dsp:nvSpPr>
        <dsp:cNvPr id="0" name=""/>
        <dsp:cNvSpPr/>
      </dsp:nvSpPr>
      <dsp:spPr>
        <a:xfrm>
          <a:off x="6009354"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 use</a:t>
          </a:r>
        </a:p>
      </dsp:txBody>
      <dsp:txXfrm>
        <a:off x="6037886" y="475820"/>
        <a:ext cx="1111918" cy="527427"/>
      </dsp:txXfrm>
    </dsp:sp>
    <dsp:sp modelId="{13C5CDC4-8FFB-43BB-86F0-2AB9108438BF}">
      <dsp:nvSpPr>
        <dsp:cNvPr id="0" name=""/>
        <dsp:cNvSpPr/>
      </dsp:nvSpPr>
      <dsp:spPr>
        <a:xfrm>
          <a:off x="6661674" y="1577140"/>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Writing</a:t>
          </a:r>
        </a:p>
      </dsp:txBody>
      <dsp:txXfrm>
        <a:off x="6690206" y="1605672"/>
        <a:ext cx="1111918" cy="527427"/>
      </dsp:txXfrm>
    </dsp:sp>
    <dsp:sp modelId="{D4D2D5C8-6CA2-42BE-8463-1F3FAAABF21C}">
      <dsp:nvSpPr>
        <dsp:cNvPr id="0" name=""/>
        <dsp:cNvSpPr/>
      </dsp:nvSpPr>
      <dsp:spPr>
        <a:xfrm>
          <a:off x="6435126"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Numeracy</a:t>
          </a:r>
        </a:p>
      </dsp:txBody>
      <dsp:txXfrm>
        <a:off x="6463658" y="2890491"/>
        <a:ext cx="1111918" cy="527427"/>
      </dsp:txXfrm>
    </dsp:sp>
    <dsp:sp modelId="{31AB98F6-F636-40F0-A934-F5299EAB3B43}">
      <dsp:nvSpPr>
        <dsp:cNvPr id="0" name=""/>
        <dsp:cNvSpPr/>
      </dsp:nvSpPr>
      <dsp:spPr>
        <a:xfrm>
          <a:off x="543571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Oral communication</a:t>
          </a:r>
        </a:p>
      </dsp:txBody>
      <dsp:txXfrm>
        <a:off x="5464245" y="3729098"/>
        <a:ext cx="1111918" cy="527427"/>
      </dsp:txXfrm>
    </dsp:sp>
    <dsp:sp modelId="{6C89C6C4-BC62-41C5-BE24-69AA054F5E12}">
      <dsp:nvSpPr>
        <dsp:cNvPr id="0" name=""/>
        <dsp:cNvSpPr/>
      </dsp:nvSpPr>
      <dsp:spPr>
        <a:xfrm>
          <a:off x="4131073" y="3700566"/>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Working with others</a:t>
          </a:r>
        </a:p>
      </dsp:txBody>
      <dsp:txXfrm>
        <a:off x="4159605" y="3729098"/>
        <a:ext cx="1111918" cy="527427"/>
      </dsp:txXfrm>
    </dsp:sp>
    <dsp:sp modelId="{172D28AD-248F-439F-B876-84A44FAAFB8E}">
      <dsp:nvSpPr>
        <dsp:cNvPr id="0" name=""/>
        <dsp:cNvSpPr/>
      </dsp:nvSpPr>
      <dsp:spPr>
        <a:xfrm>
          <a:off x="3131661" y="2861959"/>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Thinking</a:t>
          </a:r>
        </a:p>
      </dsp:txBody>
      <dsp:txXfrm>
        <a:off x="3160193" y="2890491"/>
        <a:ext cx="1111918" cy="527427"/>
      </dsp:txXfrm>
    </dsp:sp>
    <dsp:sp modelId="{A2971559-DA7A-4965-850B-AD6BCC101C60}">
      <dsp:nvSpPr>
        <dsp:cNvPr id="0" name=""/>
        <dsp:cNvSpPr/>
      </dsp:nvSpPr>
      <dsp:spPr>
        <a:xfrm>
          <a:off x="2894838" y="1566867"/>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Computer Use</a:t>
          </a:r>
        </a:p>
      </dsp:txBody>
      <dsp:txXfrm>
        <a:off x="2923370" y="1595399"/>
        <a:ext cx="1111918" cy="527427"/>
      </dsp:txXfrm>
    </dsp:sp>
    <dsp:sp modelId="{90B50308-4D0D-489E-A2A1-4A72A7A2ED97}">
      <dsp:nvSpPr>
        <dsp:cNvPr id="0" name=""/>
        <dsp:cNvSpPr/>
      </dsp:nvSpPr>
      <dsp:spPr>
        <a:xfrm>
          <a:off x="3557432" y="447288"/>
          <a:ext cx="1168982" cy="58449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Continuous learning</a:t>
          </a:r>
        </a:p>
      </dsp:txBody>
      <dsp:txXfrm>
        <a:off x="3585964" y="475820"/>
        <a:ext cx="1111918" cy="527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E183-98EA-4B5A-82EA-84746EDA5601}">
      <dsp:nvSpPr>
        <dsp:cNvPr id="0" name=""/>
        <dsp:cNvSpPr/>
      </dsp:nvSpPr>
      <dsp:spPr>
        <a:xfrm rot="2993731">
          <a:off x="3014393" y="3811149"/>
          <a:ext cx="693629" cy="34804"/>
        </a:xfrm>
        <a:custGeom>
          <a:avLst/>
          <a:gdLst/>
          <a:ahLst/>
          <a:cxnLst/>
          <a:rect l="0" t="0" r="0" b="0"/>
          <a:pathLst>
            <a:path>
              <a:moveTo>
                <a:pt x="0" y="17402"/>
              </a:moveTo>
              <a:lnTo>
                <a:pt x="693629"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D7EE-79FD-4176-BACC-35E80D4B4509}">
      <dsp:nvSpPr>
        <dsp:cNvPr id="0" name=""/>
        <dsp:cNvSpPr/>
      </dsp:nvSpPr>
      <dsp:spPr>
        <a:xfrm rot="944027">
          <a:off x="3170463" y="3568609"/>
          <a:ext cx="3407952" cy="34804"/>
        </a:xfrm>
        <a:custGeom>
          <a:avLst/>
          <a:gdLst/>
          <a:ahLst/>
          <a:cxnLst/>
          <a:rect l="0" t="0" r="0" b="0"/>
          <a:pathLst>
            <a:path>
              <a:moveTo>
                <a:pt x="0" y="17402"/>
              </a:moveTo>
              <a:lnTo>
                <a:pt x="3407952"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32BF-43D1-48BD-B609-2607AFEA4812}">
      <dsp:nvSpPr>
        <dsp:cNvPr id="0" name=""/>
        <dsp:cNvSpPr/>
      </dsp:nvSpPr>
      <dsp:spPr>
        <a:xfrm rot="21316553">
          <a:off x="3230846" y="2799785"/>
          <a:ext cx="2037377" cy="34804"/>
        </a:xfrm>
        <a:custGeom>
          <a:avLst/>
          <a:gdLst/>
          <a:ahLst/>
          <a:cxnLst/>
          <a:rect l="0" t="0" r="0" b="0"/>
          <a:pathLst>
            <a:path>
              <a:moveTo>
                <a:pt x="0" y="17402"/>
              </a:moveTo>
              <a:lnTo>
                <a:pt x="203737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4520C-A0D9-40FB-9CFA-267B0E96ED7E}">
      <dsp:nvSpPr>
        <dsp:cNvPr id="0" name=""/>
        <dsp:cNvSpPr/>
      </dsp:nvSpPr>
      <dsp:spPr>
        <a:xfrm rot="20347979">
          <a:off x="3125035" y="2107640"/>
          <a:ext cx="3331967" cy="34804"/>
        </a:xfrm>
        <a:custGeom>
          <a:avLst/>
          <a:gdLst/>
          <a:ahLst/>
          <a:cxnLst/>
          <a:rect l="0" t="0" r="0" b="0"/>
          <a:pathLst>
            <a:path>
              <a:moveTo>
                <a:pt x="0" y="17402"/>
              </a:moveTo>
              <a:lnTo>
                <a:pt x="3331967"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EAFEC-3FDA-42CD-BC32-121083F38249}">
      <dsp:nvSpPr>
        <dsp:cNvPr id="0" name=""/>
        <dsp:cNvSpPr/>
      </dsp:nvSpPr>
      <dsp:spPr>
        <a:xfrm rot="18951718">
          <a:off x="3076507" y="1951490"/>
          <a:ext cx="1117815" cy="34804"/>
        </a:xfrm>
        <a:custGeom>
          <a:avLst/>
          <a:gdLst/>
          <a:ahLst/>
          <a:cxnLst/>
          <a:rect l="0" t="0" r="0" b="0"/>
          <a:pathLst>
            <a:path>
              <a:moveTo>
                <a:pt x="0" y="17402"/>
              </a:moveTo>
              <a:lnTo>
                <a:pt x="1117815"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0659-8000-49AB-80D1-FAA9A9CCB90A}">
      <dsp:nvSpPr>
        <dsp:cNvPr id="0" name=""/>
        <dsp:cNvSpPr/>
      </dsp:nvSpPr>
      <dsp:spPr>
        <a:xfrm>
          <a:off x="702834" y="1582726"/>
          <a:ext cx="3152771" cy="2726904"/>
        </a:xfrm>
        <a:prstGeom prst="ellipse">
          <a:avLst/>
        </a:prstGeom>
        <a:solidFill>
          <a:srgbClr val="A94D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8FC5B-2338-4754-9CF4-DCEF594E5E7E}">
      <dsp:nvSpPr>
        <dsp:cNvPr id="0" name=""/>
        <dsp:cNvSpPr/>
      </dsp:nvSpPr>
      <dsp:spPr>
        <a:xfrm>
          <a:off x="3808425" y="114887"/>
          <a:ext cx="1683075" cy="173906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CA" sz="2300" kern="1200" dirty="0"/>
            <a:t>Reading</a:t>
          </a:r>
        </a:p>
      </dsp:txBody>
      <dsp:txXfrm>
        <a:off x="4054906" y="369568"/>
        <a:ext cx="1190113" cy="1229706"/>
      </dsp:txXfrm>
    </dsp:sp>
    <dsp:sp modelId="{8386245A-4B7C-4E01-8D21-F52B4C359D90}">
      <dsp:nvSpPr>
        <dsp:cNvPr id="0" name=""/>
        <dsp:cNvSpPr/>
      </dsp:nvSpPr>
      <dsp:spPr>
        <a:xfrm>
          <a:off x="6292915" y="554486"/>
          <a:ext cx="1506437" cy="1421798"/>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1066800">
            <a:lnSpc>
              <a:spcPct val="90000"/>
            </a:lnSpc>
            <a:spcBef>
              <a:spcPct val="0"/>
            </a:spcBef>
            <a:spcAft>
              <a:spcPct val="35000"/>
            </a:spcAft>
            <a:buNone/>
          </a:pPr>
          <a:r>
            <a:rPr lang="en-CA" sz="2400" kern="1200" dirty="0"/>
            <a:t>Writing</a:t>
          </a:r>
        </a:p>
      </dsp:txBody>
      <dsp:txXfrm>
        <a:off x="6513528" y="762703"/>
        <a:ext cx="1065211" cy="1005364"/>
      </dsp:txXfrm>
    </dsp:sp>
    <dsp:sp modelId="{F2773446-3BEE-4E5D-A0F5-0FCAB892F2B6}">
      <dsp:nvSpPr>
        <dsp:cNvPr id="0" name=""/>
        <dsp:cNvSpPr/>
      </dsp:nvSpPr>
      <dsp:spPr>
        <a:xfrm>
          <a:off x="5261697" y="1832275"/>
          <a:ext cx="1708114" cy="1661381"/>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400" kern="1200" dirty="0">
              <a:solidFill>
                <a:srgbClr val="FFFFFF"/>
              </a:solidFill>
              <a:latin typeface="Arial"/>
              <a:ea typeface="+mn-ea"/>
              <a:cs typeface="+mn-cs"/>
            </a:rPr>
            <a:t>Digital</a:t>
          </a:r>
          <a:endParaRPr lang="en-CA" sz="2300" kern="1200" dirty="0">
            <a:solidFill>
              <a:srgbClr val="FFFFFF"/>
            </a:solidFill>
            <a:latin typeface="Arial"/>
            <a:ea typeface="+mn-ea"/>
            <a:cs typeface="+mn-cs"/>
          </a:endParaRPr>
        </a:p>
      </dsp:txBody>
      <dsp:txXfrm>
        <a:off x="5511845" y="2075579"/>
        <a:ext cx="1207818" cy="1174773"/>
      </dsp:txXfrm>
    </dsp:sp>
    <dsp:sp modelId="{968D6675-7421-4A4E-8BEC-C6B8AD15BC48}">
      <dsp:nvSpPr>
        <dsp:cNvPr id="0" name=""/>
        <dsp:cNvSpPr/>
      </dsp:nvSpPr>
      <dsp:spPr>
        <a:xfrm>
          <a:off x="6484224" y="3383530"/>
          <a:ext cx="1736310" cy="1801152"/>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CA" sz="2200" kern="1200" dirty="0">
              <a:solidFill>
                <a:srgbClr val="FFFFFF"/>
              </a:solidFill>
              <a:latin typeface="Arial"/>
              <a:ea typeface="+mn-ea"/>
              <a:cs typeface="+mn-cs"/>
            </a:rPr>
            <a:t>Creativity</a:t>
          </a:r>
        </a:p>
      </dsp:txBody>
      <dsp:txXfrm>
        <a:off x="6738501" y="3647303"/>
        <a:ext cx="1227756" cy="1273606"/>
      </dsp:txXfrm>
    </dsp:sp>
    <dsp:sp modelId="{CFF1419B-5D47-4CDA-9004-0620521C9BFD}">
      <dsp:nvSpPr>
        <dsp:cNvPr id="0" name=""/>
        <dsp:cNvSpPr/>
      </dsp:nvSpPr>
      <dsp:spPr>
        <a:xfrm>
          <a:off x="3152650" y="3851004"/>
          <a:ext cx="2311218" cy="2204056"/>
        </a:xfrm>
        <a:prstGeom prst="ellipse">
          <a:avLst/>
        </a:prstGeom>
        <a:solidFill>
          <a:srgbClr val="70AD47">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FFFFFF"/>
              </a:solidFill>
              <a:latin typeface="Arial"/>
              <a:ea typeface="+mn-ea"/>
              <a:cs typeface="+mn-cs"/>
            </a:rPr>
            <a:t>Communication</a:t>
          </a:r>
        </a:p>
      </dsp:txBody>
      <dsp:txXfrm>
        <a:off x="3491120" y="4173781"/>
        <a:ext cx="1634278" cy="1558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Sarah Stocker: </a:t>
            </a:r>
            <a:r>
              <a:rPr lang="en-CA" dirty="0"/>
              <a:t>This afternoon, I would like to begin with a land acknowledgement. We would like to begin by acknowledging the Indigenous peoples of all the lands that we are on today. While we meet today on a virtual platform, we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And now it’s my pleasure to introduce this afternoon’s panelists. We have Barb Glass and Robyn Cook-Ritchie presenting today. Barb’s teaching career began in 1990 in the York Region District School Board. She relocated to North Bay and spent 23 years at </a:t>
            </a:r>
            <a:r>
              <a:rPr lang="en-CA" dirty="0" err="1"/>
              <a:t>Canadore</a:t>
            </a:r>
            <a:r>
              <a:rPr lang="en-CA" dirty="0"/>
              <a:t> College teaching and coordinating adult upgrading and pre-apprenticeship programs. Subsequently, Barb held management positions at Conestoga College and Niagara College in the areas of access programing, upgrading and Pathways. In 2016, Barb began her current position as Executive Director of the College Sector Committee.</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Robyn Cook-Ritchie is the Executive Director at Laubach Literacy Ontario. Her consulting company, RCR Consulting, has focused on adult literacy for the past two decades, working with literacy organizations across the province on research and development projects and practitioner training. Robyn also coordinates the Literacy and Basic Skills and language instruction for newcomers to Canada programs at the Grand Erie District School Board.</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It’s now my pleasure to turn over the presentation to Robyn.</a:t>
            </a:r>
            <a:endParaRPr dirty="0"/>
          </a:p>
        </p:txBody>
      </p:sp>
      <p:sp>
        <p:nvSpPr>
          <p:cNvPr id="84" name="Google Shape;8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Curriculum Framework supports the development of skills, knowledge and behaviours, otherwise known as competencies, that adults need so that they are able to fulfill their responsibilities at work, when they are out in the community, or when they are in other learning environments such as secondary school, post-secondary skills training – all of those different environments that they may move on to after they are engaged with a literacy program. It goes beyond literacy instruction as discrete skills building focuses on the interaction of skills, knowledge and behaviour that reflects the learners’ goals and interests. It’s not just about the skills they are learning, it’s how those skills work together with prior knowledge and behaviour, and how that support the learners’ goals. </a:t>
            </a:r>
            <a:endParaRPr lang="en-CA" dirty="0"/>
          </a:p>
          <a:p>
            <a:endParaRPr lang="en-CA" dirty="0"/>
          </a:p>
        </p:txBody>
      </p:sp>
      <p:sp>
        <p:nvSpPr>
          <p:cNvPr id="4" name="Slide Number Placeholder 3"/>
          <p:cNvSpPr>
            <a:spLocks noGrp="1"/>
          </p:cNvSpPr>
          <p:nvPr>
            <p:ph type="sldNum" sz="quarter" idx="5"/>
          </p:nvPr>
        </p:nvSpPr>
        <p:spPr/>
        <p:txBody>
          <a:bodyPr/>
          <a:lstStyle/>
          <a:p>
            <a:fld id="{810E1E9A-E921-4174-A0FC-51868D7AC568}" type="slidenum">
              <a:rPr lang="en-US" smtClean="0"/>
              <a:t>10</a:t>
            </a:fld>
            <a:endParaRPr lang="en-US" dirty="0"/>
          </a:p>
        </p:txBody>
      </p:sp>
    </p:spTree>
    <p:extLst>
      <p:ext uri="{BB962C8B-B14F-4D97-AF65-F5344CB8AC3E}">
        <p14:creationId xmlns:p14="http://schemas.microsoft.com/office/powerpoint/2010/main" val="123446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200" i="0" kern="1200" dirty="0">
                <a:solidFill>
                  <a:schemeClr val="tx1"/>
                </a:solidFill>
                <a:effectLst/>
                <a:latin typeface="+mn-lt"/>
                <a:ea typeface="+mn-ea"/>
                <a:cs typeface="+mn-cs"/>
              </a:rPr>
              <a:t>The Curriculum Framework itself uses six very broad competencies to organize learning content. Those six competencies are find and use information, communicate ideas and information, understand and use numbers, use digital technology, manage learning, and engage with others. </a:t>
            </a:r>
            <a:endParaRPr lang="en-CA" i="0" dirty="0"/>
          </a:p>
        </p:txBody>
      </p:sp>
      <p:sp>
        <p:nvSpPr>
          <p:cNvPr id="4" name="Slide Number Placeholder 3"/>
          <p:cNvSpPr>
            <a:spLocks noGrp="1"/>
          </p:cNvSpPr>
          <p:nvPr>
            <p:ph type="sldNum" sz="quarter" idx="10"/>
          </p:nvPr>
        </p:nvSpPr>
        <p:spPr/>
        <p:txBody>
          <a:bodyPr/>
          <a:lstStyle/>
          <a:p>
            <a:fld id="{42748027-6EBF-48A8-87AB-DCA88A0E8322}" type="slidenum">
              <a:rPr lang="en-CA" smtClean="0"/>
              <a:t>11</a:t>
            </a:fld>
            <a:endParaRPr lang="en-CA" dirty="0"/>
          </a:p>
        </p:txBody>
      </p:sp>
    </p:spTree>
    <p:extLst>
      <p:ext uri="{BB962C8B-B14F-4D97-AF65-F5344CB8AC3E}">
        <p14:creationId xmlns:p14="http://schemas.microsoft.com/office/powerpoint/2010/main" val="379019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Those competencies were established by synthesizing responses from literacy service providers across Ontario. The question was, “what should learners be learning in literacy programs”. That was the broad question that was asked, and that fed into the development work and the competencies that came out of that work. All of the streams and sector organizations from the province were involved in the process of identifying these six broad competencies that answered that question about what learners should be learning in literacy programs. As you can see, the competencies go beyond the traditional idea of reading, writing and numeracy as we would traditionally think of literacy. The development team members representing the interests of learners in Francophone, Deaf, Indigenous and Anglophone programs, in addition to representatives from community-based, school board and college service providers all came up with the competencies. This was the process; they came together in a large team environment over a lot of time and worked on all of these concepts until they reached consensus on the set of competencies that would end up comprising the OALCF Curriculum Framework.</a:t>
            </a: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12</a:t>
            </a:fld>
            <a:endParaRPr lang="en-CA" dirty="0"/>
          </a:p>
        </p:txBody>
      </p:sp>
    </p:spTree>
    <p:extLst>
      <p:ext uri="{BB962C8B-B14F-4D97-AF65-F5344CB8AC3E}">
        <p14:creationId xmlns:p14="http://schemas.microsoft.com/office/powerpoint/2010/main" val="428431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So why competencies? There are many reasons why competency-based learning includes all aspects. It includes skills, but it also includes knowledge and behaviour. It also includes specific tasks to provide learning context for learners. Competency-based learning involves relationships with other competencies, and it also supports a learner’s ability to adapt and apply what they have learned to new contacts. It’s an approach that’s focused on the achievement of competencies, rather than just isolated skills. It doesn’t mean that people don’t have to attain those skills. You need to have those skills, and you need to be able to bundle them together to achieve the competencies. With this type of an approach, there is an interaction of skills, knowledge and behaviours as well as learners’ prior knowledge and understanding of how to use the skills. This helps learners be able to perform tasks. Competency-based education can articulate success in many different ways, but it’s always key that the learner is able to demonstrate success against the standards out in the framework. </a:t>
            </a: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13</a:t>
            </a:fld>
            <a:endParaRPr lang="en-CA" dirty="0"/>
          </a:p>
        </p:txBody>
      </p:sp>
    </p:spTree>
    <p:extLst>
      <p:ext uri="{BB962C8B-B14F-4D97-AF65-F5344CB8AC3E}">
        <p14:creationId xmlns:p14="http://schemas.microsoft.com/office/powerpoint/2010/main" val="190224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200" kern="1200" dirty="0">
                <a:solidFill>
                  <a:schemeClr val="tx1"/>
                </a:solidFill>
                <a:effectLst/>
                <a:latin typeface="+mn-lt"/>
                <a:ea typeface="+mn-ea"/>
                <a:cs typeface="+mn-cs"/>
              </a:rPr>
              <a:t>Competencies represent a full range of skills, knowledge and behaviours adult literacy learners can expect to enhance while they are participating in literacy programming. They are context free; by that, they are meant to be broad, generic categories that apply to all learners, but they allow learning to be contextualized to learners’ specific goals that they bring to programming. </a:t>
            </a:r>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14</a:t>
            </a:fld>
            <a:endParaRPr lang="en-CA" dirty="0"/>
          </a:p>
        </p:txBody>
      </p:sp>
    </p:spTree>
    <p:extLst>
      <p:ext uri="{BB962C8B-B14F-4D97-AF65-F5344CB8AC3E}">
        <p14:creationId xmlns:p14="http://schemas.microsoft.com/office/powerpoint/2010/main" val="68975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200" kern="1200" dirty="0">
                <a:solidFill>
                  <a:schemeClr val="tx1"/>
                </a:solidFill>
                <a:effectLst/>
                <a:latin typeface="+mn-lt"/>
                <a:ea typeface="+mn-ea"/>
                <a:cs typeface="+mn-cs"/>
              </a:rPr>
              <a:t>In the OALCF, competencies are integral to completing any task. Competencies are almost always used in combination with other competencies, so they interconnect in some way. Communicate for example: communicate ideas and information and find and use information are often interconnected in the actual tasks that you do. The concept of competencies implies a much broader concept just the term “generic skills”</a:t>
            </a:r>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15</a:t>
            </a:fld>
            <a:endParaRPr lang="en-CA" dirty="0"/>
          </a:p>
        </p:txBody>
      </p:sp>
    </p:spTree>
    <p:extLst>
      <p:ext uri="{BB962C8B-B14F-4D97-AF65-F5344CB8AC3E}">
        <p14:creationId xmlns:p14="http://schemas.microsoft.com/office/powerpoint/2010/main" val="233064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200" kern="1200" dirty="0">
                <a:solidFill>
                  <a:schemeClr val="tx1"/>
                </a:solidFill>
                <a:effectLst/>
                <a:latin typeface="+mn-lt"/>
                <a:ea typeface="+mn-ea"/>
                <a:cs typeface="+mn-cs"/>
              </a:rPr>
              <a:t>The idea behind the framework is that it can be used to guide or support program development, assessment, and instruction. Keeping in mind that it is a framework, it doesn’t have everything in it. It is meant to give you the foundation, or the basis upon which you can do some program development, you can create assessment tools, and you can provide instruction to learners. You are able to reflect back on the framework as your foundation piece.</a:t>
            </a:r>
          </a:p>
          <a:p>
            <a:pPr marL="158750" indent="0">
              <a:buNone/>
            </a:pPr>
            <a:endParaRPr lang="en-CA" sz="1200" kern="1200" dirty="0">
              <a:solidFill>
                <a:schemeClr val="tx1"/>
              </a:solidFill>
              <a:effectLst/>
              <a:latin typeface="+mn-lt"/>
              <a:ea typeface="+mn-ea"/>
              <a:cs typeface="+mn-cs"/>
            </a:endParaRPr>
          </a:p>
          <a:p>
            <a:pPr marL="158750" indent="0">
              <a:buNone/>
            </a:pPr>
            <a:r>
              <a:rPr lang="en-CA" sz="1200" kern="1200" dirty="0">
                <a:solidFill>
                  <a:schemeClr val="tx1"/>
                </a:solidFill>
                <a:effectLst/>
                <a:latin typeface="+mn-lt"/>
                <a:ea typeface="+mn-ea"/>
                <a:cs typeface="+mn-cs"/>
              </a:rPr>
              <a:t>That’s a quick overview of the Curriculum Framework and what the intent was when it was developed. It has been around for a few years, and it is integrated into literacy programming.</a:t>
            </a:r>
          </a:p>
          <a:p>
            <a:pPr marL="158750" indent="0">
              <a:buNone/>
            </a:pPr>
            <a:endParaRPr lang="en-CA" sz="1200" kern="1200" dirty="0">
              <a:solidFill>
                <a:schemeClr val="tx1"/>
              </a:solidFill>
              <a:effectLst/>
              <a:latin typeface="+mn-lt"/>
              <a:ea typeface="+mn-ea"/>
              <a:cs typeface="+mn-cs"/>
            </a:endParaRPr>
          </a:p>
          <a:p>
            <a:pPr marL="158750" indent="0">
              <a:buNone/>
            </a:pPr>
            <a:r>
              <a:rPr lang="en-CA" sz="1200" kern="1200" dirty="0">
                <a:solidFill>
                  <a:schemeClr val="tx1"/>
                </a:solidFill>
                <a:effectLst/>
                <a:latin typeface="+mn-lt"/>
                <a:ea typeface="+mn-ea"/>
                <a:cs typeface="+mn-cs"/>
              </a:rPr>
              <a:t>I’m now going to walk you through Essential Skills and the interconnection between Essential Skills and the OALCF.</a:t>
            </a:r>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16</a:t>
            </a:fld>
            <a:endParaRPr lang="en-CA" dirty="0"/>
          </a:p>
        </p:txBody>
      </p:sp>
    </p:spTree>
    <p:extLst>
      <p:ext uri="{BB962C8B-B14F-4D97-AF65-F5344CB8AC3E}">
        <p14:creationId xmlns:p14="http://schemas.microsoft.com/office/powerpoint/2010/main" val="75911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Essential Skills were the original foundational skills that were identified as integral to successful participation in the Canadian </a:t>
            </a:r>
            <a:r>
              <a:rPr lang="en-US" dirty="0" err="1"/>
              <a:t>labour</a:t>
            </a:r>
            <a:r>
              <a:rPr lang="en-US" dirty="0"/>
              <a:t> market. That’s an important distinction to know. The Essential Skills were built on the skills people needed in order to participate in various types of employment. They are a broad set of foundational skills, and they do have applicability across work, learning and life. The idea is that having the skills in place allows you to adapt and use them in other contexts, in particular in other learning environments and just in life in general. </a:t>
            </a:r>
          </a:p>
          <a:p>
            <a:pPr marL="158750" indent="0">
              <a:buNone/>
            </a:pPr>
            <a:endParaRPr lang="en-US" dirty="0"/>
          </a:p>
          <a:p>
            <a:pPr marL="158750" indent="0">
              <a:buNone/>
            </a:pPr>
            <a:r>
              <a:rPr lang="en-US" dirty="0"/>
              <a:t>They are enabling skills that help people perform tasks required by their jobs. They are skills that provide workers with a foundation for learning other skills. They are skills that enhance the ability to adapt to change. They are skills that people use to carry out a wide variety of everyday life and occupation tasks. They are skills needed for work, learning and life. When I talk about Essential Skills, I am talking about the original set of Essential Skills. Later on in the presentation, Barb will walk you through the new Skills for Success, which is replacing Essential Skills in Canada. It’s good to have a basis in the original nine Essential Skills, because there is a clear connection.</a:t>
            </a:r>
          </a:p>
        </p:txBody>
      </p:sp>
      <p:sp>
        <p:nvSpPr>
          <p:cNvPr id="4" name="Slide Number Placeholder 3"/>
          <p:cNvSpPr>
            <a:spLocks noGrp="1"/>
          </p:cNvSpPr>
          <p:nvPr>
            <p:ph type="sldNum" sz="quarter" idx="5"/>
          </p:nvPr>
        </p:nvSpPr>
        <p:spPr/>
        <p:txBody>
          <a:bodyPr/>
          <a:lstStyle/>
          <a:p>
            <a:fld id="{DBFABF49-C4FA-4455-9ED9-C6B09DF299AE}" type="slidenum">
              <a:rPr lang="en-US" smtClean="0"/>
              <a:t>17</a:t>
            </a:fld>
            <a:endParaRPr lang="en-US" dirty="0"/>
          </a:p>
        </p:txBody>
      </p:sp>
    </p:spTree>
    <p:extLst>
      <p:ext uri="{BB962C8B-B14F-4D97-AF65-F5344CB8AC3E}">
        <p14:creationId xmlns:p14="http://schemas.microsoft.com/office/powerpoint/2010/main" val="354917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Those nine original essential skills are reading, document use, writing, numeracy, oral communication, working with others, thinking, computer use, and continuous learning. </a:t>
            </a:r>
          </a:p>
        </p:txBody>
      </p:sp>
    </p:spTree>
    <p:extLst>
      <p:ext uri="{BB962C8B-B14F-4D97-AF65-F5344CB8AC3E}">
        <p14:creationId xmlns:p14="http://schemas.microsoft.com/office/powerpoint/2010/main" val="357783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Essential Skills have a long history, and think it’s interesting to understand where they came from, because you are going to be familiar with some of these pieces. From 1971 to 1993 in Canada, we had something called the Canadian Classification and Dictionary of Occupations. That was developed in Canada specific to Canadian occupations. In 1993, the National Occupational Classification replaced the CCDEO. That’s the “NOC” that we talk about. Most people who work in literacy have had to use NOC codes that link to specific occupations.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In 1993, the government launched the Essential Skills Research Project, the ESRP. The first step of that project was to draft a framework that included a list of the nine Essential Skills that I went over in the previous slide. It also included complexity rating scales and an approach for data collection to make the Essential Skills profile. The main purpose of this project was to support curriculum development and training for all of the occupations that were outlined in the NOC. A lot of research went into this, and a man named Arthur D.W. Smith did a lot of work in the 1970s on identifying generic skills for occupational training, and that was the starting point for this work. They also did a worldwide literature review, and they integrated information from the International Adult Literacy Survey.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Between 1995 and 1997, there were pilots and data collection for the Essential Skills profiles, and in 1998 they started writing those. The profiles profile a particular occupation and outline all of the different Essential Skills that someone requires or would need to be successful in that occupation. </a:t>
            </a:r>
          </a:p>
        </p:txBody>
      </p:sp>
    </p:spTree>
    <p:extLst>
      <p:ext uri="{BB962C8B-B14F-4D97-AF65-F5344CB8AC3E}">
        <p14:creationId xmlns:p14="http://schemas.microsoft.com/office/powerpoint/2010/main" val="352941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Robyn Cook-Ritchie: </a:t>
            </a:r>
            <a:r>
              <a:rPr lang="en-CA" dirty="0"/>
              <a:t>Thank you, Sarah. Welcome, everyone, to today’s presentation. I’m going to be talking about OALCF and Essential Skills, and then I will turn it over to Barb who will talk to you about the new Skills for Success and the connection to OALCF.</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Before we get started, I want to tell you a bit about the Pop Up PD for Literacy Educators. This is a free webinar series that has been developed by Ontario’s regional networks, sectors, and provincial support organizations. The idea behind pop up webinars is to support practitioners with presentations on topics that are important to them. English-language webinars have been presented annually since 2015/16, and French-language transcriptions are available on COFA’s website. There is a link on the slide where you can access all of the recording links and transcripts. Webinar topic ideas for the next fiscal year are always welcome to be sent to E-Channel; the address is also on the slide. </a:t>
            </a:r>
            <a:endParaRPr dirty="0"/>
          </a:p>
        </p:txBody>
      </p:sp>
      <p:sp>
        <p:nvSpPr>
          <p:cNvPr id="91" name="Google Shape;9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What they wanted to do with this project was to improve economic performance and </a:t>
            </a:r>
            <a:r>
              <a:rPr lang="en-US" dirty="0" err="1"/>
              <a:t>labour</a:t>
            </a:r>
            <a:r>
              <a:rPr lang="en-US" dirty="0"/>
              <a:t> market outcomes by encouraging training. The project identified those Essential Skills needed for work primarily, but also that were adaptable to learning and life. It answered the question, “training for what?” and how an individual would know if they had the skills needed for a particular job. </a:t>
            </a:r>
          </a:p>
          <a:p>
            <a:pPr marL="158750" indent="0">
              <a:buNone/>
            </a:pPr>
            <a:endParaRPr lang="en-US" dirty="0"/>
          </a:p>
          <a:p>
            <a:pPr marL="158750" indent="0">
              <a:buNone/>
            </a:pPr>
            <a:r>
              <a:rPr lang="en-US" dirty="0"/>
              <a:t>The project involved almost 3000 interviews across Canada, and it looked at 180 different occupations. They developed ways to talk about Essential Skills by using information from those interviews. They adapted scales from the International Adult Literacy Survey – IALS – and </a:t>
            </a:r>
            <a:r>
              <a:rPr lang="en-US" dirty="0" err="1"/>
              <a:t>ftom</a:t>
            </a:r>
            <a:r>
              <a:rPr lang="en-US" dirty="0"/>
              <a:t> Canadian Language Benchmarks. </a:t>
            </a:r>
          </a:p>
        </p:txBody>
      </p:sp>
      <p:sp>
        <p:nvSpPr>
          <p:cNvPr id="4" name="Slide Number Placeholder 3"/>
          <p:cNvSpPr>
            <a:spLocks noGrp="1"/>
          </p:cNvSpPr>
          <p:nvPr>
            <p:ph type="sldNum" sz="quarter" idx="5"/>
          </p:nvPr>
        </p:nvSpPr>
        <p:spPr/>
        <p:txBody>
          <a:bodyPr/>
          <a:lstStyle/>
          <a:p>
            <a:fld id="{DBFABF49-C4FA-4455-9ED9-C6B09DF299AE}" type="slidenum">
              <a:rPr lang="en-US" smtClean="0"/>
              <a:t>20</a:t>
            </a:fld>
            <a:endParaRPr lang="en-US" dirty="0"/>
          </a:p>
        </p:txBody>
      </p:sp>
    </p:spTree>
    <p:extLst>
      <p:ext uri="{BB962C8B-B14F-4D97-AF65-F5344CB8AC3E}">
        <p14:creationId xmlns:p14="http://schemas.microsoft.com/office/powerpoint/2010/main" val="339431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defRPr/>
            </a:pPr>
            <a:r>
              <a:rPr lang="en-US" dirty="0"/>
              <a:t>They found that different occupations require different skills sets and different skill levels. Increasing skills levels or providing training helps people maintain jobs, especially during transitional times. This point is quite important right now, because we are living through a very historic transitional time, in terms of COVID of course, but also in terms of increasing digitization in so many different occupations.</a:t>
            </a:r>
          </a:p>
          <a:p>
            <a:pPr marL="158750" indent="0">
              <a:buNone/>
              <a:defRPr/>
            </a:pPr>
            <a:endParaRPr lang="en-US" dirty="0"/>
          </a:p>
          <a:p>
            <a:pPr marL="158750" indent="0">
              <a:buNone/>
              <a:defRPr/>
            </a:pPr>
            <a:r>
              <a:rPr lang="en-US" dirty="0"/>
              <a:t>Education level doesn’t always equate to skill level when it comes to performing certain tasks. Someone might have a secondary school credit level, but they might not have the skills they need to performance or work in an entry level job. It depends on the occupation and the skills required. This project took a close look at what different occupations across Canada require.</a:t>
            </a:r>
          </a:p>
          <a:p>
            <a:pPr marL="158750" indent="0">
              <a:buNone/>
              <a:defRPr/>
            </a:pPr>
            <a:endParaRPr lang="en-US" dirty="0"/>
          </a:p>
          <a:p>
            <a:pPr marL="158750" indent="0">
              <a:buNone/>
              <a:defRPr/>
            </a:pPr>
            <a:r>
              <a:rPr lang="en-US" dirty="0"/>
              <a:t>They also found that literacy skills are on a continuum, and they need to be used or they can be lost. We do know that in LBS, because we see it all the time. People come into our programs with skill gaps or losses because they haven’t used the skills in a while.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BFABF49-C4FA-4455-9ED9-C6B09DF299AE}" type="slidenum">
              <a:rPr lang="en-US" smtClean="0"/>
              <a:t>21</a:t>
            </a:fld>
            <a:endParaRPr lang="en-US" dirty="0"/>
          </a:p>
        </p:txBody>
      </p:sp>
    </p:spTree>
    <p:extLst>
      <p:ext uri="{BB962C8B-B14F-4D97-AF65-F5344CB8AC3E}">
        <p14:creationId xmlns:p14="http://schemas.microsoft.com/office/powerpoint/2010/main" val="131667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Workplace essential skills are the foundation skills everyone uses while performing the tasks required for their jobs. There were</a:t>
            </a:r>
            <a:r>
              <a:rPr lang="en-US" baseline="0" dirty="0"/>
              <a:t> originally </a:t>
            </a:r>
            <a:r>
              <a:rPr lang="en-US" dirty="0"/>
              <a:t>nine skills that were</a:t>
            </a:r>
            <a:r>
              <a:rPr lang="en-US" baseline="0" dirty="0"/>
              <a:t> identified as </a:t>
            </a:r>
            <a:r>
              <a:rPr lang="en-US" dirty="0"/>
              <a:t>essential in almost every</a:t>
            </a:r>
            <a:r>
              <a:rPr lang="en-US" baseline="0" dirty="0"/>
              <a:t> </a:t>
            </a:r>
            <a:r>
              <a:rPr lang="en-US" dirty="0"/>
              <a:t>workplace. All nine are used in different combinations, in different applications, in almost every occupation. They're the foundational skills you rely on to carry out your work tasks, and they're the building blocks you use to learn new ones. They're essential to your success.</a:t>
            </a:r>
          </a:p>
          <a:p>
            <a:pPr marL="158750" indent="0">
              <a:buNone/>
            </a:pPr>
            <a:endParaRPr lang="en-US" dirty="0"/>
          </a:p>
          <a:p>
            <a:pPr marL="158750" indent="0">
              <a:buNone/>
            </a:pPr>
            <a:r>
              <a:rPr lang="en-US" dirty="0"/>
              <a:t>The nine Essential Skills are the key to acquiring and applying all other skills. They were identified as quite critical, and that’s why we’re going through this to give you an historical idea of where they came from and how they were developed over time</a:t>
            </a:r>
            <a:endParaRPr lang="en-US" dirty="0">
              <a:cs typeface="Calibri" panose="020F0502020204030204"/>
            </a:endParaRPr>
          </a:p>
          <a:p>
            <a:endParaRPr lang="en-CA" dirty="0"/>
          </a:p>
        </p:txBody>
      </p:sp>
    </p:spTree>
    <p:extLst>
      <p:ext uri="{BB962C8B-B14F-4D97-AF65-F5344CB8AC3E}">
        <p14:creationId xmlns:p14="http://schemas.microsoft.com/office/powerpoint/2010/main" val="205189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Proficiency in each Essential Skill was measured with a specific complexity rating. The complexity rating considers different “dimensions” of the skill on a four or five point scale. Complexity levels are assigned to example tasks that will be performed by a worker on the job. These ratings were developed so that you could identify differences and skill requirements among different occupations and the underlying constructs applicable to learning strategies. The complexity rating considers different dimensions of a skill on the point scale, and it integrates information into a single number to provide an overall rating. Complexity levels from “1”, which would be basic tasks, to “4” or “5”, which will be more advanced tasks, are then assigned to specific example tasks that somebody would do on a job.</a:t>
            </a:r>
          </a:p>
          <a:p>
            <a:pPr marL="158750" indent="0">
              <a:buNone/>
            </a:pPr>
            <a:endParaRPr lang="en-US" dirty="0"/>
          </a:p>
          <a:p>
            <a:pPr marL="158750" indent="0">
              <a:buNone/>
            </a:pPr>
            <a:r>
              <a:rPr lang="en-US" dirty="0"/>
              <a:t>When you look at an Essential Skills profile and the different skills that are required, it tells you if you need, for example, Reading Text Level 3 which would be at complexity level 3.</a:t>
            </a:r>
            <a:endParaRPr lang="en-CA" dirty="0"/>
          </a:p>
        </p:txBody>
      </p:sp>
    </p:spTree>
    <p:extLst>
      <p:ext uri="{BB962C8B-B14F-4D97-AF65-F5344CB8AC3E}">
        <p14:creationId xmlns:p14="http://schemas.microsoft.com/office/powerpoint/2010/main" val="917200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is a general example of complexity in Essential Skills. At Level 1, somebody is locating and using information, so in this example, pet groomers read items in supply catalogues and purchasing flyers. At Level 2, they are locating and cycling information. Kitchen helpers read safety precautions relating to fire hazards in the kitchen, for example. At Level 3, you are starting to actually integrate information, so you are still locating and cycling, but you are also integrating. An example of that would be branch managers at a bank may refer to several human resource manuals to locate and integrate information on topics such as pay scales and job descriptions. You’re not just finding information, you’re also starting to integrate the information to make decisions or generate new information. At Level 4, you’re doing all of those things, but you’re also starting to apply prior knowledge. For example, court clerks collect information from various Acts to assist Justices of the Peace in cases where clarity of jurisprudence is required. The Acts that they are actually reading and selecting are complex legal documents with complex terminology. They have some background information to be able to understand that terminology and bring the correct information. At Level 5, you’re starting to generate new things: you’re doing everything you did in the first four levels but also generating. For example, assistant business managers in </a:t>
            </a:r>
            <a:r>
              <a:rPr lang="en-US" dirty="0" err="1"/>
              <a:t>labour</a:t>
            </a:r>
            <a:r>
              <a:rPr lang="en-US" dirty="0"/>
              <a:t> unions might read adjudication decisions that have established jurisprudence or law for pending grievances which are to go to adjudication. The legal wording has specific and complex implications for specific  cases. As the levels increase, the complexity also increases.</a:t>
            </a:r>
          </a:p>
        </p:txBody>
      </p:sp>
    </p:spTree>
    <p:extLst>
      <p:ext uri="{BB962C8B-B14F-4D97-AF65-F5344CB8AC3E}">
        <p14:creationId xmlns:p14="http://schemas.microsoft.com/office/powerpoint/2010/main" val="389217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cs typeface="Calibri"/>
              </a:rPr>
              <a:t>Essential Skills scales draw from the International Adult Literacy Survey research. I’m not going to go through this – I put it in as an example so you can see. The language is very similar: at Level 1, you are locating; at Level 2, you are cycling; at Level 3, you are integrating; at Level 4, you are integrating, synthesizing and using prior knowledge; at Level 5, you are also generating. There is a clear connection between the Essential Skills scales and the IALS research.</a:t>
            </a:r>
            <a:endParaRPr lang="en-US" dirty="0"/>
          </a:p>
        </p:txBody>
      </p:sp>
      <p:sp>
        <p:nvSpPr>
          <p:cNvPr id="4" name="Slide Number Placeholder 3"/>
          <p:cNvSpPr>
            <a:spLocks noGrp="1"/>
          </p:cNvSpPr>
          <p:nvPr>
            <p:ph type="sldNum" sz="quarter" idx="5"/>
          </p:nvPr>
        </p:nvSpPr>
        <p:spPr/>
        <p:txBody>
          <a:bodyPr/>
          <a:lstStyle/>
          <a:p>
            <a:fld id="{DBFABF49-C4FA-4455-9ED9-C6B09DF299AE}" type="slidenum">
              <a:rPr lang="en-US" smtClean="0"/>
              <a:t>25</a:t>
            </a:fld>
            <a:endParaRPr lang="en-US" dirty="0"/>
          </a:p>
        </p:txBody>
      </p:sp>
    </p:spTree>
    <p:extLst>
      <p:ext uri="{BB962C8B-B14F-4D97-AF65-F5344CB8AC3E}">
        <p14:creationId xmlns:p14="http://schemas.microsoft.com/office/powerpoint/2010/main" val="3371970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I’m going to flip back to the Curriculum Framework now. I’m going to try to explain the connection to the Essential Skills. The primary purpose of the Framework is to support adult learning. Remember that the original purpose of the Essential Skills revolved around occupations and identifying tasks in occupations and skill levels. The OALCF Curriculum Framework is consistent with the interpretation of the Essential Skills complexity scales, but it’s not organized by those nine Essential Skills. It doesn’t draw exclusively from Essential Skills for its conceptualization of the different levels. There are some very clear connections, and there are some additional pieces that were put in place because the purpose is different, i.e., to support adult learning. </a:t>
            </a:r>
          </a:p>
        </p:txBody>
      </p:sp>
      <p:sp>
        <p:nvSpPr>
          <p:cNvPr id="4" name="Slide Number Placeholder 3"/>
          <p:cNvSpPr>
            <a:spLocks noGrp="1"/>
          </p:cNvSpPr>
          <p:nvPr>
            <p:ph type="sldNum" sz="quarter" idx="10"/>
          </p:nvPr>
        </p:nvSpPr>
        <p:spPr/>
        <p:txBody>
          <a:bodyPr/>
          <a:lstStyle/>
          <a:p>
            <a:fld id="{42748027-6EBF-48A8-87AB-DCA88A0E8322}" type="slidenum">
              <a:rPr lang="en-CA" smtClean="0"/>
              <a:t>26</a:t>
            </a:fld>
            <a:endParaRPr lang="en-CA" dirty="0"/>
          </a:p>
        </p:txBody>
      </p:sp>
    </p:spTree>
    <p:extLst>
      <p:ext uri="{BB962C8B-B14F-4D97-AF65-F5344CB8AC3E}">
        <p14:creationId xmlns:p14="http://schemas.microsoft.com/office/powerpoint/2010/main" val="14937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61C369-72DB-4B7D-A00F-092E7722A9C3}" type="slidenum">
              <a:rPr lang="en-US" altLang="en-US" sz="1200"/>
              <a:pPr eaLnBrk="1" hangingPunct="1"/>
              <a:t>27</a:t>
            </a:fld>
            <a:endParaRPr lang="en-US" altLang="en-US" sz="12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kern="1200" dirty="0">
                <a:solidFill>
                  <a:schemeClr val="tx1"/>
                </a:solidFill>
                <a:effectLst/>
                <a:latin typeface="+mn-lt"/>
                <a:ea typeface="+mn-ea"/>
                <a:cs typeface="+mn-cs"/>
              </a:rPr>
              <a:t>For example, OALCF organizes skills into competencies, whereas Essential Skills are organized by specific skill domains. The Curriculum Framework departs a bit from the Essential Skills Framework and moves away from using skill domains established under that system. Instead, it adopts a system where learning is organized and articulated to competencies and  task groups.</a:t>
            </a:r>
            <a:endParaRPr lang="en-CA" dirty="0"/>
          </a:p>
          <a:p>
            <a:pPr eaLnBrk="1" hangingPunct="1"/>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020689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94C8D9-A44A-47A2-992C-2EB3048550A0}" type="slidenum">
              <a:rPr lang="en-US" altLang="en-US" sz="1200"/>
              <a:pPr eaLnBrk="1" hangingPunct="1"/>
              <a:t>28</a:t>
            </a:fld>
            <a:endParaRPr lang="en-US" altLang="en-US" sz="1200"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indent="0" eaLnBrk="1" hangingPunct="1">
              <a:buNone/>
            </a:pPr>
            <a:r>
              <a:rPr lang="en-US" altLang="en-US" dirty="0">
                <a:latin typeface="Calibri" panose="020F0502020204030204" pitchFamily="34" charset="0"/>
                <a:ea typeface="ＭＳ Ｐゴシック" panose="020B0600070205080204" pitchFamily="34" charset="-128"/>
              </a:rPr>
              <a:t>The OALCF focuses on how learners use skills outside of literacy programs. It is competency-based and it is also task-based. The focus is on using what you learn in the program to do tasks outside of the program. It does support work skill, but it also support other things like life and moving on to other education. </a:t>
            </a:r>
          </a:p>
          <a:p>
            <a:pPr marL="158750" indent="0" eaLnBrk="1" hangingPunct="1">
              <a:buNone/>
            </a:pPr>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185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eaLnBrk="1" hangingPunct="1">
              <a:buNone/>
            </a:pPr>
            <a:r>
              <a:rPr lang="en-US" altLang="en-US" sz="1200" dirty="0">
                <a:latin typeface="Calibri" panose="020F0502020204030204" pitchFamily="34" charset="0"/>
                <a:ea typeface="ＭＳ Ｐゴシック" panose="020B0600070205080204" pitchFamily="34" charset="-128"/>
              </a:rPr>
              <a:t>The complexity in the OALCF is based on three levels. It uses three levels to to describe a learner’s proficiency. Those three levels are informed by the same factors that drive complexity at Essential Skills levels 1, 2 and 3. The features include the extent to which the context is familiar and factors that make text and tasks increasingly complex.</a:t>
            </a:r>
          </a:p>
          <a:p>
            <a:pPr marL="158750" indent="0" eaLnBrk="1" hangingPunct="1">
              <a:buNone/>
            </a:pPr>
            <a:endParaRPr lang="en-US" altLang="en-US" sz="1200" dirty="0">
              <a:latin typeface="Calibri" panose="020F0502020204030204" pitchFamily="34" charset="0"/>
              <a:ea typeface="ＭＳ Ｐゴシック" panose="020B0600070205080204" pitchFamily="34" charset="-128"/>
            </a:endParaRPr>
          </a:p>
          <a:p>
            <a:pPr marL="158750" indent="0" eaLnBrk="1" hangingPunct="1">
              <a:buNone/>
            </a:pPr>
            <a:r>
              <a:rPr lang="en-US" altLang="en-US" sz="1200" dirty="0">
                <a:latin typeface="Calibri" panose="020F0502020204030204" pitchFamily="34" charset="0"/>
                <a:ea typeface="ＭＳ Ｐゴシック" panose="020B0600070205080204" pitchFamily="34" charset="-128"/>
              </a:rPr>
              <a:t>When the OALCF was developed, the researchers relied heavily on the Essential Skills research and the scales that were used. So it is consistent with the interpretation of Essential Skills complexity scales for several of the Essential Skills.</a:t>
            </a:r>
          </a:p>
          <a:p>
            <a:pPr marL="0" indent="0">
              <a:buFont typeface="Arial" panose="020B0604020202020204" pitchFamily="34" charset="0"/>
              <a:buNone/>
            </a:pPr>
            <a:endParaRPr lang="en-US" sz="1200" dirty="0"/>
          </a:p>
          <a:p>
            <a:pPr marL="342900" indent="-342900">
              <a:buFont typeface="Arial" panose="020B0604020202020204" pitchFamily="34" charset="0"/>
              <a:buChar char="•"/>
            </a:pPr>
            <a:endParaRPr lang="en-US" sz="1200" dirty="0"/>
          </a:p>
          <a:p>
            <a:endParaRPr lang="en-CA" dirty="0"/>
          </a:p>
        </p:txBody>
      </p:sp>
      <p:sp>
        <p:nvSpPr>
          <p:cNvPr id="4" name="Slide Number Placeholder 3"/>
          <p:cNvSpPr>
            <a:spLocks noGrp="1"/>
          </p:cNvSpPr>
          <p:nvPr>
            <p:ph type="sldNum" sz="quarter" idx="10"/>
          </p:nvPr>
        </p:nvSpPr>
        <p:spPr/>
        <p:txBody>
          <a:bodyPr/>
          <a:lstStyle/>
          <a:p>
            <a:fld id="{DBFABF49-C4FA-4455-9ED9-C6B09DF299AE}" type="slidenum">
              <a:rPr lang="en-US" smtClean="0"/>
              <a:t>29</a:t>
            </a:fld>
            <a:endParaRPr lang="en-US" dirty="0"/>
          </a:p>
        </p:txBody>
      </p:sp>
    </p:spTree>
    <p:extLst>
      <p:ext uri="{BB962C8B-B14F-4D97-AF65-F5344CB8AC3E}">
        <p14:creationId xmlns:p14="http://schemas.microsoft.com/office/powerpoint/2010/main" val="185320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In today’s webinar, we’re going to start out with an historical overview of the Ontario Adult Literacy Curriculum Framework. From here on out, I’m going to call it the OALCF because it’s quite a mouthful to say the whole thing every time. We’re going to do a brief overview of the components of OALCF. I’m going to talk a bit about the history of Essential Skills, and the connection between Essential Skills and the OALCF, and then we’re going to get into the new Skills for Success and the connection to the OALCF.</a:t>
            </a:r>
            <a:endParaRPr dirty="0"/>
          </a:p>
        </p:txBody>
      </p:sp>
      <p:sp>
        <p:nvSpPr>
          <p:cNvPr id="97" name="Google Shape;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8B20BA-1CE0-495C-B4BF-E9C843C8D2EF}" type="slidenum">
              <a:rPr lang="en-US" altLang="en-US" sz="1200"/>
              <a:pPr eaLnBrk="1" hangingPunct="1"/>
              <a:t>30</a:t>
            </a:fld>
            <a:endParaRPr lang="en-US" altLang="en-US" sz="1200"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indent="0" eaLnBrk="1" hangingPunct="1">
              <a:buNone/>
            </a:pPr>
            <a:r>
              <a:rPr lang="en-CA" altLang="en-US" dirty="0">
                <a:latin typeface="Calibri" panose="020F0502020204030204" pitchFamily="34" charset="0"/>
                <a:ea typeface="ＭＳ Ｐゴシック" panose="020B0600070205080204" pitchFamily="34" charset="-128"/>
              </a:rPr>
              <a:t>Essentially, OALCF Levels 1, 2 and 3 are equivalent or are linked to the Essential Skills Levels 1, 2 and 3.</a:t>
            </a:r>
          </a:p>
          <a:p>
            <a:pPr marL="158750" indent="0" eaLnBrk="1" hangingPunct="1">
              <a:buNone/>
            </a:pPr>
            <a:endParaRPr lang="en-CA" dirty="0">
              <a:latin typeface="Calibri" panose="020F0502020204030204" pitchFamily="34" charset="0"/>
              <a:ea typeface="ＭＳ Ｐゴシック" panose="020B0600070205080204" pitchFamily="34" charset="-128"/>
            </a:endParaRPr>
          </a:p>
          <a:p>
            <a:pPr marL="158750" indent="0" eaLnBrk="1" hangingPunct="1">
              <a:buNone/>
            </a:pPr>
            <a:r>
              <a:rPr lang="en-CA" dirty="0">
                <a:latin typeface="Calibri" panose="020F0502020204030204" pitchFamily="34" charset="0"/>
                <a:ea typeface="ＭＳ Ｐゴシック" panose="020B0600070205080204" pitchFamily="34" charset="-128"/>
              </a:rPr>
              <a:t>Remember that in the Essential Skills, levels were developed to address differences in skills needed between occupations. The OALCF has a broader application than that. The Essential Skills scales developed describe five levels of complexity whereas the Curriculum Framework only addresses the first three levels. If you want the reason why that is, it’s because the decision to include only those first three levels was informed by the International Adult Literacy Survey findings which indicate that adults who can do skills or tasks at Level 3 can meet most of the Essential Skills demands of daily life and transfer their learning easily from one context to another. For programming purposes, there may be tasks that practitioners choose to carry out with their learners that actually go beyond Level 3, because that might make sense for some learners with some of their goals, but the Framework really focuses on </a:t>
            </a:r>
            <a:r>
              <a:rPr lang="en-CA" dirty="0" err="1">
                <a:latin typeface="Calibri" panose="020F0502020204030204" pitchFamily="34" charset="0"/>
                <a:ea typeface="ＭＳ Ｐゴシック" panose="020B0600070205080204" pitchFamily="34" charset="-128"/>
              </a:rPr>
              <a:t>thise</a:t>
            </a:r>
            <a:r>
              <a:rPr lang="en-CA" dirty="0">
                <a:latin typeface="Calibri" panose="020F0502020204030204" pitchFamily="34" charset="0"/>
                <a:ea typeface="ＭＳ Ｐゴシック" panose="020B0600070205080204" pitchFamily="34" charset="-128"/>
              </a:rPr>
              <a:t> first three levels that are indicative of foundational literacy and numeracy needs.</a:t>
            </a:r>
            <a:endParaRPr lang="en-CA" dirty="0"/>
          </a:p>
          <a:p>
            <a:pPr lvl="0"/>
            <a:endParaRPr lang="en-CA" dirty="0"/>
          </a:p>
          <a:p>
            <a:pPr eaLnBrk="1" hangingPunct="1"/>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991760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To bring it all back together, the OALCF has three levels of proficiency. It’s informed by the factors that drive complexity at Essential Skills Levels 1, 2 and 3. It differs from Essential Skills as its primary purpose is to support adult learning. It is supplemented with task and performance descriptors in addition to those drawn from Essential Skills complexity. </a:t>
            </a:r>
          </a:p>
        </p:txBody>
      </p:sp>
    </p:spTree>
    <p:extLst>
      <p:ext uri="{BB962C8B-B14F-4D97-AF65-F5344CB8AC3E}">
        <p14:creationId xmlns:p14="http://schemas.microsoft.com/office/powerpoint/2010/main" val="3695059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Does anyone have any questions? This is the midpoint in the presentation, and Barb will be taking over for the second half of the webinar.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endParaRPr dirty="0"/>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b="1" dirty="0"/>
              <a:t>Barb Glass: </a:t>
            </a:r>
            <a:r>
              <a:rPr lang="en-CA" dirty="0"/>
              <a:t>Thank you very much, Robyn.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There is a question in the chat asking to clarify the difference between competencies and skills domains.</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Robyn Cook-Ritchie: </a:t>
            </a:r>
            <a:r>
              <a:rPr lang="en-CA" dirty="0"/>
              <a:t>There are nine Essential Skills, and there are six competencies. The OALCF has six competencies, the Essential Skills framework identifies nine different skill domains.</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There is also a question about the Ontario Skills Passport. The website assisted with training plan development, but it’s no longer up and running. Will the new Skills for Success be available similar to what used to be available for training plan development? We will leave that question for after we talk about Skills For Success. </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b="1" dirty="0"/>
              <a:t>Barb Glass: </a:t>
            </a:r>
            <a:r>
              <a:rPr lang="en-CA" dirty="0"/>
              <a:t>Robyn, thank you for that overview. I’ll move on to the new pieces of what we can expect in the Skills for Success framework.</a:t>
            </a:r>
            <a:endParaRPr dirty="0"/>
          </a:p>
        </p:txBody>
      </p:sp>
      <p:sp>
        <p:nvSpPr>
          <p:cNvPr id="103" name="Google Shape;103;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I’m going to start by refreshing your memory from a few minutes ago with a couple of the things that Robyn mentioned. It’s hard to believe that the Essential Skills research project is 30 years old! So it’s high time for an update. We’ll talk a bit more about some of the reasons behind the federal government’s decision to proceed with updating the Essential Skills framework.</a:t>
            </a:r>
            <a:endParaRPr lang="en-CA" dirty="0"/>
          </a:p>
        </p:txBody>
      </p:sp>
    </p:spTree>
    <p:extLst>
      <p:ext uri="{BB962C8B-B14F-4D97-AF65-F5344CB8AC3E}">
        <p14:creationId xmlns:p14="http://schemas.microsoft.com/office/powerpoint/2010/main" val="368449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Again, just to refresh your memory, Robyn identified the nine original Essential Skills that were developed. In the new Skills for Success framework, there are still nine, but some of them have been renamed and/or redefined.</a:t>
            </a:r>
          </a:p>
        </p:txBody>
      </p:sp>
    </p:spTree>
    <p:extLst>
      <p:ext uri="{BB962C8B-B14F-4D97-AF65-F5344CB8AC3E}">
        <p14:creationId xmlns:p14="http://schemas.microsoft.com/office/powerpoint/2010/main" val="2727733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You might have heard this expression in other presentations over the years. I still like this analogy whether they are called Essential Skills, Foundational Skills or Skills for Success – they are indeed the Velcro to which all other training and education sticks. So any of us – learners, employees, instructors or at any time in our daily life – if we have stronger Essential Skills, we will be more likely to be successful at other kinds of training and education. It stands to reason when you think about some of the simpler Essential Skills such as reading, writing and numeracy. If those skills are stronger, then we are better able to engage in other kinds of training and education, and employment. </a:t>
            </a:r>
            <a:endParaRPr dirty="0"/>
          </a:p>
        </p:txBody>
      </p:sp>
      <p:sp>
        <p:nvSpPr>
          <p:cNvPr id="109" name="Google Shape;10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1293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Announcing the new Skills for Success! This graphic is from the federal government’s website. I’ll be showing you a bit more that website in a few minutes. There’s some interesting differences in the way this graphic presents the new Skills for Success. For example, they are presented as a circle rather than as a list. I think that has interesting implications for both education and work as well as life in that there aren’t firm start and stopping points, but rather they work together as a group of skills to help all of us improve our ability to engage in work, learning and life. That part hasn’t changed.</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Starting from the top, we have communication, numeracy, writing, adaptability, collaboration, digital, reading, problem solving, creativity and innovation. </a:t>
            </a:r>
            <a:endParaRPr dirty="0"/>
          </a:p>
        </p:txBody>
      </p:sp>
      <p:sp>
        <p:nvSpPr>
          <p:cNvPr id="109" name="Google Shape;10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Some of you may have already had a look at the federal government’s new website. Formerly, it was the Office of Literacy and Essential Skills website, and now it’s the Skills for Success website. This is the landing page. I’ve placed the link at the bottom, but you can always Google “Skills for Success” to find it if you want to have a look at the site. </a:t>
            </a:r>
          </a:p>
          <a:p>
            <a:pPr marL="158750" indent="0">
              <a:buNone/>
            </a:pPr>
            <a:endParaRPr lang="en-CA" dirty="0"/>
          </a:p>
          <a:p>
            <a:pPr marL="158750" indent="0">
              <a:buNone/>
            </a:pPr>
            <a:r>
              <a:rPr lang="en-CA" dirty="0"/>
              <a:t>I think it’s interesting to look at the statement on this page. It is still really fundamental to all of the things that Robyn told us about the original Essential Skills research project and the impetus for creating and using those nine Essential Skills. ”Skills for Success provide Canadians with everyday skills needed for work, learning and life.” That emphasis on those three dimensions is still at the forefront. “Improving them will help you succeed in today’s and tomorrow’s workplace”. There is a bit more emphasis on the workplace piece, but it’s always important to recognize that there are meaningful connection to work, to learning and to life. </a:t>
            </a:r>
          </a:p>
        </p:txBody>
      </p:sp>
    </p:spTree>
    <p:extLst>
      <p:ext uri="{BB962C8B-B14F-4D97-AF65-F5344CB8AC3E}">
        <p14:creationId xmlns:p14="http://schemas.microsoft.com/office/powerpoint/2010/main" val="3873171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Here’s a bit from the website about the new Office of Skills for Success. There are a few different services listed, not unlike what they used to be although they may have different names. I won’t spend too much time on the website piece, but you can certainly visit it later to take a look at it. </a:t>
            </a:r>
          </a:p>
          <a:p>
            <a:pPr marL="158750" indent="0">
              <a:buNone/>
            </a:pPr>
            <a:endParaRPr lang="en-CA" dirty="0"/>
          </a:p>
          <a:p>
            <a:pPr marL="158750" indent="0">
              <a:buNone/>
            </a:pPr>
            <a:r>
              <a:rPr lang="en-CA" dirty="0"/>
              <a:t>Whenever we have LBS providers and support organizations in a room, funding is always of interest. So although there is no call for proposals at this time for Skills for Success projects, you could check back here every so often to check. There is a place on the Training Support link where service providers or organizations can apply to be included as a resource on that list, which may be of interest to some of the people on line with us today. </a:t>
            </a:r>
          </a:p>
          <a:p>
            <a:pPr marL="158750" indent="0">
              <a:buNone/>
            </a:pPr>
            <a:endParaRPr lang="en-CA" dirty="0"/>
          </a:p>
          <a:p>
            <a:pPr marL="158750" indent="0">
              <a:buNone/>
            </a:pPr>
            <a:r>
              <a:rPr lang="en-CA" dirty="0"/>
              <a:t>Something that we’ll talk about a bit later is where it says “training approaches with a focus on groups underrepresented in the workplace”. That is a theme that does occur repeatedly throughout the Skills for Success information and which was less prevalent in the original Essential Skills framework. It’s always important to keep in mind that this is a federal approach as was the Essential Skills research project originally, and provinces and territories can choose to use this framework in the way that is most appropriate for workforce development programs and projects in their areas. This isn’t something that is mandated, it’s provided as a resource and a set of tools to the provinces. </a:t>
            </a:r>
          </a:p>
        </p:txBody>
      </p:sp>
    </p:spTree>
    <p:extLst>
      <p:ext uri="{BB962C8B-B14F-4D97-AF65-F5344CB8AC3E}">
        <p14:creationId xmlns:p14="http://schemas.microsoft.com/office/powerpoint/2010/main" val="345493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dirty="0">
                <a:solidFill>
                  <a:schemeClr val="tx1"/>
                </a:solidFill>
                <a:effectLst/>
                <a:latin typeface="Arial"/>
                <a:ea typeface="Arial"/>
                <a:cs typeface="Arial"/>
                <a:sym typeface="Arial"/>
              </a:rPr>
              <a:t>Historically, the OALCF was part of a 2007 plan in Ontario that stated, under a smarter Ontario, Ontario would work together with the College Sector, and all the other noon-profit groups and other groups supporting literacy across the province, to design and deliver an adult literacy curriculum. There were three major phases in this initiative. The first phase started in 2008, and the final phase wrapped up in 2011. The phases include a pilot project where agencies all across the province, representing all of the different streams and sectors, provided feedback on the first draft of the framework. The field was involved in the development work related to the initiative through a series of funded projects by support and service organizations across the province, and those organizations were involved in all three of those phases.</a:t>
            </a:r>
          </a:p>
          <a:p>
            <a:endParaRPr lang="en-CA" sz="1200" b="0" i="0" u="none" strike="noStrike" kern="1200" cap="none" dirty="0">
              <a:solidFill>
                <a:schemeClr val="tx1"/>
              </a:solidFill>
              <a:effectLst/>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B71AE80E-49B9-4E39-BB2C-9EE5DE9261F7}" type="slidenum">
              <a:rPr lang="en-CA" smtClean="0"/>
              <a:t>4</a:t>
            </a:fld>
            <a:endParaRPr lang="en-CA" dirty="0"/>
          </a:p>
        </p:txBody>
      </p:sp>
    </p:spTree>
    <p:extLst>
      <p:ext uri="{BB962C8B-B14F-4D97-AF65-F5344CB8AC3E}">
        <p14:creationId xmlns:p14="http://schemas.microsoft.com/office/powerpoint/2010/main" val="3228850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So here’s the comparison chart. What haws changed in terms of the actual skills from the Essential Skills framework to the Skills for Success framework can be seen here.</a:t>
            </a:r>
          </a:p>
          <a:p>
            <a:pPr marL="158750" indent="0">
              <a:buNone/>
            </a:pPr>
            <a:endParaRPr lang="en-CA" dirty="0"/>
          </a:p>
          <a:p>
            <a:pPr marL="158750" indent="0">
              <a:buNone/>
            </a:pPr>
            <a:r>
              <a:rPr lang="en-CA" dirty="0"/>
              <a:t>Reading has stayed as reading as have writing and numeracy. Not surprisingly, computer use has been renamed as digital. Thinking has been renamed and redefined as problem solving. Oral communication is now more broadly known as communication. Working with others is now collaboration, which I think is a neat term to include as the name of a skill. Continuous learning has been folded into a newly named skill called adaptability. Document use hasn’t been directly translated as creativity, but creativity has been added, and document use has been removed as a discrete Essential Skill.</a:t>
            </a:r>
          </a:p>
          <a:p>
            <a:pPr marL="158750" indent="0">
              <a:buNone/>
            </a:pPr>
            <a:endParaRPr lang="en-CA" dirty="0"/>
          </a:p>
          <a:p>
            <a:pPr marL="158750" indent="0">
              <a:buNone/>
            </a:pPr>
            <a:r>
              <a:rPr lang="en-CA" dirty="0"/>
              <a:t>As I mentioned earlier, all of the definitions related to these skills have been updated. </a:t>
            </a:r>
          </a:p>
          <a:p>
            <a:pPr marL="158750" indent="0">
              <a:buNone/>
            </a:pPr>
            <a:endParaRPr lang="en-CA" dirty="0"/>
          </a:p>
        </p:txBody>
      </p:sp>
    </p:spTree>
    <p:extLst>
      <p:ext uri="{BB962C8B-B14F-4D97-AF65-F5344CB8AC3E}">
        <p14:creationId xmlns:p14="http://schemas.microsoft.com/office/powerpoint/2010/main" val="1121445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Here is one more slide from the website to highlight a few more features that you might want to have a look at when you have time. This is very much like some of the information that appeared on the old Essential Skills website, such as information about the importance of the skills, descriptions of them, and some video information. Once again, they reiterate that Skills for Success are the skills needed to participate and thrive in learning, work and life. </a:t>
            </a:r>
          </a:p>
        </p:txBody>
      </p:sp>
    </p:spTree>
    <p:extLst>
      <p:ext uri="{BB962C8B-B14F-4D97-AF65-F5344CB8AC3E}">
        <p14:creationId xmlns:p14="http://schemas.microsoft.com/office/powerpoint/2010/main" val="386209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There is a short video, and there is a transcript available too. You might want to use this in your own work or presentations. I think it’s a good video. </a:t>
            </a:r>
          </a:p>
        </p:txBody>
      </p:sp>
    </p:spTree>
    <p:extLst>
      <p:ext uri="{BB962C8B-B14F-4D97-AF65-F5344CB8AC3E}">
        <p14:creationId xmlns:p14="http://schemas.microsoft.com/office/powerpoint/2010/main" val="2368251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CA" dirty="0"/>
              <a:t>I’ll let you read this.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Last year, we did a Pop Up PD webinar where we had some representatives from the Office of Literacy and Essential Skills. They gave us a preview of the Skills for Success framework. But because it had not yet been publicly launched, there was a limited amount that they were able to share in the webinar. I went back to some of the slides that they presented and adapted them a bit for today’s presentation, so some of these slides may seem a bit familiar to you. </a:t>
            </a: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43</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04912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CA" dirty="0"/>
              <a:t>The renewal of the Essential Skills framework is based on the following criteria that the Office of Skills for Success has identified.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The skills should be transferrable. We all talk a lot about transferrable skills, especially those of us who work directly with job seekers. As LBS educators, we think a lot about having teachable skills and applying them to the context that relates to the learner’s goal, The skills must be assessable, i.e., measurable. The fourth criterion is that they are recognized by Canadian and international research for influencing outcomes.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A large thrust of the federal government’s work in Essential Skills and now in Skills for Success has been about research and trying to ensure that there is applicability and understanding of research outside of Canada when it comes to the use of the framework, either the new one or the old one.</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There is a question in the chat that asks if there is a guide, similar to the Reader’s Guide, for the Skills for Success. I don’t think it’s available yet. I would guess that it may be available in the future. I didn’t seen anything specifically on the website, but if anyone has, please let me know.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There is another question asking if they are eliminating the levels. No, the levels are still there. More information is pending, so there isn’t too much on the website yet. </a:t>
            </a: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44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4831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CA" dirty="0"/>
              <a:t>Let’s take a moment and think about what might have been the impetus or reason to change this. Why do you as an educator, consultant, etc. think it’s important to have a 30-year old framework updated?</a:t>
            </a:r>
          </a:p>
          <a:p>
            <a:pPr marL="0" lvl="0" indent="0" algn="l" rtl="0">
              <a:lnSpc>
                <a:spcPct val="100000"/>
              </a:lnSpc>
              <a:spcBef>
                <a:spcPts val="0"/>
              </a:spcBef>
              <a:spcAft>
                <a:spcPts val="0"/>
              </a:spcAft>
              <a:buSzPts val="1400"/>
              <a:buNone/>
            </a:pPr>
            <a:endParaRPr lang="en-CA" dirty="0"/>
          </a:p>
          <a:p>
            <a:pPr marL="171450" lvl="0" indent="-171450" algn="l" rtl="0">
              <a:lnSpc>
                <a:spcPct val="100000"/>
              </a:lnSpc>
              <a:spcBef>
                <a:spcPts val="0"/>
              </a:spcBef>
              <a:spcAft>
                <a:spcPts val="0"/>
              </a:spcAft>
              <a:buSzPts val="1400"/>
            </a:pPr>
            <a:r>
              <a:rPr lang="en-CA" dirty="0"/>
              <a:t>There is a comment in the chat that we need to consider 21</a:t>
            </a:r>
            <a:r>
              <a:rPr lang="en-CA" baseline="30000" dirty="0"/>
              <a:t>st</a:t>
            </a:r>
            <a:r>
              <a:rPr lang="en-CA" dirty="0"/>
              <a:t> century skills. Absolutely.</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Someone else mentions the job market and expectations have evolved. Most definitely. </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Someone notes that more studies have been done about how people learn and what skills are important to not only children’s learning but also to continued adult learning. Absolutely.</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Someone mentions changing times and more need for adaptability and creativity in the workplace. Employers are looking for more soft skills. </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Things have changed in 30 years, so this needs to change too. We need to offer relevant training and support to people in our communities.</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Someone notes that the new skills titles are much more relatable for learners who need to upgrade soft skills.</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We need to adapt to the ever-changing  learning and digital landscape.</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There is a focus on building relationships and how they are foundations of life skills. That’s an interesting comment. </a:t>
            </a:r>
          </a:p>
          <a:p>
            <a:pPr marL="171450" lvl="0" indent="-171450" algn="l" rtl="0">
              <a:lnSpc>
                <a:spcPct val="100000"/>
              </a:lnSpc>
              <a:spcBef>
                <a:spcPts val="0"/>
              </a:spcBef>
              <a:spcAft>
                <a:spcPts val="0"/>
              </a:spcAft>
              <a:buSzPts val="1400"/>
            </a:pPr>
            <a:endParaRPr lang="en-CA" dirty="0"/>
          </a:p>
          <a:p>
            <a:pPr marL="171450" lvl="0" indent="-171450" algn="l" rtl="0">
              <a:lnSpc>
                <a:spcPct val="100000"/>
              </a:lnSpc>
              <a:spcBef>
                <a:spcPts val="0"/>
              </a:spcBef>
              <a:spcAft>
                <a:spcPts val="0"/>
              </a:spcAft>
              <a:buSzPts val="1400"/>
            </a:pPr>
            <a:r>
              <a:rPr lang="en-CA" dirty="0"/>
              <a:t>The new workplace environment, such as working from home. The Skills for Success development work started long before COVID, but this is an interesting point about the new realities and how that necessitates different skills.</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Thank you for weighing in that with some important comments. I think you will see a lot of your comments echoed in the rest of today’s presentation. </a:t>
            </a:r>
            <a:endParaRPr dirty="0"/>
          </a:p>
        </p:txBody>
      </p:sp>
      <p:sp>
        <p:nvSpPr>
          <p:cNvPr id="158" name="Google Shape;158;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45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1166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Many of the comments in the chat referred to the concept of an evolving labour market. We have seen some of these points in presentations, research and articles. We work every day with people who have low foundational skills and who may have difficulty finding and retaining work. We have seen the statistic that more than 45% of workers have literacy and numeracy skills at Level 2 or below. We live this every day in our work.</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The second bullet also relates to some of the comments in that technology has changed, and the workplace has changed. The demand for digital competence has changed. There is an additional comment that people now expect different things from both their employees and their employers.</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Some of us may have seen or read some stats related to the second bullet around new hires. We also hear this anecdotally. Employers want people that have soft skills. They want people who can learn on the job, who can communicate and collaborate with others. Many employers note that if you give them people like that, they will teach them the technical skills. Having said that, of course, there are many jobs that definitely require some technical skills coming in, but 67% is a large number when you consider the employer’s focus on soft skills. </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The third bullet is kind of a downer, but it’s something that many of us have seen. Employers have decreased skills investments in their employees over the 20 year period from 1990 to 2010. It would be interesting to see what that looks like between 2010 and 2020, because I think we aware that it is difficult for employers to engage in training.</a:t>
            </a:r>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defTabSz="476230">
              <a:buFont typeface="Arial" panose="020B0604020202020204" pitchFamily="34" charset="0"/>
              <a:buNone/>
              <a:defRPr/>
            </a:pPr>
            <a:r>
              <a:rPr lang="en-CA" dirty="0">
                <a:latin typeface="Arial" panose="020B0604020202020204" pitchFamily="34" charset="0"/>
                <a:cs typeface="Arial" panose="020B0604020202020204" pitchFamily="34" charset="0"/>
              </a:rPr>
              <a:t>Someone has asked for the sources of these stats. They are from the Office of Literacy and Essential Skills, although I don’t have their exact source, but I assume they come from Stats Can research or workforce development research by the federal government. </a:t>
            </a:r>
            <a:endParaRPr lang="en-CA" dirty="0"/>
          </a:p>
          <a:p>
            <a:pPr marL="0" indent="0" defTabSz="476230">
              <a:buFont typeface="Arial" panose="020B0604020202020204" pitchFamily="34" charset="0"/>
              <a:buNone/>
              <a:defRPr/>
            </a:pPr>
            <a:endParaRPr lang="en-CA"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939E7A6F-E826-452B-8EB1-ADB62F56068C}" type="slidenum">
              <a:rPr lang="en-CA" smtClean="0"/>
              <a:t>46</a:t>
            </a:fld>
            <a:endParaRPr lang="en-CA" dirty="0"/>
          </a:p>
        </p:txBody>
      </p:sp>
    </p:spTree>
    <p:extLst>
      <p:ext uri="{BB962C8B-B14F-4D97-AF65-F5344CB8AC3E}">
        <p14:creationId xmlns:p14="http://schemas.microsoft.com/office/powerpoint/2010/main" val="4292635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sz="1200" b="0" i="0" u="none" strike="noStrike" cap="none" dirty="0">
                <a:solidFill>
                  <a:schemeClr val="dk1"/>
                </a:solidFill>
                <a:effectLst/>
                <a:latin typeface="+mn-lt"/>
                <a:ea typeface="Calibri"/>
                <a:cs typeface="Calibri"/>
                <a:sym typeface="Calibri"/>
              </a:rPr>
              <a:t>Many of you mentioned this a few minutes ago: soft skills or social-emotional skills as they are now being branded in this particular framework. They are increasingly important. It is also important to be able to adapt one’s social-emotional skills to different situations. For example, are you interacting with a client or your peers, are you in a meeting or are you out in the community doing a presentation, are you a front-line sales associate – all of those roles require different types of interactions and different types of social-emotional skills.</a:t>
            </a:r>
          </a:p>
          <a:p>
            <a:pPr marL="158750" indent="0">
              <a:buNone/>
            </a:pPr>
            <a:endParaRPr lang="en-CA" sz="1200" b="0" i="0" u="none" strike="noStrike" cap="none" dirty="0">
              <a:solidFill>
                <a:schemeClr val="dk1"/>
              </a:solidFill>
              <a:effectLst/>
              <a:latin typeface="+mn-lt"/>
              <a:ea typeface="Calibri"/>
              <a:cs typeface="Calibri"/>
              <a:sym typeface="Calibri"/>
            </a:endParaRPr>
          </a:p>
          <a:p>
            <a:pPr marL="158750" indent="0">
              <a:buNone/>
            </a:pPr>
            <a:r>
              <a:rPr lang="en-CA" sz="1200" b="0" i="0" u="none" strike="noStrike" cap="none" dirty="0">
                <a:solidFill>
                  <a:schemeClr val="dk1"/>
                </a:solidFill>
                <a:effectLst/>
                <a:latin typeface="+mn-lt"/>
                <a:ea typeface="Calibri"/>
                <a:cs typeface="Calibri"/>
                <a:sym typeface="Calibri"/>
              </a:rPr>
              <a:t>The third bullet is interesting. There is no consensus on which of the social-emotional skills are the most important, so the Skills for Success framework, according to the federal government, is flexible with respect to different learning, work and life contexts.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47</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619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CA" dirty="0"/>
              <a:t>Here is a bit more about the impact of the Skills for Success on workers in the labour market. I would say that these bullets are like a wish list of the Office of Skills for Success regarding what they hope will be the outcomes and implications of the new framework.</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48</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3780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CA" dirty="0"/>
              <a:t>Another focus of the Skills for Success framework which really wasn’t mentioned or highlighted in the Essential Skills framework is the attempt to appreciate diversity and inclusion. As it says in the second bullet, the interplay of access to opportunities and identity factors. The third bullet is empowering individuals and employers to help support some of those underrepresented groups of employees or learners who are more frequently “left behind”. It remains to be seen whether the new framework will achieve these goals, but here they are. </a:t>
            </a:r>
          </a:p>
          <a:p>
            <a:pPr marL="0" indent="0">
              <a:spcAft>
                <a:spcPts val="600"/>
              </a:spcAft>
              <a:buFont typeface="Arial" panose="020B0604020202020204" pitchFamily="34" charset="0"/>
              <a:buNone/>
            </a:pPr>
            <a:endParaRPr lang="en-CA" dirty="0"/>
          </a:p>
          <a:p>
            <a:pPr marL="0" indent="0">
              <a:spcAft>
                <a:spcPts val="600"/>
              </a:spcAft>
              <a:buFont typeface="Arial" panose="020B0604020202020204" pitchFamily="34" charset="0"/>
              <a:buNone/>
            </a:pPr>
            <a:r>
              <a:rPr lang="en-CA" dirty="0"/>
              <a:t>There is a comment in the chat that this is very supportive of an increasing immigrant workforce and an increasingly diverse workforce.</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49</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487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definition that I have on the slide comes out of our current LBS Service Provider Guidelines. It has been the same definition, more or less, for the last 10 years with some tweaks here and there. What’s important to note is that the LBS program is meant to help adults develop and apply communication, numeracy and digital skills to be able to achieve their goals. The program is divided into four cultural streams that are customized for Anglophone, Deaf, Francophone and Indigenous learners. The program is meant to help learners reach their goals related to five different goal paths. Those goal paths are employment, post-secondary education, apprenticeship, secondary school credit, and independence. Programming is designed to help learners progress from developing the skills they need to being able to apply those skills in order to achieve their bigger goals that they have. </a:t>
            </a:r>
            <a:endParaRPr lang="en-US" baseline="0" dirty="0"/>
          </a:p>
          <a:p>
            <a:endParaRPr lang="en-CA"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dirty="0"/>
          </a:p>
        </p:txBody>
      </p:sp>
    </p:spTree>
    <p:extLst>
      <p:ext uri="{BB962C8B-B14F-4D97-AF65-F5344CB8AC3E}">
        <p14:creationId xmlns:p14="http://schemas.microsoft.com/office/powerpoint/2010/main" val="3355032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Here is a summary of the changes from the Essential Skills framework to the Skills for Success framework. The soft skills have been updated and renamed. Document use is no longer a discrete skills, and the elements of document use are shifted into reading, writing, numeracy, and digital skills. We have the relabelled or renamed skills that I showed you on the comparison list. And there is greater focus on the social-emotional skills and technology. </a:t>
            </a:r>
          </a:p>
          <a:p>
            <a:pPr marL="158750" indent="0">
              <a:buNone/>
            </a:pPr>
            <a:endParaRPr lang="en-CA" dirty="0"/>
          </a:p>
          <a:p>
            <a:pPr marL="158750" indent="0">
              <a:buNone/>
            </a:pPr>
            <a:r>
              <a:rPr lang="en-CA" dirty="0"/>
              <a:t>There is a comment in the chat that change is the norm – that relates well with the graphic on the slide, “learn to change, change to learn”</a:t>
            </a:r>
          </a:p>
        </p:txBody>
      </p:sp>
    </p:spTree>
    <p:extLst>
      <p:ext uri="{BB962C8B-B14F-4D97-AF65-F5344CB8AC3E}">
        <p14:creationId xmlns:p14="http://schemas.microsoft.com/office/powerpoint/2010/main" val="3072170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Let’s bring it back a bit to the OALCF and how the new framework may or may not mean different things for the OALCF, Really, it doesn’t change anything at this time. The OALCF is still the same as it was when it was developed and released ten years ago. Robyn mentioned about the broadness of the OALCF competencies, and as we all know, they are very broad. So whether we are talking about the old Essential Skills or the new Skills for Success, the OALCF is broad enough to integrate with either. </a:t>
            </a: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Let’s spend the last few minutes bringing things back to the OALCF to look at a few connections that we might be able to articulate today. </a:t>
            </a:r>
          </a:p>
          <a:p>
            <a:pPr marL="158750" lvl="0" indent="0" algn="l" rtl="0">
              <a:lnSpc>
                <a:spcPct val="100000"/>
              </a:lnSpc>
              <a:spcBef>
                <a:spcPts val="0"/>
              </a:spcBef>
              <a:spcAft>
                <a:spcPts val="0"/>
              </a:spcAft>
              <a:buSzPts val="1100"/>
              <a:buNone/>
            </a:pPr>
            <a:endParaRPr lang="en-CA" dirty="0"/>
          </a:p>
          <a:p>
            <a:pPr marL="158750" lvl="0" indent="0" algn="l" rtl="0">
              <a:lnSpc>
                <a:spcPct val="100000"/>
              </a:lnSpc>
              <a:spcBef>
                <a:spcPts val="0"/>
              </a:spcBef>
              <a:spcAft>
                <a:spcPts val="0"/>
              </a:spcAft>
              <a:buSzPts val="1100"/>
              <a:buNone/>
            </a:pPr>
            <a:r>
              <a:rPr lang="en-CA" dirty="0"/>
              <a:t>There’s a comment in the chat that the social-emotional skills have also been labelled as social-emotional relational skills. I really like term “relational” because it does imply communication with others more overtly. </a:t>
            </a:r>
            <a:endParaRPr dirty="0"/>
          </a:p>
        </p:txBody>
      </p:sp>
    </p:spTree>
    <p:extLst>
      <p:ext uri="{BB962C8B-B14F-4D97-AF65-F5344CB8AC3E}">
        <p14:creationId xmlns:p14="http://schemas.microsoft.com/office/powerpoint/2010/main" val="6199919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We could take any of the six OALCF competencies and create these bubbles as to where the Skills lor Success could integrate with them. The next few slides are just that. We won’t spend a lot of time talking about each one individually, but the purpose of the next few slides is to help make that connection between the very broad competencies of the OALCF and where some of the Skills for Success can integrate with or relate to the OALCF. We could have done this with the old Essential Skills too. In the next few slides, there is no correlation between the size of these bubbles and their level of importance. </a:t>
            </a:r>
          </a:p>
          <a:p>
            <a:pPr marL="158750" lvl="0" indent="0" algn="l" rtl="0">
              <a:lnSpc>
                <a:spcPct val="100000"/>
              </a:lnSpc>
              <a:spcBef>
                <a:spcPts val="0"/>
              </a:spcBef>
              <a:spcAft>
                <a:spcPts val="0"/>
              </a:spcAft>
              <a:buSzPts val="1100"/>
              <a:buNone/>
            </a:pPr>
            <a:endParaRPr lang="en-CA" dirty="0"/>
          </a:p>
          <a:p>
            <a:pPr marL="158750" lvl="0" indent="0" algn="l" rtl="0">
              <a:lnSpc>
                <a:spcPct val="100000"/>
              </a:lnSpc>
              <a:spcBef>
                <a:spcPts val="0"/>
              </a:spcBef>
              <a:spcAft>
                <a:spcPts val="0"/>
              </a:spcAft>
              <a:buSzPts val="1100"/>
              <a:buNone/>
            </a:pPr>
            <a:r>
              <a:rPr lang="en-CA" dirty="0"/>
              <a:t>In “find and use information”, we would probably all agree that these are some of the Skills for Success that would be integrated into this competency.</a:t>
            </a:r>
            <a:endParaRPr dirty="0"/>
          </a:p>
        </p:txBody>
      </p:sp>
    </p:spTree>
    <p:extLst>
      <p:ext uri="{BB962C8B-B14F-4D97-AF65-F5344CB8AC3E}">
        <p14:creationId xmlns:p14="http://schemas.microsoft.com/office/powerpoint/2010/main" val="4218649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Competency B is “communicate ideas and information”. I put in “collaboration” here. It could also be used in “find and use information”. Digital skills, creativity, and of course reading and writing because they are fundamental.</a:t>
            </a:r>
            <a:endParaRPr dirty="0"/>
          </a:p>
        </p:txBody>
      </p:sp>
    </p:spTree>
    <p:extLst>
      <p:ext uri="{BB962C8B-B14F-4D97-AF65-F5344CB8AC3E}">
        <p14:creationId xmlns:p14="http://schemas.microsoft.com/office/powerpoint/2010/main" val="3962623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sz="3600" b="0" i="0" u="none" strike="noStrike" cap="none" dirty="0">
                <a:solidFill>
                  <a:srgbClr val="C00000"/>
                </a:solidFill>
                <a:latin typeface="Calibri"/>
                <a:cs typeface="Calibri"/>
                <a:sym typeface="Calibri"/>
              </a:rPr>
              <a:t>Understand and use numbers. I have included problem solving here, but that could certainly relate to many competencies.</a:t>
            </a:r>
            <a:endParaRPr sz="3600" b="0" i="0" u="none" strike="noStrike" cap="none" dirty="0">
              <a:solidFill>
                <a:srgbClr val="C00000"/>
              </a:solidFill>
              <a:latin typeface="Calibri"/>
              <a:cs typeface="Calibri"/>
              <a:sym typeface="Calibri"/>
            </a:endParaRPr>
          </a:p>
        </p:txBody>
      </p:sp>
    </p:spTree>
    <p:extLst>
      <p:ext uri="{BB962C8B-B14F-4D97-AF65-F5344CB8AC3E}">
        <p14:creationId xmlns:p14="http://schemas.microsoft.com/office/powerpoint/2010/main" val="22292152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Digital Technology. I put eight skills here, but the ninth one would also probably apply because, as we all know, the use of digital technology incorporates so many areas of skill.</a:t>
            </a:r>
            <a:endParaRPr dirty="0"/>
          </a:p>
        </p:txBody>
      </p:sp>
    </p:spTree>
    <p:extLst>
      <p:ext uri="{BB962C8B-B14F-4D97-AF65-F5344CB8AC3E}">
        <p14:creationId xmlns:p14="http://schemas.microsoft.com/office/powerpoint/2010/main" val="1911613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Manage learning. These are the bubbles I attached for this presentation. I didn’t include communication, but it is almost implicit in any of them.</a:t>
            </a:r>
            <a:endParaRPr dirty="0"/>
          </a:p>
        </p:txBody>
      </p:sp>
    </p:spTree>
    <p:extLst>
      <p:ext uri="{BB962C8B-B14F-4D97-AF65-F5344CB8AC3E}">
        <p14:creationId xmlns:p14="http://schemas.microsoft.com/office/powerpoint/2010/main" val="3648130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r>
              <a:rPr lang="en-CA" dirty="0"/>
              <a:t>Engage with others. Certainly, one need some adaptability when engaging with others. We talked about that in different contexts in the workplace and in learning and in relationships.</a:t>
            </a:r>
            <a:endParaRPr dirty="0"/>
          </a:p>
        </p:txBody>
      </p:sp>
    </p:spTree>
    <p:extLst>
      <p:ext uri="{BB962C8B-B14F-4D97-AF65-F5344CB8AC3E}">
        <p14:creationId xmlns:p14="http://schemas.microsoft.com/office/powerpoint/2010/main" val="4213806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We’re almost at the end of the presentation, so just to summarize how Robyn’s half of the presentation dovetailed into the second half.</a:t>
            </a:r>
          </a:p>
          <a:p>
            <a:pPr marL="158750" indent="0">
              <a:buNone/>
            </a:pPr>
            <a:endParaRPr lang="en-CA" dirty="0"/>
          </a:p>
          <a:p>
            <a:pPr marL="158750" indent="0">
              <a:buNone/>
            </a:pPr>
            <a:r>
              <a:rPr lang="en-CA" dirty="0"/>
              <a:t>The original Essential Skills framework was developed in the 90s, 30 years ago. It is now retired in terms of the federal government’s use of it. It has now been replaced with Skills for Success.</a:t>
            </a:r>
          </a:p>
          <a:p>
            <a:pPr marL="158750" indent="0">
              <a:buNone/>
            </a:pPr>
            <a:endParaRPr lang="en-CA" dirty="0"/>
          </a:p>
          <a:p>
            <a:pPr marL="158750" indent="0">
              <a:buNone/>
            </a:pPr>
            <a:r>
              <a:rPr lang="en-CA" dirty="0"/>
              <a:t>We talked about how the OALCF had a relationship with, and some methodologies associated with, the Essential Skills framework and the Essential Skills research project. In Robyn’s half of the presentation, she focussed on how the Essential Skills are used outside of literacy programs in work, learning and life as opposed to the more employment and workplace focus of the Essential Skills.</a:t>
            </a:r>
          </a:p>
          <a:p>
            <a:pPr marL="158750" indent="0">
              <a:buNone/>
            </a:pPr>
            <a:endParaRPr lang="en-CA" dirty="0"/>
          </a:p>
          <a:p>
            <a:pPr marL="158750" indent="0">
              <a:buNone/>
            </a:pPr>
            <a:r>
              <a:rPr lang="en-CA" dirty="0"/>
              <a:t>As I noted a few minutes ago, nothing changes with the OALCF. It’s a broad framework, and we can integrate the Skills for Success. That leads into the last point on the slide: there is no prescribed curriculum that we as service providers have to deliver. We have all kinds of different curricula and content. We have to have that huge variety to meet the needs of a huge range and scope of learners to whom we deliver LBS education. The OALCF is a broad assessment and reporting framework. Any curriculum can be mapped to the OALCF to a greater or lesser degree, but right now nothing changes in the OALCF. It’s purpose is still the same.</a:t>
            </a:r>
          </a:p>
        </p:txBody>
      </p:sp>
    </p:spTree>
    <p:extLst>
      <p:ext uri="{BB962C8B-B14F-4D97-AF65-F5344CB8AC3E}">
        <p14:creationId xmlns:p14="http://schemas.microsoft.com/office/powerpoint/2010/main" val="57944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When the OALCF was developed, it was developed to strengthen and support the programming that were already in place in Ontario. It wasn’t meant to replace it, it was meant to strengthen what we were already doing in the province prior to the OALCF. If you have been around for a long time, you will remember something called the Validation Draft (more commonly referred to as The Matrix). That was the system we used before. It was a five-level system and was basically the K to Grade 12 curriculum broken down into skills. When the OALCF development work was done, it was the first time that something was built from the group up for adult literacy learners in the province. </a:t>
            </a:r>
          </a:p>
        </p:txBody>
      </p:sp>
      <p:sp>
        <p:nvSpPr>
          <p:cNvPr id="4" name="Slide Number Placeholder 3"/>
          <p:cNvSpPr>
            <a:spLocks noGrp="1"/>
          </p:cNvSpPr>
          <p:nvPr>
            <p:ph type="sldNum" sz="quarter" idx="10"/>
          </p:nvPr>
        </p:nvSpPr>
        <p:spPr/>
        <p:txBody>
          <a:bodyPr/>
          <a:lstStyle/>
          <a:p>
            <a:fld id="{B71AE80E-49B9-4E39-BB2C-9EE5DE9261F7}" type="slidenum">
              <a:rPr lang="en-CA" smtClean="0"/>
              <a:t>6</a:t>
            </a:fld>
            <a:endParaRPr lang="en-CA" dirty="0"/>
          </a:p>
        </p:txBody>
      </p:sp>
    </p:spTree>
    <p:extLst>
      <p:ext uri="{BB962C8B-B14F-4D97-AF65-F5344CB8AC3E}">
        <p14:creationId xmlns:p14="http://schemas.microsoft.com/office/powerpoint/2010/main" val="811806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We’ll just check back in the chat. There is a question about the NOC changing to align with the Skills for Success. Yes, but it isn’t done yet or at least not released in a format that we can access readily.</a:t>
            </a:r>
          </a:p>
          <a:p>
            <a:pPr marL="158750" indent="0">
              <a:buNone/>
            </a:pPr>
            <a:endParaRPr lang="en-US" dirty="0"/>
          </a:p>
          <a:p>
            <a:pPr marL="158750" indent="0">
              <a:buNone/>
            </a:pPr>
            <a:r>
              <a:rPr lang="en-US" dirty="0"/>
              <a:t>Thank you for the positive comments in the chat.</a:t>
            </a:r>
          </a:p>
          <a:p>
            <a:pPr marL="158750" indent="0">
              <a:buNone/>
            </a:pPr>
            <a:endParaRPr lang="en-US" dirty="0"/>
          </a:p>
          <a:p>
            <a:pPr marL="158750" indent="0">
              <a:buNone/>
            </a:pPr>
            <a:r>
              <a:rPr lang="en-US" b="1" dirty="0"/>
              <a:t>Heather Robinet: </a:t>
            </a:r>
            <a:r>
              <a:rPr lang="en-US" dirty="0"/>
              <a:t>Thanks, Barb. Thanks to everyone for attending today’s webinar and especially to Barb and Robyn for a great history of the Essential Skills and OALCF and showing us where the next direction will be and how all three of those things can tie together. Thank you also to our interpreters today for a great job. We appreciate your efforts. </a:t>
            </a:r>
          </a:p>
        </p:txBody>
      </p:sp>
    </p:spTree>
    <p:extLst>
      <p:ext uri="{BB962C8B-B14F-4D97-AF65-F5344CB8AC3E}">
        <p14:creationId xmlns:p14="http://schemas.microsoft.com/office/powerpoint/2010/main" val="5549683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3a1afd9a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e3a1afd9ad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r>
              <a:rPr lang="en-CA" dirty="0"/>
              <a:t>Thanks also to the members of the Pop Up PD committee and to those that help behind the scenes to respond to questions as the webinar takes place. Thanks to COFA for translating the webinar.</a:t>
            </a:r>
          </a:p>
          <a:p>
            <a:pPr marL="0" lvl="0" indent="0" algn="l" rtl="0">
              <a:lnSpc>
                <a:spcPct val="100000"/>
              </a:lnSpc>
              <a:spcBef>
                <a:spcPts val="0"/>
              </a:spcBef>
              <a:spcAft>
                <a:spcPts val="0"/>
              </a:spcAft>
              <a:buSzPts val="1100"/>
              <a:buNone/>
            </a:pPr>
            <a:endParaRPr lang="en-CA" dirty="0"/>
          </a:p>
          <a:p>
            <a:pPr marL="0" lvl="0" indent="0" algn="l" rtl="0">
              <a:lnSpc>
                <a:spcPct val="100000"/>
              </a:lnSpc>
              <a:spcBef>
                <a:spcPts val="0"/>
              </a:spcBef>
              <a:spcAft>
                <a:spcPts val="0"/>
              </a:spcAft>
              <a:buSzPts val="1100"/>
              <a:buNone/>
            </a:pPr>
            <a:r>
              <a:rPr lang="en-CA" dirty="0"/>
              <a:t>Thank you </a:t>
            </a:r>
            <a:r>
              <a:rPr lang="en-CA"/>
              <a:t>for attending. </a:t>
            </a:r>
            <a:r>
              <a:rPr lang="en-CA" dirty="0"/>
              <a:t>I trust it was a useful session today.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fontAlgn="base">
              <a:buNone/>
            </a:pPr>
            <a:r>
              <a:rPr lang="en-CA" sz="1200" b="0" i="0" kern="1200" dirty="0">
                <a:solidFill>
                  <a:schemeClr val="tx1"/>
                </a:solidFill>
                <a:effectLst/>
                <a:latin typeface="+mn-lt"/>
                <a:ea typeface="+mn-ea"/>
                <a:cs typeface="+mn-cs"/>
              </a:rPr>
              <a:t>So what is the OALCF? It’s a multi-part framework. It’s a set or collection of tools that were meant to strengthen existing programming. It was meant to provide a solid foundation upon which programming could be developed. It’s learner-centre, goal-directed, transition-oriented, and it uses a task-based learning approach. The purpose of the OALCF was to improve transition of adults through Employment Ontario and the broader education and training system. When we talk about the OALCF, we’re talking about a broad term that refers to all of the features of delivering a competency-based program. </a:t>
            </a:r>
          </a:p>
          <a:p>
            <a:endParaRPr lang="en-CA"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dirty="0"/>
          </a:p>
        </p:txBody>
      </p:sp>
    </p:spTree>
    <p:extLst>
      <p:ext uri="{BB962C8B-B14F-4D97-AF65-F5344CB8AC3E}">
        <p14:creationId xmlns:p14="http://schemas.microsoft.com/office/powerpoint/2010/main" val="362935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CA" sz="1200" kern="1200" dirty="0">
                <a:solidFill>
                  <a:schemeClr val="tx1"/>
                </a:solidFill>
                <a:effectLst/>
                <a:latin typeface="+mn-lt"/>
                <a:ea typeface="+mn-ea"/>
                <a:cs typeface="+mn-cs"/>
              </a:rPr>
              <a:t>The curriculum framework document is the core of the OALCF, so there’s a lot of supporting documents, but this is the core, the framework piece. It defines the scope of learning in Ontario’s adult literacy programs. It’s meant to provide some common criteria against which learning can be articulated. It focuses on the performance of realistic tasks that are related to the learners’ goals, so the focus is on tasks not skills. But of course we know that you need to develop skills in order to be able to complete tasks, so it’s not that we don’t do skill development in LBS, it’s just that the focus of our framework is at the level of the tasks that learners need to be able to do.</a:t>
            </a:r>
          </a:p>
          <a:p>
            <a:endParaRPr lang="en-CA" dirty="0"/>
          </a:p>
        </p:txBody>
      </p:sp>
      <p:sp>
        <p:nvSpPr>
          <p:cNvPr id="4" name="Slide Number Placeholder 3"/>
          <p:cNvSpPr>
            <a:spLocks noGrp="1"/>
          </p:cNvSpPr>
          <p:nvPr>
            <p:ph type="sldNum" sz="quarter" idx="10"/>
          </p:nvPr>
        </p:nvSpPr>
        <p:spPr/>
        <p:txBody>
          <a:bodyPr/>
          <a:lstStyle/>
          <a:p>
            <a:fld id="{42748027-6EBF-48A8-87AB-DCA88A0E8322}" type="slidenum">
              <a:rPr lang="en-CA" smtClean="0"/>
              <a:t>8</a:t>
            </a:fld>
            <a:endParaRPr lang="en-CA" dirty="0"/>
          </a:p>
        </p:txBody>
      </p:sp>
    </p:spTree>
    <p:extLst>
      <p:ext uri="{BB962C8B-B14F-4D97-AF65-F5344CB8AC3E}">
        <p14:creationId xmlns:p14="http://schemas.microsoft.com/office/powerpoint/2010/main" val="66801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CA" sz="1200" kern="1200" dirty="0">
                <a:solidFill>
                  <a:schemeClr val="tx1"/>
                </a:solidFill>
                <a:effectLst/>
                <a:latin typeface="+mn-lt"/>
                <a:ea typeface="+mn-ea"/>
                <a:cs typeface="+mn-cs"/>
              </a:rPr>
              <a:t>The curriculum framework was designed to help practitioners make clear connections between what they do in literacy class or 1-on-1 or however it is being delivered, and then the real life tasks that learners perform when they go out to work, when they are in other learning environments, or when they are out in the community. The framework provides a common language and criteria for learning, regardless of what the goals, backgrounds or interests of the learners are. It is meant to give a foundation or an accountability framework for the assessment of literacy. It’s focussed on the application of learning. It’s not intended, however, to provide all the details of literacy development. It doesn’t provide all those skills development pieces. It’s meant to focus on how, once you have those skills, you apply them in real life, whether it be work, learning, or in the community. </a:t>
            </a:r>
          </a:p>
        </p:txBody>
      </p:sp>
      <p:sp>
        <p:nvSpPr>
          <p:cNvPr id="4" name="Slide Number Placeholder 3"/>
          <p:cNvSpPr>
            <a:spLocks noGrp="1"/>
          </p:cNvSpPr>
          <p:nvPr>
            <p:ph type="sldNum" sz="quarter" idx="10"/>
          </p:nvPr>
        </p:nvSpPr>
        <p:spPr/>
        <p:txBody>
          <a:bodyPr/>
          <a:lstStyle/>
          <a:p>
            <a:fld id="{42748027-6EBF-48A8-87AB-DCA88A0E8322}" type="slidenum">
              <a:rPr lang="en-CA" smtClean="0"/>
              <a:t>9</a:t>
            </a:fld>
            <a:endParaRPr lang="en-CA" dirty="0"/>
          </a:p>
        </p:txBody>
      </p:sp>
    </p:spTree>
    <p:extLst>
      <p:ext uri="{BB962C8B-B14F-4D97-AF65-F5344CB8AC3E}">
        <p14:creationId xmlns:p14="http://schemas.microsoft.com/office/powerpoint/2010/main" val="150659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7"/>
          <p:cNvSpPr txBox="1">
            <a:spLocks noGrp="1"/>
          </p:cNvSpPr>
          <p:nvPr>
            <p:ph type="title"/>
          </p:nvPr>
        </p:nvSpPr>
        <p:spPr>
          <a:xfrm>
            <a:off x="1420091" y="22031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5" name="Google Shape;7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8" name="Google Shape;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405882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8"/>
          <p:cNvGrpSpPr/>
          <p:nvPr/>
        </p:nvGrpSpPr>
        <p:grpSpPr>
          <a:xfrm>
            <a:off x="0" y="6026478"/>
            <a:ext cx="11958172" cy="832052"/>
            <a:chOff x="0" y="6026478"/>
            <a:chExt cx="11958172" cy="832052"/>
          </a:xfrm>
        </p:grpSpPr>
        <p:pic>
          <p:nvPicPr>
            <p:cNvPr id="21" name="Google Shape;21;p8"/>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22" name="Google Shape;22;p8"/>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3" name="Google Shape;23;p8"/>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4" name="Google Shape;24;p8"/>
            <p:cNvSpPr txBox="1"/>
            <p:nvPr/>
          </p:nvSpPr>
          <p:spPr>
            <a:xfrm>
              <a:off x="347130" y="6413698"/>
              <a:ext cx="8565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a:spLocks noGrp="1"/>
          </p:cNvSpPr>
          <p:nvPr>
            <p:ph type="pic" idx="2"/>
          </p:nvPr>
        </p:nvSpPr>
        <p:spPr>
          <a:xfrm>
            <a:off x="5183188" y="987425"/>
            <a:ext cx="6172200" cy="4873625"/>
          </a:xfrm>
          <a:prstGeom prst="rect">
            <a:avLst/>
          </a:prstGeom>
          <a:noFill/>
          <a:ln>
            <a:noFill/>
          </a:ln>
        </p:spPr>
      </p:sp>
      <p:sp>
        <p:nvSpPr>
          <p:cNvPr id="66" name="Google Shape;66;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69" name="Google Shape;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grpSp>
        <p:nvGrpSpPr>
          <p:cNvPr id="10" name="Google Shape;10;p6"/>
          <p:cNvGrpSpPr/>
          <p:nvPr/>
        </p:nvGrpSpPr>
        <p:grpSpPr>
          <a:xfrm>
            <a:off x="0" y="6026478"/>
            <a:ext cx="11958172" cy="832052"/>
            <a:chOff x="0" y="6026478"/>
            <a:chExt cx="11958172" cy="832052"/>
          </a:xfrm>
        </p:grpSpPr>
        <p:pic>
          <p:nvPicPr>
            <p:cNvPr id="11" name="Google Shape;11;p6"/>
            <p:cNvPicPr preferRelativeResize="0"/>
            <p:nvPr/>
          </p:nvPicPr>
          <p:blipFill rotWithShape="1">
            <a:blip r:embed="rId14">
              <a:alphaModFix/>
            </a:blip>
            <a:srcRect/>
            <a:stretch/>
          </p:blipFill>
          <p:spPr>
            <a:xfrm>
              <a:off x="9076267" y="6026478"/>
              <a:ext cx="2881905" cy="699428"/>
            </a:xfrm>
            <a:prstGeom prst="rect">
              <a:avLst/>
            </a:prstGeom>
            <a:noFill/>
            <a:ln>
              <a:noFill/>
            </a:ln>
          </p:spPr>
        </p:pic>
        <p:sp>
          <p:nvSpPr>
            <p:cNvPr id="12" name="Google Shape;12;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3;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 name="Google Shape;14;p6"/>
            <p:cNvSpPr txBox="1"/>
            <p:nvPr/>
          </p:nvSpPr>
          <p:spPr>
            <a:xfrm>
              <a:off x="347130" y="6413698"/>
              <a:ext cx="81967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chemeClr val="lt1"/>
                  </a:solidFill>
                  <a:latin typeface="Arial"/>
                  <a:ea typeface="Arial"/>
                  <a:cs typeface="Arial"/>
                  <a:sym typeface="Arial"/>
                </a:rPr>
                <a:t>Essential Skills, Skills for Success, and the OALCF</a:t>
              </a:r>
              <a:endParaRPr sz="1400" b="0" i="0" u="none" strike="noStrike" cap="none" dirty="0">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homeless-mankind.blogspot.com/2016/11/achievements-and-success-young-achievers.html"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www.canada.ca/en/services/jobs/training/initiatives/skills-succes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s://www.canada.ca/en/employment-social-development/programs/literacy-essential-skill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hyperlink" Target="https://www.canada.ca/en/services/jobs/training/initiatives/skills-success/understanding-individual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www.adventureassoc.com/conflict-resolution-why-ask-wh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hyperlink" Target="https://platinumresumes.com/embracing-the-change-in-the-seasons-of-your-career/"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hyperlink" Target="https://www.tes.com/news/six-reasons-why-adult-education-benefits-lear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surveys.oalcf-echannel-repository.ca/s3/Pop-UP-PD-21-22-Web-3-Essential-Skills-and-the-OALCF-Connection" TargetMode="External"/><Relationship Id="rId7"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apprentissageenligne.ca/formateurs/programme-afb-ressources-de-la-communaute-de-pratique-en-ligneDo" TargetMode="External"/><Relationship Id="rId5" Type="http://schemas.openxmlformats.org/officeDocument/2006/relationships/hyperlink" Target="https://e-channel.ca/practitioners/pop-pd-resources" TargetMode="External"/><Relationship Id="rId4" Type="http://schemas.openxmlformats.org/officeDocument/2006/relationships/hyperlink" Target="https://learningnetworks.ca/resources-publications/popuppd/"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CA" sz="7200" b="1" dirty="0">
                <a:solidFill>
                  <a:srgbClr val="C00000"/>
                </a:solidFill>
              </a:rPr>
              <a:t>Webinar Title</a:t>
            </a:r>
            <a:endParaRPr sz="7200" dirty="0">
              <a:solidFill>
                <a:srgbClr val="C00000"/>
              </a:solidFill>
            </a:endParaRPr>
          </a:p>
          <a:p>
            <a:pPr marL="0" lvl="0" indent="0" algn="ctr" rtl="0">
              <a:lnSpc>
                <a:spcPct val="90000"/>
              </a:lnSpc>
              <a:spcBef>
                <a:spcPts val="1000"/>
              </a:spcBef>
              <a:spcAft>
                <a:spcPts val="0"/>
              </a:spcAft>
              <a:buClr>
                <a:schemeClr val="dk1"/>
              </a:buClr>
              <a:buSzPts val="2400"/>
              <a:buNone/>
            </a:pPr>
            <a:r>
              <a:rPr lang="en-CA" dirty="0"/>
              <a:t>((DATE))</a:t>
            </a:r>
            <a:endParaRPr dirty="0"/>
          </a:p>
        </p:txBody>
      </p:sp>
      <p:pic>
        <p:nvPicPr>
          <p:cNvPr id="87" name="Google Shape;87;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88" name="Google Shape;88;p1"/>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4B2B4F-F60F-4C75-8656-5BFAD4292795}"/>
              </a:ext>
            </a:extLst>
          </p:cNvPr>
          <p:cNvSpPr>
            <a:spLocks noGrp="1"/>
          </p:cNvSpPr>
          <p:nvPr>
            <p:ph idx="1"/>
          </p:nvPr>
        </p:nvSpPr>
        <p:spPr>
          <a:xfrm>
            <a:off x="2369050" y="1229724"/>
            <a:ext cx="7689351" cy="4351338"/>
          </a:xfrm>
        </p:spPr>
        <p:txBody>
          <a:bodyPr>
            <a:normAutofit/>
          </a:bodyPr>
          <a:lstStyle/>
          <a:p>
            <a:pPr marL="0" indent="0" algn="ctr">
              <a:buNone/>
            </a:pPr>
            <a:r>
              <a:rPr lang="en-CA" sz="4000" dirty="0"/>
              <a:t>The Curriculum Framework supports the development of skills, knowledge and behaviours or </a:t>
            </a:r>
            <a:r>
              <a:rPr lang="en-CA" sz="4000" b="1" dirty="0"/>
              <a:t>COMPETENCIES</a:t>
            </a:r>
            <a:r>
              <a:rPr lang="en-CA" sz="4000" dirty="0"/>
              <a:t> that adults need to fulfill their responsibilities at work, in the community and in learning situations.</a:t>
            </a:r>
          </a:p>
          <a:p>
            <a:endParaRPr lang="en-CA" dirty="0"/>
          </a:p>
        </p:txBody>
      </p:sp>
    </p:spTree>
    <p:extLst>
      <p:ext uri="{BB962C8B-B14F-4D97-AF65-F5344CB8AC3E}">
        <p14:creationId xmlns:p14="http://schemas.microsoft.com/office/powerpoint/2010/main" val="27354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836712"/>
            <a:ext cx="8229600" cy="1143000"/>
          </a:xfrm>
        </p:spPr>
        <p:txBody>
          <a:bodyPr>
            <a:normAutofit fontScale="90000"/>
          </a:bodyPr>
          <a:lstStyle/>
          <a:p>
            <a:pPr algn="l"/>
            <a:r>
              <a:rPr lang="en-CA" sz="3600" dirty="0"/>
              <a:t>The Curriculum Framework uses six broad competencies to organize learning content.</a:t>
            </a:r>
            <a:br>
              <a:rPr lang="en-CA" dirty="0"/>
            </a:br>
            <a:endParaRPr lang="en-CA" dirty="0"/>
          </a:p>
        </p:txBody>
      </p:sp>
      <p:sp>
        <p:nvSpPr>
          <p:cNvPr id="3" name="Content Placeholder 2"/>
          <p:cNvSpPr>
            <a:spLocks noGrp="1"/>
          </p:cNvSpPr>
          <p:nvPr>
            <p:ph idx="1"/>
          </p:nvPr>
        </p:nvSpPr>
        <p:spPr>
          <a:xfrm>
            <a:off x="1981200" y="2204865"/>
            <a:ext cx="8229600" cy="3921299"/>
          </a:xfrm>
        </p:spPr>
        <p:txBody>
          <a:bodyPr/>
          <a:lstStyle/>
          <a:p>
            <a:pPr marL="0" indent="0">
              <a:buNone/>
            </a:pPr>
            <a:r>
              <a:rPr lang="en-CA" dirty="0"/>
              <a:t>A.  Find and Use Information</a:t>
            </a:r>
          </a:p>
          <a:p>
            <a:pPr marL="0" indent="0">
              <a:buNone/>
            </a:pPr>
            <a:r>
              <a:rPr lang="en-CA" dirty="0"/>
              <a:t>B.  Communicate Ideas and Information</a:t>
            </a:r>
          </a:p>
          <a:p>
            <a:pPr marL="0" indent="0">
              <a:buNone/>
            </a:pPr>
            <a:r>
              <a:rPr lang="en-CA" dirty="0"/>
              <a:t>C.  Understand and Use Numbers</a:t>
            </a:r>
          </a:p>
          <a:p>
            <a:pPr marL="0" indent="0">
              <a:buNone/>
            </a:pPr>
            <a:r>
              <a:rPr lang="en-CA" dirty="0"/>
              <a:t>D.  Use Digital Technology</a:t>
            </a:r>
          </a:p>
          <a:p>
            <a:pPr marL="0" indent="0">
              <a:buNone/>
            </a:pPr>
            <a:r>
              <a:rPr lang="en-CA" dirty="0"/>
              <a:t>E.  Manage Learning</a:t>
            </a:r>
          </a:p>
          <a:p>
            <a:pPr marL="0" indent="0">
              <a:buNone/>
            </a:pPr>
            <a:r>
              <a:rPr lang="en-CA" dirty="0"/>
              <a:t>F.  Engage with Others</a:t>
            </a:r>
          </a:p>
          <a:p>
            <a:endParaRPr lang="en-CA" dirty="0"/>
          </a:p>
        </p:txBody>
      </p:sp>
      <p:graphicFrame>
        <p:nvGraphicFramePr>
          <p:cNvPr id="4" name="Content Placeholder 4"/>
          <p:cNvGraphicFramePr>
            <a:graphicFrameLocks/>
          </p:cNvGraphicFramePr>
          <p:nvPr>
            <p:extLst>
              <p:ext uri="{D42A27DB-BD31-4B8C-83A1-F6EECF244321}">
                <p14:modId xmlns:p14="http://schemas.microsoft.com/office/powerpoint/2010/main" val="1001656782"/>
              </p:ext>
            </p:extLst>
          </p:nvPr>
        </p:nvGraphicFramePr>
        <p:xfrm>
          <a:off x="6743094" y="2825627"/>
          <a:ext cx="5616624" cy="294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74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5422" y="517884"/>
            <a:ext cx="3602767" cy="5145435"/>
          </a:xfrm>
        </p:spPr>
        <p:txBody>
          <a:bodyPr/>
          <a:lstStyle/>
          <a:p>
            <a:pPr marL="0" indent="0">
              <a:buNone/>
            </a:pPr>
            <a:r>
              <a:rPr lang="en-CA" dirty="0"/>
              <a:t>The OALCF competencies were established by synthesizing responses from the literacy service providers in Ontario to the question, “What should learners learn in literacy programs?”</a:t>
            </a:r>
          </a:p>
          <a:p>
            <a:pPr marL="0" indent="0">
              <a:buNone/>
            </a:pPr>
            <a:r>
              <a:rPr lang="en-CA" dirty="0"/>
              <a:t> </a:t>
            </a:r>
          </a:p>
        </p:txBody>
      </p:sp>
      <p:pic>
        <p:nvPicPr>
          <p:cNvPr id="4" name="Picture 3" descr="Students taking notes in a classroom">
            <a:extLst>
              <a:ext uri="{FF2B5EF4-FFF2-40B4-BE49-F238E27FC236}">
                <a16:creationId xmlns:a16="http://schemas.microsoft.com/office/drawing/2014/main" id="{F962203D-1226-46E1-92B7-F30DA688F20F}"/>
              </a:ext>
            </a:extLst>
          </p:cNvPr>
          <p:cNvPicPr>
            <a:picLocks noChangeAspect="1"/>
          </p:cNvPicPr>
          <p:nvPr/>
        </p:nvPicPr>
        <p:blipFill>
          <a:blip r:embed="rId3"/>
          <a:stretch>
            <a:fillRect/>
          </a:stretch>
        </p:blipFill>
        <p:spPr>
          <a:xfrm>
            <a:off x="1244756" y="666044"/>
            <a:ext cx="6296223" cy="4196457"/>
          </a:xfrm>
          <a:prstGeom prst="rect">
            <a:avLst/>
          </a:prstGeom>
        </p:spPr>
      </p:pic>
    </p:spTree>
    <p:extLst>
      <p:ext uri="{BB962C8B-B14F-4D97-AF65-F5344CB8AC3E}">
        <p14:creationId xmlns:p14="http://schemas.microsoft.com/office/powerpoint/2010/main" val="11305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Why “competencies”?</a:t>
            </a:r>
            <a:br>
              <a:rPr lang="en-CA" dirty="0"/>
            </a:br>
            <a:endParaRPr lang="en-CA" dirty="0"/>
          </a:p>
        </p:txBody>
      </p:sp>
      <p:sp>
        <p:nvSpPr>
          <p:cNvPr id="3" name="Content Placeholder 2"/>
          <p:cNvSpPr>
            <a:spLocks noGrp="1"/>
          </p:cNvSpPr>
          <p:nvPr>
            <p:ph idx="1"/>
          </p:nvPr>
        </p:nvSpPr>
        <p:spPr/>
        <p:txBody>
          <a:bodyPr>
            <a:normAutofit fontScale="62500" lnSpcReduction="20000"/>
          </a:bodyPr>
          <a:lstStyle/>
          <a:p>
            <a:pPr marL="171450" indent="-171450">
              <a:buFont typeface="Arial" pitchFamily="34" charset="0"/>
              <a:buChar char="•"/>
            </a:pPr>
            <a:r>
              <a:rPr lang="en-CA" sz="3600" kern="1200" dirty="0">
                <a:solidFill>
                  <a:schemeClr val="tx1"/>
                </a:solidFill>
                <a:effectLst/>
                <a:latin typeface="Calibri" panose="020F0502020204030204" pitchFamily="34" charset="0"/>
                <a:ea typeface="+mn-ea"/>
                <a:cs typeface="Calibri" panose="020F0502020204030204" pitchFamily="34" charset="0"/>
              </a:rPr>
              <a:t>Competency-based education is characterized as an approach focused on the achievement of competencies rather than isolated skills. In achieving competencies, learning extends beyond skill attainment to also incorporate knowledge and behaviours. </a:t>
            </a:r>
          </a:p>
          <a:p>
            <a:endParaRPr lang="en-CA" sz="36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itchFamily="34" charset="0"/>
              <a:buChar char="•"/>
            </a:pPr>
            <a:r>
              <a:rPr lang="en-CA" sz="3600" kern="1200" dirty="0">
                <a:solidFill>
                  <a:schemeClr val="tx1"/>
                </a:solidFill>
                <a:effectLst/>
                <a:latin typeface="Calibri" panose="020F0502020204030204" pitchFamily="34" charset="0"/>
                <a:ea typeface="+mn-ea"/>
                <a:cs typeface="Calibri" panose="020F0502020204030204" pitchFamily="34" charset="0"/>
              </a:rPr>
              <a:t>Within a competency-based approach, it is the interaction of skills, knowledge and behaviours, as well as learners’ understanding of how to employ their skills, that contributes to learners being able to perform tasks. </a:t>
            </a:r>
          </a:p>
          <a:p>
            <a:endParaRPr lang="en-CA" sz="36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itchFamily="34" charset="0"/>
              <a:buChar char="•"/>
            </a:pPr>
            <a:r>
              <a:rPr lang="en-CA" sz="3600" kern="1200" dirty="0">
                <a:solidFill>
                  <a:schemeClr val="tx1"/>
                </a:solidFill>
                <a:effectLst/>
                <a:latin typeface="Calibri" panose="020F0502020204030204" pitchFamily="34" charset="0"/>
                <a:ea typeface="+mn-ea"/>
                <a:cs typeface="Calibri" panose="020F0502020204030204" pitchFamily="34" charset="0"/>
              </a:rPr>
              <a:t>Competency-based education articulates success in many ways, but always key is the learners’ abilities to demonstrate success against the standards set by the framework. </a:t>
            </a:r>
          </a:p>
          <a:p>
            <a:pPr marL="0" indent="0">
              <a:buNone/>
            </a:pPr>
            <a:r>
              <a:rPr lang="en-CA" i="1" dirty="0"/>
              <a:t> </a:t>
            </a:r>
            <a:endParaRPr lang="en-CA" dirty="0"/>
          </a:p>
          <a:p>
            <a:pPr marL="0" indent="0">
              <a:buNone/>
            </a:pPr>
            <a:r>
              <a:rPr lang="en-CA" sz="1300" dirty="0"/>
              <a:t>New Zealand Ministry of Education.</a:t>
            </a:r>
            <a:r>
              <a:rPr lang="en-CA" sz="1300" i="1" dirty="0"/>
              <a:t> </a:t>
            </a:r>
            <a:r>
              <a:rPr lang="en-CA" sz="1300" dirty="0"/>
              <a:t>Tertiary Educational Learning Outcomes Policy National Office.  </a:t>
            </a:r>
            <a:r>
              <a:rPr lang="en-CA" sz="1300" i="1" dirty="0"/>
              <a:t>Key Competencies in Tertiary Education New Zealand:  Discussion Document. </a:t>
            </a:r>
            <a:r>
              <a:rPr lang="en-CA" sz="1300" dirty="0"/>
              <a:t>1995. </a:t>
            </a:r>
          </a:p>
          <a:p>
            <a:endParaRPr lang="en-CA" dirty="0"/>
          </a:p>
        </p:txBody>
      </p:sp>
    </p:spTree>
    <p:extLst>
      <p:ext uri="{BB962C8B-B14F-4D97-AF65-F5344CB8AC3E}">
        <p14:creationId xmlns:p14="http://schemas.microsoft.com/office/powerpoint/2010/main" val="29742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56" y="703416"/>
            <a:ext cx="4426755" cy="761271"/>
          </a:xfrm>
        </p:spPr>
        <p:txBody>
          <a:bodyPr>
            <a:normAutofit/>
          </a:bodyPr>
          <a:lstStyle/>
          <a:p>
            <a:r>
              <a:rPr lang="en-CA" sz="2200" b="1" dirty="0"/>
              <a:t>Competencies</a:t>
            </a:r>
            <a:br>
              <a:rPr lang="en-CA" sz="2200" dirty="0"/>
            </a:br>
            <a:endParaRPr lang="en-CA" sz="2200" dirty="0"/>
          </a:p>
        </p:txBody>
      </p:sp>
      <p:sp>
        <p:nvSpPr>
          <p:cNvPr id="3" name="Content Placeholder 2"/>
          <p:cNvSpPr>
            <a:spLocks noGrp="1"/>
          </p:cNvSpPr>
          <p:nvPr>
            <p:ph idx="1"/>
          </p:nvPr>
        </p:nvSpPr>
        <p:spPr>
          <a:xfrm>
            <a:off x="345517" y="1740942"/>
            <a:ext cx="5636525" cy="2780418"/>
          </a:xfrm>
        </p:spPr>
        <p:txBody>
          <a:bodyPr anchor="t">
            <a:normAutofit/>
          </a:bodyPr>
          <a:lstStyle/>
          <a:p>
            <a:pPr lvl="0"/>
            <a:r>
              <a:rPr lang="en-CA" sz="1800" dirty="0"/>
              <a:t>Represent the full range of skills, knowledge and behaviours adult literacy learners can expect to enhance while participating in literacy programming.</a:t>
            </a:r>
          </a:p>
          <a:p>
            <a:r>
              <a:rPr lang="en-CA" sz="1800" dirty="0"/>
              <a:t>Are context free - they are broad, generic categories that apply to all learners</a:t>
            </a:r>
          </a:p>
          <a:p>
            <a:r>
              <a:rPr lang="en-CA" sz="1800" dirty="0"/>
              <a:t>Allow programming to be contextualized to learners’ goals.</a:t>
            </a:r>
          </a:p>
          <a:p>
            <a:endParaRPr lang="en-CA" sz="1500" dirty="0"/>
          </a:p>
          <a:p>
            <a:endParaRPr lang="en-CA" sz="1500" dirty="0"/>
          </a:p>
          <a:p>
            <a:pPr lvl="0"/>
            <a:endParaRPr lang="en-CA" sz="1500" dirty="0"/>
          </a:p>
          <a:p>
            <a:pPr marL="0" indent="0">
              <a:buNone/>
            </a:pPr>
            <a:endParaRPr lang="en-CA" sz="1500" dirty="0"/>
          </a:p>
        </p:txBody>
      </p:sp>
      <p:sp>
        <p:nvSpPr>
          <p:cNvPr id="14" name="Oval 1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C:\Documents and Settings\Robyn  Cook-Ritchie\My Documents\My Pictures\Microsoft Clip Organizer\00182824.jpg">
            <a:extLst>
              <a:ext uri="{FF2B5EF4-FFF2-40B4-BE49-F238E27FC236}">
                <a16:creationId xmlns:a16="http://schemas.microsoft.com/office/drawing/2014/main" id="{C3551F2D-CE04-4AC8-98A0-62A6AEBE26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9" r="31393" b="4"/>
          <a:stretch/>
        </p:blipFill>
        <p:spPr bwMode="auto">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6" descr="C:\Documents and Settings\Robyn  Cook-Ritchie\My Documents\My Pictures\Microsoft Clip Organizer\00409745.jpg">
            <a:extLst>
              <a:ext uri="{FF2B5EF4-FFF2-40B4-BE49-F238E27FC236}">
                <a16:creationId xmlns:a16="http://schemas.microsoft.com/office/drawing/2014/main" id="{F53BAEB0-1BCB-47DD-B913-10931DA1A4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499" r="2" b="2"/>
          <a:stretch/>
        </p:blipFill>
        <p:spPr bwMode="auto">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8" descr="C:\Documents and Settings\Robyn  Cook-Ritchie\Local Settings\Temporary Internet Files\Content.IE5\7GO1TU07\MP900444190[1].jpg">
            <a:extLst>
              <a:ext uri="{FF2B5EF4-FFF2-40B4-BE49-F238E27FC236}">
                <a16:creationId xmlns:a16="http://schemas.microsoft.com/office/drawing/2014/main" id="{1B25066E-4C11-4936-AB82-A3FC60F3FE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67" r="6714" b="1"/>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5" descr="C:\Documents and Settings\Robyn  Cook-Ritchie\Local Settings\Temporary Internet Files\Content.IE5\M2NVDCCK\MP900402267[1].jpg">
            <a:extLst>
              <a:ext uri="{FF2B5EF4-FFF2-40B4-BE49-F238E27FC236}">
                <a16:creationId xmlns:a16="http://schemas.microsoft.com/office/drawing/2014/main" id="{0CE991A2-9A3D-4143-A9F6-3847A0A7F79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404" r="19142" b="1"/>
          <a:stretch/>
        </p:blipFill>
        <p:spPr bwMode="auto">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9" descr="C:\Documents and Settings\Robyn  Cook-Ritchie\Local Settings\Temporary Internet Files\Content.IE5\JVL9YPBU\MP900442843[1].jpg">
            <a:extLst>
              <a:ext uri="{FF2B5EF4-FFF2-40B4-BE49-F238E27FC236}">
                <a16:creationId xmlns:a16="http://schemas.microsoft.com/office/drawing/2014/main" id="{ED2F50FB-B211-49B6-A0A9-077843F01BB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41" r="13438"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8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9"/>
            <a:ext cx="8229600" cy="5145435"/>
          </a:xfrm>
        </p:spPr>
        <p:txBody>
          <a:bodyPr>
            <a:normAutofit/>
          </a:bodyPr>
          <a:lstStyle/>
          <a:p>
            <a:pPr lvl="0"/>
            <a:r>
              <a:rPr lang="en-CA" dirty="0"/>
              <a:t>Competencies are integral to completing any task. </a:t>
            </a:r>
          </a:p>
          <a:p>
            <a:pPr marL="0" indent="0">
              <a:buNone/>
            </a:pPr>
            <a:r>
              <a:rPr lang="en-CA" dirty="0"/>
              <a:t> </a:t>
            </a:r>
          </a:p>
          <a:p>
            <a:pPr lvl="0"/>
            <a:r>
              <a:rPr lang="en-CA" dirty="0"/>
              <a:t>Competencies are used in combination with other competencies.</a:t>
            </a:r>
          </a:p>
          <a:p>
            <a:pPr marL="0" indent="0">
              <a:buNone/>
            </a:pPr>
            <a:r>
              <a:rPr lang="en-CA" dirty="0"/>
              <a:t> </a:t>
            </a:r>
          </a:p>
          <a:p>
            <a:pPr lvl="0"/>
            <a:r>
              <a:rPr lang="en-CA" dirty="0"/>
              <a:t>The concept of competencies implies a broader concept than the term generic skills.</a:t>
            </a:r>
          </a:p>
          <a:p>
            <a:pPr marL="0" indent="0">
              <a:buNone/>
            </a:pPr>
            <a:r>
              <a:rPr lang="en-CA" dirty="0"/>
              <a:t> </a:t>
            </a:r>
          </a:p>
          <a:p>
            <a:pPr marL="0" indent="0">
              <a:buNone/>
            </a:pPr>
            <a:r>
              <a:rPr lang="en-CA" sz="1300" dirty="0"/>
              <a:t>New Zealand Ministry of Education.</a:t>
            </a:r>
            <a:r>
              <a:rPr lang="en-CA" sz="1300" i="1" dirty="0"/>
              <a:t> </a:t>
            </a:r>
            <a:r>
              <a:rPr lang="en-CA" sz="1300" dirty="0"/>
              <a:t>Tertiary Educational Learning Outcomes Policy National Office.  </a:t>
            </a:r>
            <a:r>
              <a:rPr lang="en-CA" sz="1300" i="1" dirty="0"/>
              <a:t>Key Competencies in Tertiary Education New Zealand:  Discussion Document. </a:t>
            </a:r>
            <a:r>
              <a:rPr lang="en-CA" sz="1300" dirty="0"/>
              <a:t>1995. </a:t>
            </a:r>
          </a:p>
        </p:txBody>
      </p:sp>
    </p:spTree>
    <p:extLst>
      <p:ext uri="{BB962C8B-B14F-4D97-AF65-F5344CB8AC3E}">
        <p14:creationId xmlns:p14="http://schemas.microsoft.com/office/powerpoint/2010/main" val="8987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435280" cy="4525963"/>
          </a:xfrm>
        </p:spPr>
        <p:txBody>
          <a:bodyPr/>
          <a:lstStyle/>
          <a:p>
            <a:pPr marL="0" indent="0">
              <a:buNone/>
            </a:pPr>
            <a:r>
              <a:rPr lang="en-CA" dirty="0"/>
              <a:t>The Curriculum Framework can be used to guide:</a:t>
            </a:r>
          </a:p>
          <a:p>
            <a:pPr marL="0" indent="0">
              <a:buNone/>
            </a:pPr>
            <a:endParaRPr lang="en-CA" dirty="0"/>
          </a:p>
          <a:p>
            <a:pPr lvl="1">
              <a:buFont typeface="Arial" pitchFamily="34" charset="0"/>
              <a:buChar char="•"/>
            </a:pPr>
            <a:r>
              <a:rPr lang="en-CA" sz="3600" dirty="0"/>
              <a:t>Program development</a:t>
            </a:r>
          </a:p>
          <a:p>
            <a:pPr lvl="1">
              <a:buFont typeface="Arial" pitchFamily="34" charset="0"/>
              <a:buChar char="•"/>
            </a:pPr>
            <a:r>
              <a:rPr lang="en-CA" sz="3600" dirty="0"/>
              <a:t>Assessment</a:t>
            </a:r>
          </a:p>
          <a:p>
            <a:pPr lvl="1">
              <a:buFont typeface="Arial" pitchFamily="34" charset="0"/>
              <a:buChar char="•"/>
            </a:pPr>
            <a:r>
              <a:rPr lang="en-CA" sz="3600" dirty="0"/>
              <a:t>Instruction</a:t>
            </a:r>
          </a:p>
          <a:p>
            <a:endParaRPr lang="en-CA" dirty="0"/>
          </a:p>
        </p:txBody>
      </p:sp>
      <p:pic>
        <p:nvPicPr>
          <p:cNvPr id="6" name="Graphic 5" descr="Circles with arrows outline">
            <a:extLst>
              <a:ext uri="{FF2B5EF4-FFF2-40B4-BE49-F238E27FC236}">
                <a16:creationId xmlns:a16="http://schemas.microsoft.com/office/drawing/2014/main" id="{D590A4A6-FCD5-4E1F-AF26-80FB59BD7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3066" y="2283176"/>
            <a:ext cx="2477911" cy="2477911"/>
          </a:xfrm>
          <a:prstGeom prst="rect">
            <a:avLst/>
          </a:prstGeom>
        </p:spPr>
      </p:pic>
    </p:spTree>
    <p:extLst>
      <p:ext uri="{BB962C8B-B14F-4D97-AF65-F5344CB8AC3E}">
        <p14:creationId xmlns:p14="http://schemas.microsoft.com/office/powerpoint/2010/main" val="168202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A92C-1C4E-47D4-91BA-1BEDCBDC7AEA}"/>
              </a:ext>
            </a:extLst>
          </p:cNvPr>
          <p:cNvSpPr>
            <a:spLocks noGrp="1"/>
          </p:cNvSpPr>
          <p:nvPr>
            <p:ph type="title"/>
          </p:nvPr>
        </p:nvSpPr>
        <p:spPr>
          <a:xfrm>
            <a:off x="838200" y="365125"/>
            <a:ext cx="10515600" cy="978331"/>
          </a:xfrm>
        </p:spPr>
        <p:txBody>
          <a:bodyPr/>
          <a:lstStyle/>
          <a:p>
            <a:r>
              <a:rPr lang="en-US" dirty="0"/>
              <a:t>Essential Skills</a:t>
            </a:r>
          </a:p>
        </p:txBody>
      </p:sp>
      <p:sp>
        <p:nvSpPr>
          <p:cNvPr id="3" name="Rectangle 2">
            <a:extLst>
              <a:ext uri="{FF2B5EF4-FFF2-40B4-BE49-F238E27FC236}">
                <a16:creationId xmlns:a16="http://schemas.microsoft.com/office/drawing/2014/main" id="{9F4344C7-4945-4A07-B453-BD5031F67504}"/>
              </a:ext>
            </a:extLst>
          </p:cNvPr>
          <p:cNvSpPr/>
          <p:nvPr/>
        </p:nvSpPr>
        <p:spPr>
          <a:xfrm>
            <a:off x="838200" y="1343456"/>
            <a:ext cx="9145998" cy="2123658"/>
          </a:xfrm>
          <a:prstGeom prst="rect">
            <a:avLst/>
          </a:prstGeom>
        </p:spPr>
        <p:txBody>
          <a:bodyPr wrap="square" anchor="t">
            <a:spAutoFit/>
          </a:bodyPr>
          <a:lstStyle/>
          <a:p>
            <a:r>
              <a:rPr lang="en-CA" sz="2800" dirty="0">
                <a:latin typeface="Gill Sans MT"/>
              </a:rPr>
              <a:t>Essential Skills were the original foundational skills identified as integral to successful participation in the Canadian labour </a:t>
            </a:r>
            <a:r>
              <a:rPr lang="en-US" sz="2800" dirty="0">
                <a:latin typeface="Gill Sans MT"/>
              </a:rPr>
              <a:t>market.</a:t>
            </a:r>
          </a:p>
          <a:p>
            <a:endParaRPr lang="en-US" sz="2400" dirty="0">
              <a:latin typeface="HelveticaNeue-Condensed"/>
            </a:endParaRPr>
          </a:p>
          <a:p>
            <a:endParaRPr lang="en-US" sz="2400" dirty="0">
              <a:latin typeface="HelveticaNeue-Condensed"/>
            </a:endParaRPr>
          </a:p>
        </p:txBody>
      </p:sp>
      <p:sp>
        <p:nvSpPr>
          <p:cNvPr id="4" name="TextBox 3">
            <a:extLst>
              <a:ext uri="{FF2B5EF4-FFF2-40B4-BE49-F238E27FC236}">
                <a16:creationId xmlns:a16="http://schemas.microsoft.com/office/drawing/2014/main" id="{5A9DE343-2A1A-46AD-BBA1-4F9C6A26C3CB}"/>
              </a:ext>
            </a:extLst>
          </p:cNvPr>
          <p:cNvSpPr txBox="1"/>
          <p:nvPr/>
        </p:nvSpPr>
        <p:spPr>
          <a:xfrm>
            <a:off x="1044938" y="2884490"/>
            <a:ext cx="10102123" cy="2554545"/>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t">
            <a:spAutoFit/>
          </a:bodyPr>
          <a:lstStyle/>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"enabling" skills that help people perform tasks required by their jobs</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that provide workers with a foundation for learning other skills</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that enhance the ability to adapt to change</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people use to carry out a wide variety of everyday life and occupational tasks</a:t>
            </a:r>
          </a:p>
          <a:p>
            <a:pPr marL="342900" indent="-342900">
              <a:buFont typeface="Arial" panose="020B0604020202020204" pitchFamily="34" charset="0"/>
              <a:buChar char="•"/>
            </a:pPr>
            <a:r>
              <a:rPr lang="en-CA" sz="2400" dirty="0">
                <a:solidFill>
                  <a:schemeClr val="bg1"/>
                </a:solidFill>
                <a:latin typeface="Calibri" panose="020F0502020204030204" pitchFamily="34" charset="0"/>
                <a:cs typeface="Calibri" panose="020F0502020204030204" pitchFamily="34" charset="0"/>
              </a:rPr>
              <a:t>skills needed for work, learning and life</a:t>
            </a:r>
          </a:p>
          <a:p>
            <a:endParaRPr lang="en-US" sz="1600" dirty="0"/>
          </a:p>
        </p:txBody>
      </p:sp>
      <p:sp>
        <p:nvSpPr>
          <p:cNvPr id="5" name="Content Placeholder 2">
            <a:extLst>
              <a:ext uri="{FF2B5EF4-FFF2-40B4-BE49-F238E27FC236}">
                <a16:creationId xmlns:a16="http://schemas.microsoft.com/office/drawing/2014/main" id="{FD859B93-65F4-4026-9654-7A42F5AEAF5D}"/>
              </a:ext>
            </a:extLst>
          </p:cNvPr>
          <p:cNvSpPr txBox="1">
            <a:spLocks/>
          </p:cNvSpPr>
          <p:nvPr/>
        </p:nvSpPr>
        <p:spPr>
          <a:xfrm>
            <a:off x="9984198" y="617252"/>
            <a:ext cx="2148265" cy="2073180"/>
          </a:xfrm>
          <a:prstGeom prst="rect">
            <a:avLst/>
          </a:prstGeom>
        </p:spPr>
        <p:txBody>
          <a:bodyPr vert="horz" lIns="91440" tIns="45720" rIns="91440" bIns="45720" rtlCol="0" anchor="t">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t>Work </a:t>
            </a:r>
          </a:p>
          <a:p>
            <a:r>
              <a:rPr lang="en-US" sz="4400" dirty="0"/>
              <a:t>Learning </a:t>
            </a:r>
          </a:p>
          <a:p>
            <a:r>
              <a:rPr lang="en-US" sz="4400" dirty="0"/>
              <a:t>Life</a:t>
            </a:r>
          </a:p>
        </p:txBody>
      </p:sp>
    </p:spTree>
    <p:extLst>
      <p:ext uri="{BB962C8B-B14F-4D97-AF65-F5344CB8AC3E}">
        <p14:creationId xmlns:p14="http://schemas.microsoft.com/office/powerpoint/2010/main" val="15037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50ACA3-1B3B-4372-9C85-55955EB82F1F}"/>
              </a:ext>
            </a:extLst>
          </p:cNvPr>
          <p:cNvSpPr txBox="1">
            <a:spLocks/>
          </p:cNvSpPr>
          <p:nvPr/>
        </p:nvSpPr>
        <p:spPr>
          <a:xfrm>
            <a:off x="830104" y="228006"/>
            <a:ext cx="10178322" cy="1492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t>NINE Original Essential Skills</a:t>
            </a:r>
          </a:p>
        </p:txBody>
      </p:sp>
      <p:graphicFrame>
        <p:nvGraphicFramePr>
          <p:cNvPr id="4" name="Content Placeholder 2">
            <a:extLst>
              <a:ext uri="{FF2B5EF4-FFF2-40B4-BE49-F238E27FC236}">
                <a16:creationId xmlns:a16="http://schemas.microsoft.com/office/drawing/2014/main" id="{D2B8B38C-3E56-4D26-8E10-47B47ECECC83}"/>
              </a:ext>
            </a:extLst>
          </p:cNvPr>
          <p:cNvGraphicFramePr>
            <a:graphicFrameLocks/>
          </p:cNvGraphicFramePr>
          <p:nvPr/>
        </p:nvGraphicFramePr>
        <p:xfrm>
          <a:off x="272656" y="1556527"/>
          <a:ext cx="10735770" cy="428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33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AA0355-6D54-4E50-A66C-93FF2A3DD52E}"/>
              </a:ext>
            </a:extLst>
          </p:cNvPr>
          <p:cNvSpPr>
            <a:spLocks noGrp="1"/>
          </p:cNvSpPr>
          <p:nvPr>
            <p:ph type="title"/>
          </p:nvPr>
        </p:nvSpPr>
        <p:spPr/>
        <p:txBody>
          <a:bodyPr vert="horz" lIns="91440" tIns="45720" rIns="91440" bIns="45720" rtlCol="0" anchor="ctr">
            <a:normAutofit/>
          </a:bodyPr>
          <a:lstStyle/>
          <a:p>
            <a:r>
              <a:rPr lang="en-US" dirty="0"/>
              <a:t>A brief history of Essential Skills</a:t>
            </a:r>
          </a:p>
        </p:txBody>
      </p:sp>
      <p:graphicFrame>
        <p:nvGraphicFramePr>
          <p:cNvPr id="4" name="TextBox 2">
            <a:extLst>
              <a:ext uri="{FF2B5EF4-FFF2-40B4-BE49-F238E27FC236}">
                <a16:creationId xmlns:a16="http://schemas.microsoft.com/office/drawing/2014/main" id="{40A7335D-9381-45B6-AED7-970E4128E954}"/>
              </a:ext>
            </a:extLst>
          </p:cNvPr>
          <p:cNvGraphicFramePr/>
          <p:nvPr>
            <p:extLst>
              <p:ext uri="{D42A27DB-BD31-4B8C-83A1-F6EECF244321}">
                <p14:modId xmlns:p14="http://schemas.microsoft.com/office/powerpoint/2010/main" val="12961631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3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dirty="0">
                <a:solidFill>
                  <a:srgbClr val="C00000"/>
                </a:solidFill>
              </a:rPr>
              <a:t>About Pop Up PD for Literacy Educators</a:t>
            </a:r>
            <a:endParaRPr dirty="0">
              <a:solidFill>
                <a:srgbClr val="C00000"/>
              </a:solidFill>
            </a:endParaRPr>
          </a:p>
        </p:txBody>
      </p:sp>
      <p:sp>
        <p:nvSpPr>
          <p:cNvPr id="94" name="Google Shape;94;p2"/>
          <p:cNvSpPr txBox="1"/>
          <p:nvPr/>
        </p:nvSpPr>
        <p:spPr>
          <a:xfrm>
            <a:off x="799012" y="1569174"/>
            <a:ext cx="11353799"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free webinar series developed by Ontario’s LBS Regional Networks, Sectors, &amp; the Provincial Support Organizations for Literacy</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supports LBS practitioners with presentations on topics important to them</a:t>
            </a:r>
            <a:endParaRPr sz="2400" b="0" i="0" u="none" strike="noStrike" cap="none" dirty="0">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language webinars presented for LBS practitioners annually since 2015-2016; French language transcriptions are available on COFA’s website! </a:t>
            </a:r>
            <a:endParaRPr sz="2400" b="0" i="0" u="none" strike="noStrike" cap="none" dirty="0">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dirty="0">
                <a:solidFill>
                  <a:schemeClr val="dk1"/>
                </a:solidFill>
                <a:latin typeface="Calibri"/>
                <a:ea typeface="Calibri"/>
                <a:cs typeface="Calibri"/>
                <a:sym typeface="Calibri"/>
              </a:rPr>
              <a:t>all</a:t>
            </a:r>
            <a:r>
              <a:rPr lang="en-CA" sz="2400" b="0" i="0" u="none" strike="noStrike" cap="none" dirty="0">
                <a:solidFill>
                  <a:schemeClr val="dk1"/>
                </a:solidFill>
                <a:latin typeface="Calibri"/>
                <a:ea typeface="Calibri"/>
                <a:cs typeface="Calibri"/>
                <a:sym typeface="Calibri"/>
              </a:rPr>
              <a:t> webinar presentations, recording links &amp; transcripts here:  </a:t>
            </a: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topic ideas welcome at:  </a:t>
            </a:r>
            <a:r>
              <a:rPr lang="en-CA"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1ED9-ED93-40CC-B112-A2948E3718CA}"/>
              </a:ext>
            </a:extLst>
          </p:cNvPr>
          <p:cNvSpPr>
            <a:spLocks noGrp="1"/>
          </p:cNvSpPr>
          <p:nvPr>
            <p:ph type="title"/>
          </p:nvPr>
        </p:nvSpPr>
        <p:spPr/>
        <p:txBody>
          <a:bodyPr/>
          <a:lstStyle/>
          <a:p>
            <a:r>
              <a:rPr lang="en-US" dirty="0"/>
              <a:t>Essential Skills Research Project (ESRP)</a:t>
            </a:r>
          </a:p>
        </p:txBody>
      </p:sp>
      <p:sp>
        <p:nvSpPr>
          <p:cNvPr id="3" name="TextBox 2">
            <a:extLst>
              <a:ext uri="{FF2B5EF4-FFF2-40B4-BE49-F238E27FC236}">
                <a16:creationId xmlns:a16="http://schemas.microsoft.com/office/drawing/2014/main" id="{6399B8F0-9033-41DA-8ED7-669D55A017C2}"/>
              </a:ext>
            </a:extLst>
          </p:cNvPr>
          <p:cNvSpPr txBox="1"/>
          <p:nvPr/>
        </p:nvSpPr>
        <p:spPr>
          <a:xfrm>
            <a:off x="1089697" y="1474076"/>
            <a:ext cx="9236895" cy="4924425"/>
          </a:xfrm>
          <a:prstGeom prst="rect">
            <a:avLst/>
          </a:prstGeom>
          <a:noFill/>
        </p:spPr>
        <p:txBody>
          <a:bodyPr wrap="square" rtlCol="0" anchor="t">
            <a:spAutoFit/>
          </a:bodyPr>
          <a:lstStyle/>
          <a:p>
            <a:r>
              <a:rPr lang="en-CA" sz="2000" dirty="0"/>
              <a:t>Human Resources and Social Development (HRSD, now Employment and Social Development Canada ESDC) wanted to improve economic performance and labour market outcomes by encouraging training.</a:t>
            </a:r>
            <a:endParaRPr lang="en-US" dirty="0"/>
          </a:p>
          <a:p>
            <a:endParaRPr lang="en-CA" sz="2000" dirty="0">
              <a:ea typeface="+mn-lt"/>
              <a:cs typeface="+mn-lt"/>
            </a:endParaRPr>
          </a:p>
          <a:p>
            <a:r>
              <a:rPr lang="en-CA" sz="2000" dirty="0">
                <a:ea typeface="+mn-lt"/>
                <a:cs typeface="+mn-lt"/>
              </a:rPr>
              <a:t>The project: </a:t>
            </a:r>
          </a:p>
          <a:p>
            <a:pPr marL="285750" indent="-285750">
              <a:buFont typeface="Arial"/>
              <a:buChar char="•"/>
            </a:pPr>
            <a:r>
              <a:rPr lang="en-CA" sz="2000" dirty="0">
                <a:ea typeface="+mn-lt"/>
                <a:cs typeface="+mn-lt"/>
              </a:rPr>
              <a:t>identified Essential Skills needed for work, learning and life  </a:t>
            </a:r>
          </a:p>
          <a:p>
            <a:pPr marL="285750" indent="-285750">
              <a:buFont typeface="Arial"/>
              <a:buChar char="•"/>
            </a:pPr>
            <a:r>
              <a:rPr lang="en-CA" sz="2000" dirty="0"/>
              <a:t>answered the questions, </a:t>
            </a:r>
            <a:r>
              <a:rPr lang="en-CA" sz="2000" i="1" dirty="0"/>
              <a:t>“Training for what?”  </a:t>
            </a:r>
            <a:r>
              <a:rPr lang="en-CA" sz="2000" dirty="0"/>
              <a:t>and how an individual knows if he or she has the skills needed for the job he or she wants </a:t>
            </a:r>
          </a:p>
          <a:p>
            <a:pPr marL="285750" indent="-285750">
              <a:buFont typeface="Arial"/>
              <a:buChar char="•"/>
            </a:pPr>
            <a:r>
              <a:rPr lang="en-CA" sz="2000" dirty="0"/>
              <a:t>involved more than 3000 interviews across Canada with people in 180 occupations were conducted</a:t>
            </a:r>
          </a:p>
          <a:p>
            <a:pPr marL="285750" indent="-285750">
              <a:buFont typeface="Arial"/>
              <a:buChar char="•"/>
            </a:pPr>
            <a:r>
              <a:rPr lang="en-CA" sz="2000" dirty="0"/>
              <a:t>developed ways to talk about Essential Skills by using the information from the interviews and adapting scales from the International Adult Literacy Survey IALS and Canadian Language Benchmarks</a:t>
            </a:r>
          </a:p>
          <a:p>
            <a:endParaRPr lang="en-CA" dirty="0"/>
          </a:p>
          <a:p>
            <a:endParaRPr lang="en-CA" dirty="0"/>
          </a:p>
          <a:p>
            <a:endParaRPr lang="en-US" dirty="0"/>
          </a:p>
        </p:txBody>
      </p:sp>
    </p:spTree>
    <p:extLst>
      <p:ext uri="{BB962C8B-B14F-4D97-AF65-F5344CB8AC3E}">
        <p14:creationId xmlns:p14="http://schemas.microsoft.com/office/powerpoint/2010/main" val="275094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274AC-9601-4937-A217-E7B87FA29A61}"/>
              </a:ext>
            </a:extLst>
          </p:cNvPr>
          <p:cNvSpPr txBox="1"/>
          <p:nvPr/>
        </p:nvSpPr>
        <p:spPr>
          <a:xfrm>
            <a:off x="1532626" y="2366513"/>
            <a:ext cx="918425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Different occupations require different skill sets and skill levels</a:t>
            </a:r>
          </a:p>
          <a:p>
            <a:pPr marL="285750" indent="-285750">
              <a:buFont typeface="Arial"/>
              <a:buChar char="•"/>
            </a:pPr>
            <a:r>
              <a:rPr lang="en-US" sz="2800" dirty="0"/>
              <a:t>Increasing skill levels helps people maintain jobs during transitional times</a:t>
            </a:r>
          </a:p>
          <a:p>
            <a:pPr marL="285750" indent="-285750">
              <a:buFont typeface="Arial"/>
              <a:buChar char="•"/>
            </a:pPr>
            <a:r>
              <a:rPr lang="en-US" sz="2800" dirty="0"/>
              <a:t>Education level does not always equate to skill level</a:t>
            </a:r>
          </a:p>
          <a:p>
            <a:pPr marL="285750" indent="-285750">
              <a:buFont typeface="Arial"/>
              <a:buChar char="•"/>
            </a:pPr>
            <a:r>
              <a:rPr lang="en-US" sz="2800" dirty="0"/>
              <a:t>Literacy skills are on a continuum and need to be used or they can be lost</a:t>
            </a:r>
          </a:p>
        </p:txBody>
      </p:sp>
      <p:sp>
        <p:nvSpPr>
          <p:cNvPr id="3" name="Title 1">
            <a:extLst>
              <a:ext uri="{FF2B5EF4-FFF2-40B4-BE49-F238E27FC236}">
                <a16:creationId xmlns:a16="http://schemas.microsoft.com/office/drawing/2014/main" id="{0ED1DB36-E7CB-4204-8C36-78C4539BB58B}"/>
              </a:ext>
            </a:extLst>
          </p:cNvPr>
          <p:cNvSpPr>
            <a:spLocks noGrp="1"/>
          </p:cNvSpPr>
          <p:nvPr>
            <p:ph type="title"/>
          </p:nvPr>
        </p:nvSpPr>
        <p:spPr>
          <a:xfrm>
            <a:off x="1532626" y="611787"/>
            <a:ext cx="6169497" cy="1492132"/>
          </a:xfrm>
        </p:spPr>
        <p:txBody>
          <a:bodyPr/>
          <a:lstStyle/>
          <a:p>
            <a:r>
              <a:rPr lang="en-US" dirty="0"/>
              <a:t>ESRP Key findings</a:t>
            </a:r>
          </a:p>
        </p:txBody>
      </p:sp>
    </p:spTree>
    <p:extLst>
      <p:ext uri="{BB962C8B-B14F-4D97-AF65-F5344CB8AC3E}">
        <p14:creationId xmlns:p14="http://schemas.microsoft.com/office/powerpoint/2010/main" val="392104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3A69DB-C8C7-4DE9-B17C-1B9868CF521A}"/>
              </a:ext>
            </a:extLst>
          </p:cNvPr>
          <p:cNvSpPr>
            <a:spLocks noGrp="1"/>
          </p:cNvSpPr>
          <p:nvPr>
            <p:ph type="title"/>
          </p:nvPr>
        </p:nvSpPr>
        <p:spPr/>
        <p:txBody>
          <a:bodyPr anchor="ctr">
            <a:normAutofit/>
          </a:bodyPr>
          <a:lstStyle/>
          <a:p>
            <a:r>
              <a:rPr lang="en-US" dirty="0"/>
              <a:t>How are Essential Skills Used?</a:t>
            </a:r>
          </a:p>
        </p:txBody>
      </p:sp>
      <p:graphicFrame>
        <p:nvGraphicFramePr>
          <p:cNvPr id="4" name="Content Placeholder 2">
            <a:extLst>
              <a:ext uri="{FF2B5EF4-FFF2-40B4-BE49-F238E27FC236}">
                <a16:creationId xmlns:a16="http://schemas.microsoft.com/office/drawing/2014/main" id="{73443CA1-765B-46A8-AABC-A2BBAFC71191}"/>
              </a:ext>
            </a:extLst>
          </p:cNvPr>
          <p:cNvGraphicFramePr>
            <a:graphicFrameLocks/>
          </p:cNvGraphicFramePr>
          <p:nvPr>
            <p:extLst>
              <p:ext uri="{D42A27DB-BD31-4B8C-83A1-F6EECF244321}">
                <p14:modId xmlns:p14="http://schemas.microsoft.com/office/powerpoint/2010/main" val="229200158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32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6FC66A-EA0A-434D-8C36-66161A85BEC4}"/>
              </a:ext>
            </a:extLst>
          </p:cNvPr>
          <p:cNvSpPr>
            <a:spLocks noGrp="1"/>
          </p:cNvSpPr>
          <p:nvPr>
            <p:ph type="title"/>
          </p:nvPr>
        </p:nvSpPr>
        <p:spPr/>
        <p:txBody>
          <a:bodyPr vert="horz" lIns="91440" tIns="45720" rIns="91440" bIns="45720" rtlCol="0" anchor="ctr">
            <a:normAutofit/>
          </a:bodyPr>
          <a:lstStyle/>
          <a:p>
            <a:r>
              <a:rPr lang="en-US" dirty="0"/>
              <a:t>What is complexity?</a:t>
            </a:r>
          </a:p>
        </p:txBody>
      </p:sp>
      <p:graphicFrame>
        <p:nvGraphicFramePr>
          <p:cNvPr id="7" name="TextBox 2">
            <a:extLst>
              <a:ext uri="{FF2B5EF4-FFF2-40B4-BE49-F238E27FC236}">
                <a16:creationId xmlns:a16="http://schemas.microsoft.com/office/drawing/2014/main" id="{48D6DB37-F1F2-41B3-A9FB-75B913D7A546}"/>
              </a:ext>
            </a:extLst>
          </p:cNvPr>
          <p:cNvGraphicFramePr/>
          <p:nvPr>
            <p:extLst>
              <p:ext uri="{D42A27DB-BD31-4B8C-83A1-F6EECF244321}">
                <p14:modId xmlns:p14="http://schemas.microsoft.com/office/powerpoint/2010/main" val="3528047992"/>
              </p:ext>
            </p:extLst>
          </p:nvPr>
        </p:nvGraphicFramePr>
        <p:xfrm>
          <a:off x="1405062" y="1885308"/>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87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1569D2-DDCC-4FF9-9D69-8E33E8575F27}"/>
              </a:ext>
            </a:extLst>
          </p:cNvPr>
          <p:cNvSpPr txBox="1">
            <a:spLocks/>
          </p:cNvSpPr>
          <p:nvPr/>
        </p:nvSpPr>
        <p:spPr>
          <a:xfrm>
            <a:off x="1865629" y="206195"/>
            <a:ext cx="8548082" cy="438128"/>
          </a:xfrm>
          <a:prstGeom prst="rect">
            <a:avLst/>
          </a:prstGeom>
          <a:noFill/>
          <a:ln>
            <a:noFill/>
          </a:ln>
        </p:spPr>
        <p:txBody>
          <a:bodyPr spcFirstLastPara="1" vert="horz" wrap="square" lIns="91440" tIns="45720" rIns="91440" bIns="45720" rtlCol="0" anchor="b"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dirty="0"/>
              <a:t>General Complexity in Essential Skills- An Example</a:t>
            </a:r>
          </a:p>
        </p:txBody>
      </p:sp>
      <p:graphicFrame>
        <p:nvGraphicFramePr>
          <p:cNvPr id="4" name="Table 3">
            <a:extLst>
              <a:ext uri="{FF2B5EF4-FFF2-40B4-BE49-F238E27FC236}">
                <a16:creationId xmlns:a16="http://schemas.microsoft.com/office/drawing/2014/main" id="{F6F71C2A-5D3B-4AAB-B21C-B54A4AE946AE}"/>
              </a:ext>
            </a:extLst>
          </p:cNvPr>
          <p:cNvGraphicFramePr>
            <a:graphicFrameLocks noGrp="1"/>
          </p:cNvGraphicFramePr>
          <p:nvPr>
            <p:extLst>
              <p:ext uri="{D42A27DB-BD31-4B8C-83A1-F6EECF244321}">
                <p14:modId xmlns:p14="http://schemas.microsoft.com/office/powerpoint/2010/main" val="309128482"/>
              </p:ext>
            </p:extLst>
          </p:nvPr>
        </p:nvGraphicFramePr>
        <p:xfrm>
          <a:off x="749111" y="768354"/>
          <a:ext cx="10597496" cy="5133616"/>
        </p:xfrm>
        <a:graphic>
          <a:graphicData uri="http://schemas.openxmlformats.org/drawingml/2006/table">
            <a:tbl>
              <a:tblPr firstRow="1" bandRow="1">
                <a:tableStyleId>{69C7853C-536D-4A76-A0AE-DD22124D55A5}</a:tableStyleId>
              </a:tblPr>
              <a:tblGrid>
                <a:gridCol w="1969230">
                  <a:extLst>
                    <a:ext uri="{9D8B030D-6E8A-4147-A177-3AD203B41FA5}">
                      <a16:colId xmlns:a16="http://schemas.microsoft.com/office/drawing/2014/main" val="718324142"/>
                    </a:ext>
                  </a:extLst>
                </a:gridCol>
                <a:gridCol w="2066511">
                  <a:extLst>
                    <a:ext uri="{9D8B030D-6E8A-4147-A177-3AD203B41FA5}">
                      <a16:colId xmlns:a16="http://schemas.microsoft.com/office/drawing/2014/main" val="1238758093"/>
                    </a:ext>
                  </a:extLst>
                </a:gridCol>
                <a:gridCol w="2064442">
                  <a:extLst>
                    <a:ext uri="{9D8B030D-6E8A-4147-A177-3AD203B41FA5}">
                      <a16:colId xmlns:a16="http://schemas.microsoft.com/office/drawing/2014/main" val="2956715506"/>
                    </a:ext>
                  </a:extLst>
                </a:gridCol>
                <a:gridCol w="2176596">
                  <a:extLst>
                    <a:ext uri="{9D8B030D-6E8A-4147-A177-3AD203B41FA5}">
                      <a16:colId xmlns:a16="http://schemas.microsoft.com/office/drawing/2014/main" val="609377332"/>
                    </a:ext>
                  </a:extLst>
                </a:gridCol>
                <a:gridCol w="2320717">
                  <a:extLst>
                    <a:ext uri="{9D8B030D-6E8A-4147-A177-3AD203B41FA5}">
                      <a16:colId xmlns:a16="http://schemas.microsoft.com/office/drawing/2014/main" val="105614100"/>
                    </a:ext>
                  </a:extLst>
                </a:gridCol>
              </a:tblGrid>
              <a:tr h="1483454">
                <a:tc>
                  <a:txBody>
                    <a:bodyPr/>
                    <a:lstStyle/>
                    <a:p>
                      <a:r>
                        <a:rPr lang="en-US" sz="2000" dirty="0"/>
                        <a:t>Level 1</a:t>
                      </a:r>
                    </a:p>
                    <a:p>
                      <a:pPr lvl="0">
                        <a:buNone/>
                      </a:pPr>
                      <a:r>
                        <a:rPr lang="en-US" sz="2000" dirty="0"/>
                        <a:t>Locate and Use</a:t>
                      </a:r>
                    </a:p>
                  </a:txBody>
                  <a:tcPr marL="67449" marR="67449" marT="33724" marB="33724"/>
                </a:tc>
                <a:tc>
                  <a:txBody>
                    <a:bodyPr/>
                    <a:lstStyle/>
                    <a:p>
                      <a:r>
                        <a:rPr lang="en-US" sz="2000" dirty="0"/>
                        <a:t>Level 2</a:t>
                      </a:r>
                    </a:p>
                    <a:p>
                      <a:pPr lvl="0">
                        <a:buNone/>
                      </a:pPr>
                      <a:r>
                        <a:rPr lang="en-US" sz="2000" dirty="0"/>
                        <a:t>Locate and Cycle</a:t>
                      </a:r>
                    </a:p>
                  </a:txBody>
                  <a:tcPr marL="67449" marR="67449" marT="33724" marB="33724"/>
                </a:tc>
                <a:tc>
                  <a:txBody>
                    <a:bodyPr/>
                    <a:lstStyle/>
                    <a:p>
                      <a:r>
                        <a:rPr lang="en-US" sz="2000" dirty="0"/>
                        <a:t>Level 3</a:t>
                      </a:r>
                    </a:p>
                    <a:p>
                      <a:pPr lvl="0">
                        <a:buNone/>
                      </a:pPr>
                      <a:r>
                        <a:rPr lang="en-US" sz="2000" dirty="0"/>
                        <a:t>Locate, Cycle and Integrate</a:t>
                      </a:r>
                    </a:p>
                  </a:txBody>
                  <a:tcPr marL="67449" marR="67449" marT="33724" marB="33724"/>
                </a:tc>
                <a:tc>
                  <a:txBody>
                    <a:bodyPr/>
                    <a:lstStyle/>
                    <a:p>
                      <a:r>
                        <a:rPr lang="en-US" sz="2000" dirty="0"/>
                        <a:t>Level 4</a:t>
                      </a:r>
                    </a:p>
                    <a:p>
                      <a:pPr lvl="0">
                        <a:buNone/>
                      </a:pPr>
                      <a:r>
                        <a:rPr lang="en-US" sz="2000" dirty="0"/>
                        <a:t>Apply prior knowledge, locate, cycle and integrate</a:t>
                      </a:r>
                    </a:p>
                  </a:txBody>
                  <a:tcPr marL="67449" marR="67449" marT="33724" marB="33724"/>
                </a:tc>
                <a:tc>
                  <a:txBody>
                    <a:bodyPr/>
                    <a:lstStyle/>
                    <a:p>
                      <a:r>
                        <a:rPr lang="en-US" sz="2000" dirty="0"/>
                        <a:t>Level 5</a:t>
                      </a:r>
                    </a:p>
                    <a:p>
                      <a:pPr lvl="0">
                        <a:buNone/>
                      </a:pPr>
                      <a:r>
                        <a:rPr lang="en-US" sz="2000" dirty="0"/>
                        <a:t>Apply prior knowledge, locate, cycle, integrate and generate</a:t>
                      </a:r>
                    </a:p>
                  </a:txBody>
                  <a:tcPr marL="67449" marR="67449" marT="33724" marB="33724"/>
                </a:tc>
                <a:extLst>
                  <a:ext uri="{0D108BD9-81ED-4DB2-BD59-A6C34878D82A}">
                    <a16:rowId xmlns:a16="http://schemas.microsoft.com/office/drawing/2014/main" val="2140596574"/>
                  </a:ext>
                </a:extLst>
              </a:tr>
              <a:tr h="2639683">
                <a:tc>
                  <a:txBody>
                    <a:bodyPr/>
                    <a:lstStyle/>
                    <a:p>
                      <a:pPr lvl="0">
                        <a:buNone/>
                      </a:pPr>
                      <a:r>
                        <a:rPr lang="en-US" sz="1600" u="none" strike="noStrike" noProof="0" dirty="0"/>
                        <a:t>Pet groomers read items in supply catalogues and purchasing flyers.</a:t>
                      </a:r>
                      <a:endParaRPr lang="en-US" sz="1600" b="1" dirty="0"/>
                    </a:p>
                  </a:txBody>
                  <a:tcPr marL="67449" marR="67449" marT="33724" marB="33724"/>
                </a:tc>
                <a:tc>
                  <a:txBody>
                    <a:bodyPr/>
                    <a:lstStyle/>
                    <a:p>
                      <a:pPr lvl="0">
                        <a:buNone/>
                      </a:pPr>
                      <a:r>
                        <a:rPr lang="en-US" sz="1600" u="none" strike="noStrike" noProof="0" dirty="0"/>
                        <a:t>Kitchen helpers read safety precautions relating to fire hazards in the kitchen.</a:t>
                      </a:r>
                      <a:endParaRPr lang="en-US" sz="1600" dirty="0"/>
                    </a:p>
                  </a:txBody>
                  <a:tcPr marL="67449" marR="67449" marT="33724" marB="33724"/>
                </a:tc>
                <a:tc>
                  <a:txBody>
                    <a:bodyPr/>
                    <a:lstStyle/>
                    <a:p>
                      <a:pPr lvl="0" algn="l">
                        <a:lnSpc>
                          <a:spcPct val="100000"/>
                        </a:lnSpc>
                        <a:spcBef>
                          <a:spcPts val="0"/>
                        </a:spcBef>
                        <a:spcAft>
                          <a:spcPts val="0"/>
                        </a:spcAft>
                        <a:buNone/>
                      </a:pPr>
                      <a:r>
                        <a:rPr lang="en-US" sz="1600" u="none" strike="noStrike" noProof="0" dirty="0"/>
                        <a:t>Branch managers may refer to several human resource manuals to locate and integrate information</a:t>
                      </a:r>
                      <a:endParaRPr lang="en-US" sz="1600" dirty="0"/>
                    </a:p>
                    <a:p>
                      <a:pPr lvl="0">
                        <a:buNone/>
                      </a:pPr>
                      <a:r>
                        <a:rPr lang="en-US" sz="1600" u="none" strike="noStrike" noProof="0" dirty="0"/>
                        <a:t>on topics such as pay scales and job descriptions.</a:t>
                      </a:r>
                      <a:endParaRPr lang="en-US" sz="1600" dirty="0"/>
                    </a:p>
                  </a:txBody>
                  <a:tcPr marL="67449" marR="67449" marT="33724" marB="33724"/>
                </a:tc>
                <a:tc>
                  <a:txBody>
                    <a:bodyPr/>
                    <a:lstStyle/>
                    <a:p>
                      <a:pPr lvl="0" algn="l">
                        <a:lnSpc>
                          <a:spcPct val="100000"/>
                        </a:lnSpc>
                        <a:spcBef>
                          <a:spcPts val="0"/>
                        </a:spcBef>
                        <a:spcAft>
                          <a:spcPts val="0"/>
                        </a:spcAft>
                        <a:buNone/>
                      </a:pPr>
                      <a:r>
                        <a:rPr lang="en-US" sz="1600" u="none" strike="noStrike" noProof="0" dirty="0"/>
                        <a:t>Court clerks select information from various Acts to assist Justices of the Peace in cases where</a:t>
                      </a:r>
                      <a:endParaRPr lang="en-US" sz="1600" dirty="0"/>
                    </a:p>
                    <a:p>
                      <a:pPr lvl="0">
                        <a:buNone/>
                      </a:pPr>
                      <a:r>
                        <a:rPr lang="en-US" sz="1600" u="none" strike="noStrike" noProof="0" dirty="0"/>
                        <a:t>clarity of jurisprudence is required. The Acts contain complex legal terminology.</a:t>
                      </a:r>
                      <a:endParaRPr lang="en-US" sz="1600" dirty="0"/>
                    </a:p>
                  </a:txBody>
                  <a:tcPr marL="67449" marR="67449" marT="33724" marB="33724"/>
                </a:tc>
                <a:tc>
                  <a:txBody>
                    <a:bodyPr/>
                    <a:lstStyle/>
                    <a:p>
                      <a:pPr lvl="0" algn="l">
                        <a:lnSpc>
                          <a:spcPct val="100000"/>
                        </a:lnSpc>
                        <a:spcBef>
                          <a:spcPts val="0"/>
                        </a:spcBef>
                        <a:spcAft>
                          <a:spcPts val="0"/>
                        </a:spcAft>
                        <a:buNone/>
                      </a:pPr>
                      <a:r>
                        <a:rPr lang="en-US" sz="1600" u="none" strike="noStrike" noProof="0" dirty="0"/>
                        <a:t>Assistant business managers in labour unions read adjudication decisions that have established</a:t>
                      </a:r>
                      <a:endParaRPr lang="en-US" sz="1600" dirty="0"/>
                    </a:p>
                    <a:p>
                      <a:pPr lvl="0" algn="l">
                        <a:lnSpc>
                          <a:spcPct val="100000"/>
                        </a:lnSpc>
                        <a:spcBef>
                          <a:spcPts val="0"/>
                        </a:spcBef>
                        <a:spcAft>
                          <a:spcPts val="0"/>
                        </a:spcAft>
                        <a:buNone/>
                      </a:pPr>
                      <a:r>
                        <a:rPr lang="en-US" sz="1600" u="none" strike="noStrike" noProof="0" dirty="0"/>
                        <a:t>jurisprudence for pending grievances which are to go to adjudication. The legal wording has</a:t>
                      </a:r>
                      <a:endParaRPr lang="en-US" sz="1600" dirty="0"/>
                    </a:p>
                    <a:p>
                      <a:pPr lvl="0">
                        <a:buNone/>
                      </a:pPr>
                      <a:r>
                        <a:rPr lang="en-US" sz="1600" u="none" strike="noStrike" noProof="0" dirty="0"/>
                        <a:t>specific and complex implications for specific cases.</a:t>
                      </a:r>
                      <a:endParaRPr lang="en-US" sz="1600" dirty="0"/>
                    </a:p>
                  </a:txBody>
                  <a:tcPr marL="67449" marR="67449" marT="33724" marB="33724"/>
                </a:tc>
                <a:extLst>
                  <a:ext uri="{0D108BD9-81ED-4DB2-BD59-A6C34878D82A}">
                    <a16:rowId xmlns:a16="http://schemas.microsoft.com/office/drawing/2014/main" val="2013197702"/>
                  </a:ext>
                </a:extLst>
              </a:tr>
            </a:tbl>
          </a:graphicData>
        </a:graphic>
      </p:graphicFrame>
    </p:spTree>
    <p:extLst>
      <p:ext uri="{BB962C8B-B14F-4D97-AF65-F5344CB8AC3E}">
        <p14:creationId xmlns:p14="http://schemas.microsoft.com/office/powerpoint/2010/main" val="49915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DF1BF0B-713A-4B82-A94F-048AE116D7BC}"/>
              </a:ext>
            </a:extLst>
          </p:cNvPr>
          <p:cNvPicPr>
            <a:picLocks noChangeAspect="1"/>
          </p:cNvPicPr>
          <p:nvPr/>
        </p:nvPicPr>
        <p:blipFill>
          <a:blip r:embed="rId3"/>
          <a:stretch>
            <a:fillRect/>
          </a:stretch>
        </p:blipFill>
        <p:spPr>
          <a:xfrm>
            <a:off x="4186793" y="595802"/>
            <a:ext cx="6144739" cy="5043995"/>
          </a:xfrm>
          <a:prstGeom prst="rect">
            <a:avLst/>
          </a:prstGeom>
        </p:spPr>
      </p:pic>
      <p:sp>
        <p:nvSpPr>
          <p:cNvPr id="3" name="TextBox 2">
            <a:extLst>
              <a:ext uri="{FF2B5EF4-FFF2-40B4-BE49-F238E27FC236}">
                <a16:creationId xmlns:a16="http://schemas.microsoft.com/office/drawing/2014/main" id="{5E568231-6A53-4C1A-949D-19FA6138CC07}"/>
              </a:ext>
            </a:extLst>
          </p:cNvPr>
          <p:cNvSpPr txBox="1"/>
          <p:nvPr/>
        </p:nvSpPr>
        <p:spPr>
          <a:xfrm>
            <a:off x="1172294" y="181927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Essential Skills scales draw from IALS research</a:t>
            </a:r>
          </a:p>
        </p:txBody>
      </p:sp>
    </p:spTree>
    <p:extLst>
      <p:ext uri="{BB962C8B-B14F-4D97-AF65-F5344CB8AC3E}">
        <p14:creationId xmlns:p14="http://schemas.microsoft.com/office/powerpoint/2010/main" val="151242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229600" cy="1143000"/>
          </a:xfrm>
        </p:spPr>
        <p:txBody>
          <a:bodyPr>
            <a:normAutofit fontScale="90000"/>
          </a:bodyPr>
          <a:lstStyle/>
          <a:p>
            <a:r>
              <a:rPr lang="en-CA" dirty="0"/>
              <a:t>The primary purpose of the Curriculum Framework is to support adult learning.</a:t>
            </a:r>
            <a:br>
              <a:rPr lang="en-CA" dirty="0"/>
            </a:br>
            <a:endParaRPr lang="en-CA" dirty="0"/>
          </a:p>
        </p:txBody>
      </p:sp>
      <p:sp>
        <p:nvSpPr>
          <p:cNvPr id="3" name="Content Placeholder 2"/>
          <p:cNvSpPr>
            <a:spLocks noGrp="1"/>
          </p:cNvSpPr>
          <p:nvPr>
            <p:ph idx="1"/>
          </p:nvPr>
        </p:nvSpPr>
        <p:spPr>
          <a:xfrm>
            <a:off x="1981200" y="2636913"/>
            <a:ext cx="8229600" cy="3489251"/>
          </a:xfrm>
        </p:spPr>
        <p:txBody>
          <a:bodyPr/>
          <a:lstStyle/>
          <a:p>
            <a:pPr lvl="0"/>
            <a:r>
              <a:rPr lang="en-CA" dirty="0"/>
              <a:t>It is consistent with the interpretation of the Essential Skills complexity scales but is not organized by the nine Essential Skills </a:t>
            </a:r>
          </a:p>
          <a:p>
            <a:pPr marL="0" indent="0">
              <a:buNone/>
            </a:pPr>
            <a:r>
              <a:rPr lang="en-CA" dirty="0"/>
              <a:t> </a:t>
            </a:r>
          </a:p>
          <a:p>
            <a:pPr lvl="0"/>
            <a:r>
              <a:rPr lang="en-CA" dirty="0"/>
              <a:t>It does not draw exclusively from Essential Skills for its conceptualization of all levels</a:t>
            </a:r>
          </a:p>
          <a:p>
            <a:endParaRPr lang="en-CA" dirty="0"/>
          </a:p>
        </p:txBody>
      </p:sp>
    </p:spTree>
    <p:extLst>
      <p:ext uri="{BB962C8B-B14F-4D97-AF65-F5344CB8AC3E}">
        <p14:creationId xmlns:p14="http://schemas.microsoft.com/office/powerpoint/2010/main" val="11095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639093" y="695186"/>
            <a:ext cx="8913813" cy="914400"/>
          </a:xfrm>
        </p:spPr>
        <p:txBody>
          <a:bodyPr>
            <a:normAutofit/>
          </a:bodyPr>
          <a:lstStyle/>
          <a:p>
            <a:r>
              <a:rPr lang="en-US" altLang="en-US" b="1" dirty="0"/>
              <a:t>OALCF &amp; Essential Skills</a:t>
            </a:r>
            <a:endParaRPr lang="en-US" altLang="en-US" dirty="0"/>
          </a:p>
        </p:txBody>
      </p:sp>
      <p:sp>
        <p:nvSpPr>
          <p:cNvPr id="56322"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072FAF-8CA4-4D29-8A9D-D5510D514CE2}" type="slidenum">
              <a:rPr lang="en-US" altLang="en-US" sz="1400"/>
              <a:pPr/>
              <a:t>27</a:t>
            </a:fld>
            <a:endParaRPr lang="en-US" altLang="en-US" sz="1400" dirty="0"/>
          </a:p>
        </p:txBody>
      </p:sp>
      <p:sp>
        <p:nvSpPr>
          <p:cNvPr id="56323" name="AutoShape 3"/>
          <p:cNvSpPr>
            <a:spLocks noChangeArrowheads="1"/>
          </p:cNvSpPr>
          <p:nvPr/>
        </p:nvSpPr>
        <p:spPr bwMode="auto">
          <a:xfrm>
            <a:off x="2351088" y="2420938"/>
            <a:ext cx="5181600" cy="1524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000" dirty="0">
                <a:latin typeface="+mn-lt"/>
              </a:rPr>
              <a:t>OALCF skills organized </a:t>
            </a:r>
          </a:p>
          <a:p>
            <a:pPr eaLnBrk="1" hangingPunct="1"/>
            <a:r>
              <a:rPr lang="en-US" altLang="en-US" sz="3000" dirty="0">
                <a:latin typeface="+mn-lt"/>
                <a:ea typeface="ＭＳ Ｐゴシック"/>
              </a:rPr>
              <a:t>into </a:t>
            </a:r>
            <a:r>
              <a:rPr lang="en-US" altLang="en-US" sz="3000" dirty="0">
                <a:solidFill>
                  <a:schemeClr val="accent1">
                    <a:lumMod val="75000"/>
                  </a:schemeClr>
                </a:solidFill>
                <a:latin typeface="+mn-lt"/>
                <a:ea typeface="ＭＳ Ｐゴシック"/>
              </a:rPr>
              <a:t>competencies</a:t>
            </a:r>
            <a:endParaRPr lang="en-US" altLang="en-US" sz="3000" dirty="0">
              <a:solidFill>
                <a:schemeClr val="accent1">
                  <a:lumMod val="75000"/>
                </a:schemeClr>
              </a:solidFill>
              <a:latin typeface="+mn-lt"/>
            </a:endParaRPr>
          </a:p>
        </p:txBody>
      </p:sp>
      <p:sp>
        <p:nvSpPr>
          <p:cNvPr id="56324" name="AutoShape 4"/>
          <p:cNvSpPr>
            <a:spLocks noChangeArrowheads="1"/>
          </p:cNvSpPr>
          <p:nvPr/>
        </p:nvSpPr>
        <p:spPr bwMode="auto">
          <a:xfrm>
            <a:off x="4452938" y="4143375"/>
            <a:ext cx="5181600" cy="1524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000" dirty="0">
                <a:latin typeface="+mn-lt"/>
                <a:ea typeface="ＭＳ Ｐゴシック"/>
              </a:rPr>
              <a:t>Essential Skills </a:t>
            </a:r>
            <a:endParaRPr lang="en-US" altLang="en-US" sz="3000" dirty="0">
              <a:latin typeface="+mn-lt"/>
            </a:endParaRPr>
          </a:p>
          <a:p>
            <a:pPr eaLnBrk="1" hangingPunct="1"/>
            <a:r>
              <a:rPr lang="en-US" altLang="en-US" sz="3000" dirty="0">
                <a:latin typeface="+mn-lt"/>
                <a:ea typeface="ＭＳ Ｐゴシック"/>
              </a:rPr>
              <a:t>organized by </a:t>
            </a:r>
            <a:r>
              <a:rPr lang="en-US" altLang="en-US" sz="3000" dirty="0">
                <a:solidFill>
                  <a:schemeClr val="accent1">
                    <a:lumMod val="75000"/>
                  </a:schemeClr>
                </a:solidFill>
                <a:latin typeface="+mn-lt"/>
                <a:ea typeface="ＭＳ Ｐゴシック"/>
              </a:rPr>
              <a:t>skill domain</a:t>
            </a:r>
          </a:p>
        </p:txBody>
      </p:sp>
    </p:spTree>
    <p:extLst>
      <p:ext uri="{BB962C8B-B14F-4D97-AF65-F5344CB8AC3E}">
        <p14:creationId xmlns:p14="http://schemas.microsoft.com/office/powerpoint/2010/main" val="316992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algn="ctr"/>
            <a:r>
              <a:rPr lang="en-US" altLang="en-US" b="1" dirty="0"/>
              <a:t>OALCF</a:t>
            </a:r>
            <a:endParaRPr lang="en-US" altLang="en-US" dirty="0"/>
          </a:p>
        </p:txBody>
      </p:sp>
      <p:sp>
        <p:nvSpPr>
          <p:cNvPr id="10242"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7BB88F-EA76-41BE-97A6-E064E1178E44}" type="slidenum">
              <a:rPr lang="en-US" altLang="en-US" sz="1400"/>
              <a:pPr/>
              <a:t>28</a:t>
            </a:fld>
            <a:endParaRPr lang="en-US" altLang="en-US" sz="1400" dirty="0"/>
          </a:p>
        </p:txBody>
      </p:sp>
      <p:sp>
        <p:nvSpPr>
          <p:cNvPr id="10243" name="AutoShape 12"/>
          <p:cNvSpPr>
            <a:spLocks noChangeArrowheads="1"/>
          </p:cNvSpPr>
          <p:nvPr/>
        </p:nvSpPr>
        <p:spPr bwMode="auto">
          <a:xfrm>
            <a:off x="2566988" y="3754439"/>
            <a:ext cx="3505200" cy="1219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latin typeface="+mn-lt"/>
              </a:rPr>
              <a:t>Competency-based</a:t>
            </a:r>
            <a:endParaRPr lang="en-US" altLang="en-US" sz="1800" dirty="0">
              <a:latin typeface="+mn-lt"/>
            </a:endParaRPr>
          </a:p>
        </p:txBody>
      </p:sp>
      <p:sp>
        <p:nvSpPr>
          <p:cNvPr id="10244" name="AutoShape 17"/>
          <p:cNvSpPr>
            <a:spLocks noChangeArrowheads="1"/>
          </p:cNvSpPr>
          <p:nvPr/>
        </p:nvSpPr>
        <p:spPr bwMode="auto">
          <a:xfrm>
            <a:off x="6340839" y="3754439"/>
            <a:ext cx="3505200" cy="1219200"/>
          </a:xfrm>
          <a:prstGeom prst="roundRect">
            <a:avLst>
              <a:gd name="adj" fmla="val 16667"/>
            </a:avLst>
          </a:prstGeom>
          <a:solidFill>
            <a:schemeClr val="accent2">
              <a:alpha val="25098"/>
            </a:schemeClr>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latin typeface="+mn-lt"/>
              </a:rPr>
              <a:t>Task-based</a:t>
            </a:r>
            <a:endParaRPr lang="en-US" altLang="en-US" sz="1800" dirty="0">
              <a:latin typeface="+mn-lt"/>
            </a:endParaRPr>
          </a:p>
        </p:txBody>
      </p:sp>
      <p:sp>
        <p:nvSpPr>
          <p:cNvPr id="10245" name="AutoShape 18"/>
          <p:cNvSpPr>
            <a:spLocks noChangeArrowheads="1"/>
          </p:cNvSpPr>
          <p:nvPr/>
        </p:nvSpPr>
        <p:spPr bwMode="auto">
          <a:xfrm>
            <a:off x="3086100" y="1662337"/>
            <a:ext cx="6019800" cy="1447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latin typeface="+mn-lt"/>
              </a:rPr>
              <a:t>Focuses on how learners use </a:t>
            </a:r>
          </a:p>
          <a:p>
            <a:pPr algn="ctr" eaLnBrk="1" hangingPunct="1"/>
            <a:r>
              <a:rPr lang="en-US" altLang="en-US" sz="2800" dirty="0">
                <a:latin typeface="+mn-lt"/>
              </a:rPr>
              <a:t>skills outside literacy programs</a:t>
            </a:r>
            <a:endParaRPr lang="en-US" altLang="en-US" sz="1800" dirty="0">
              <a:latin typeface="+mn-lt"/>
            </a:endParaRPr>
          </a:p>
        </p:txBody>
      </p:sp>
    </p:spTree>
    <p:extLst>
      <p:ext uri="{BB962C8B-B14F-4D97-AF65-F5344CB8AC3E}">
        <p14:creationId xmlns:p14="http://schemas.microsoft.com/office/powerpoint/2010/main" val="164661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Complexity in the OALCF</a:t>
            </a:r>
          </a:p>
        </p:txBody>
      </p:sp>
      <p:sp>
        <p:nvSpPr>
          <p:cNvPr id="3" name="Rectangle 2"/>
          <p:cNvSpPr/>
          <p:nvPr/>
        </p:nvSpPr>
        <p:spPr>
          <a:xfrm>
            <a:off x="1251678" y="1874517"/>
            <a:ext cx="9930384" cy="3046988"/>
          </a:xfrm>
          <a:prstGeom prst="rect">
            <a:avLst/>
          </a:prstGeom>
        </p:spPr>
        <p:txBody>
          <a:bodyPr wrap="square">
            <a:spAutoFit/>
          </a:bodyPr>
          <a:lstStyle/>
          <a:p>
            <a:pPr marL="342900" indent="-342900">
              <a:buFont typeface="Arial" panose="020B0604020202020204" pitchFamily="34" charset="0"/>
              <a:buChar char="•"/>
            </a:pPr>
            <a:r>
              <a:rPr lang="en-US" sz="2400" dirty="0"/>
              <a:t>The OALCF uses three levels to describe a learner’s proficiency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Informed by the same factors that drive complexity at Essential Skills levels 1, 2, and 3</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OALCF scale is consistent with the interpretation of the Essential Skills complexity scales for several Essential Skills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87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solidFill>
                  <a:srgbClr val="C00000"/>
                </a:solidFill>
              </a:rPr>
              <a:t>Today’s Webinar…</a:t>
            </a:r>
            <a:endParaRPr dirty="0">
              <a:solidFill>
                <a:srgbClr val="C00000"/>
              </a:solidFill>
            </a:endParaRPr>
          </a:p>
        </p:txBody>
      </p:sp>
      <p:sp>
        <p:nvSpPr>
          <p:cNvPr id="100" name="Google Shape;10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
        <p:nvSpPr>
          <p:cNvPr id="2" name="TextBox 1"/>
          <p:cNvSpPr txBox="1"/>
          <p:nvPr/>
        </p:nvSpPr>
        <p:spPr>
          <a:xfrm>
            <a:off x="1377537" y="1947553"/>
            <a:ext cx="8134598" cy="2523768"/>
          </a:xfrm>
          <a:prstGeom prst="rect">
            <a:avLst/>
          </a:prstGeom>
          <a:noFill/>
        </p:spPr>
        <p:txBody>
          <a:bodyPr wrap="square" rtlCol="0">
            <a:spAutoFit/>
          </a:bodyPr>
          <a:lstStyle/>
          <a:p>
            <a:pPr marL="342900" indent="-342900">
              <a:buAutoNum type="arabicPeriod"/>
            </a:pPr>
            <a:r>
              <a:rPr lang="en-CA" sz="2400" dirty="0">
                <a:latin typeface="Calibri" panose="020F0502020204030204" pitchFamily="34" charset="0"/>
                <a:cs typeface="Calibri" panose="020F0502020204030204" pitchFamily="34" charset="0"/>
              </a:rPr>
              <a:t>Historical Overview of the Ontario Adult Literacy Curriculum Framework (OALCF)</a:t>
            </a:r>
          </a:p>
          <a:p>
            <a:pPr marL="342900" indent="-342900">
              <a:buAutoNum type="arabicPeriod"/>
            </a:pPr>
            <a:r>
              <a:rPr lang="en-CA" sz="2400" dirty="0">
                <a:latin typeface="Calibri" panose="020F0502020204030204" pitchFamily="34" charset="0"/>
                <a:cs typeface="Calibri" panose="020F0502020204030204" pitchFamily="34" charset="0"/>
              </a:rPr>
              <a:t>OALCF Components</a:t>
            </a:r>
          </a:p>
          <a:p>
            <a:pPr marL="342900" indent="-342900">
              <a:buAutoNum type="arabicPeriod"/>
            </a:pPr>
            <a:r>
              <a:rPr lang="en-CA" sz="2400" dirty="0">
                <a:latin typeface="Calibri" panose="020F0502020204030204" pitchFamily="34" charset="0"/>
                <a:cs typeface="Calibri" panose="020F0502020204030204" pitchFamily="34" charset="0"/>
              </a:rPr>
              <a:t>History of Essential Skills</a:t>
            </a:r>
          </a:p>
          <a:p>
            <a:pPr marL="342900" indent="-342900">
              <a:buAutoNum type="arabicPeriod"/>
            </a:pPr>
            <a:r>
              <a:rPr lang="en-CA" sz="2400" dirty="0">
                <a:latin typeface="Calibri" panose="020F0502020204030204" pitchFamily="34" charset="0"/>
                <a:cs typeface="Calibri" panose="020F0502020204030204" pitchFamily="34" charset="0"/>
              </a:rPr>
              <a:t>Connection between the OALCF and Essential Skills</a:t>
            </a:r>
          </a:p>
          <a:p>
            <a:pPr marL="342900" indent="-342900">
              <a:buAutoNum type="arabicPeriod"/>
            </a:pPr>
            <a:r>
              <a:rPr lang="en-CA" sz="2400" dirty="0">
                <a:latin typeface="Calibri" panose="020F0502020204030204" pitchFamily="34" charset="0"/>
                <a:cs typeface="Calibri" panose="020F0502020204030204" pitchFamily="34" charset="0"/>
              </a:rPr>
              <a:t>Skills for Success and the Connection to the OALCF</a:t>
            </a:r>
          </a:p>
          <a:p>
            <a:pPr marL="342900" indent="-342900">
              <a:buAutoNum type="arabicPeriod"/>
            </a:pP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971914" y="583524"/>
            <a:ext cx="10178322" cy="1492132"/>
          </a:xfrm>
        </p:spPr>
        <p:txBody>
          <a:bodyPr/>
          <a:lstStyle/>
          <a:p>
            <a:pPr algn="ctr"/>
            <a:r>
              <a:rPr lang="en-US" altLang="en-US" b="1" dirty="0"/>
              <a:t>OALCF &amp; Essential Skills (ES)</a:t>
            </a:r>
            <a:endParaRPr lang="en-US" altLang="en-US" dirty="0"/>
          </a:p>
        </p:txBody>
      </p:sp>
      <p:sp>
        <p:nvSpPr>
          <p:cNvPr id="50178"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1ECD71-083C-4A0A-83F5-B7646E345C78}" type="slidenum">
              <a:rPr lang="en-US" altLang="en-US" sz="1400"/>
              <a:pPr/>
              <a:t>30</a:t>
            </a:fld>
            <a:endParaRPr lang="en-US" altLang="en-US" sz="1400" dirty="0"/>
          </a:p>
        </p:txBody>
      </p:sp>
      <p:sp>
        <p:nvSpPr>
          <p:cNvPr id="50179" name="AutoShape 4"/>
          <p:cNvSpPr>
            <a:spLocks noChangeArrowheads="1"/>
          </p:cNvSpPr>
          <p:nvPr/>
        </p:nvSpPr>
        <p:spPr bwMode="auto">
          <a:xfrm>
            <a:off x="2362200" y="2590800"/>
            <a:ext cx="3124200" cy="1752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mn-lt"/>
              </a:rPr>
              <a:t>OALCF </a:t>
            </a:r>
          </a:p>
          <a:p>
            <a:pPr eaLnBrk="1" hangingPunct="1"/>
            <a:r>
              <a:rPr lang="en-US" altLang="en-US" sz="3600" dirty="0">
                <a:solidFill>
                  <a:schemeClr val="accent2"/>
                </a:solidFill>
                <a:latin typeface="+mn-lt"/>
              </a:rPr>
              <a:t>levels</a:t>
            </a:r>
            <a:r>
              <a:rPr lang="en-US" altLang="en-US" sz="3600" dirty="0">
                <a:latin typeface="+mn-lt"/>
              </a:rPr>
              <a:t> 1, 2, 3</a:t>
            </a:r>
          </a:p>
        </p:txBody>
      </p:sp>
      <p:sp>
        <p:nvSpPr>
          <p:cNvPr id="50180" name="AutoShape 5"/>
          <p:cNvSpPr>
            <a:spLocks noChangeArrowheads="1"/>
          </p:cNvSpPr>
          <p:nvPr/>
        </p:nvSpPr>
        <p:spPr bwMode="auto">
          <a:xfrm>
            <a:off x="6172200" y="2590800"/>
            <a:ext cx="3276600" cy="1752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mn-lt"/>
              </a:rPr>
              <a:t>Essential Skills </a:t>
            </a:r>
          </a:p>
          <a:p>
            <a:pPr eaLnBrk="1" hangingPunct="1"/>
            <a:r>
              <a:rPr lang="en-US" altLang="en-US" sz="3600" dirty="0">
                <a:solidFill>
                  <a:schemeClr val="accent2"/>
                </a:solidFill>
                <a:latin typeface="+mn-lt"/>
              </a:rPr>
              <a:t>levels</a:t>
            </a:r>
            <a:r>
              <a:rPr lang="en-US" altLang="en-US" sz="3600" dirty="0">
                <a:latin typeface="+mn-lt"/>
              </a:rPr>
              <a:t> 1, 2, 3</a:t>
            </a:r>
          </a:p>
        </p:txBody>
      </p:sp>
      <p:sp>
        <p:nvSpPr>
          <p:cNvPr id="50181" name="Text Box 6"/>
          <p:cNvSpPr txBox="1">
            <a:spLocks noChangeArrowheads="1"/>
          </p:cNvSpPr>
          <p:nvPr/>
        </p:nvSpPr>
        <p:spPr bwMode="auto">
          <a:xfrm>
            <a:off x="5580063" y="3078164"/>
            <a:ext cx="48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dirty="0"/>
              <a:t>=</a:t>
            </a:r>
          </a:p>
        </p:txBody>
      </p:sp>
      <p:sp>
        <p:nvSpPr>
          <p:cNvPr id="50182" name="Rectangle 1"/>
          <p:cNvSpPr>
            <a:spLocks noChangeArrowheads="1"/>
          </p:cNvSpPr>
          <p:nvPr/>
        </p:nvSpPr>
        <p:spPr bwMode="auto">
          <a:xfrm>
            <a:off x="2720975" y="5243060"/>
            <a:ext cx="690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mn-lt"/>
              </a:rPr>
              <a:t>The levels relate to the task, not the learner.</a:t>
            </a:r>
          </a:p>
        </p:txBody>
      </p:sp>
    </p:spTree>
    <p:extLst>
      <p:ext uri="{BB962C8B-B14F-4D97-AF65-F5344CB8AC3E}">
        <p14:creationId xmlns:p14="http://schemas.microsoft.com/office/powerpoint/2010/main" val="753624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A5490CAD-10DB-4230-83BE-EA3379D6D46B}"/>
              </a:ext>
            </a:extLst>
          </p:cNvPr>
          <p:cNvGraphicFramePr>
            <a:graphicFrameLocks/>
          </p:cNvGraphicFramePr>
          <p:nvPr>
            <p:extLst>
              <p:ext uri="{D42A27DB-BD31-4B8C-83A1-F6EECF244321}">
                <p14:modId xmlns:p14="http://schemas.microsoft.com/office/powerpoint/2010/main" val="4173042665"/>
              </p:ext>
            </p:extLst>
          </p:nvPr>
        </p:nvGraphicFramePr>
        <p:xfrm>
          <a:off x="1251678" y="1827016"/>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F207FCAE-C5C8-4969-8900-078F28EC78A5}"/>
              </a:ext>
            </a:extLst>
          </p:cNvPr>
          <p:cNvSpPr txBox="1">
            <a:spLocks/>
          </p:cNvSpPr>
          <p:nvPr/>
        </p:nvSpPr>
        <p:spPr>
          <a:xfrm>
            <a:off x="1251678" y="334884"/>
            <a:ext cx="10178322" cy="1492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OALCF - 3 levels of Proficiency</a:t>
            </a:r>
          </a:p>
        </p:txBody>
      </p:sp>
    </p:spTree>
    <p:extLst>
      <p:ext uri="{BB962C8B-B14F-4D97-AF65-F5344CB8AC3E}">
        <p14:creationId xmlns:p14="http://schemas.microsoft.com/office/powerpoint/2010/main" val="281574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descr="Question mark against red wall">
            <a:extLst>
              <a:ext uri="{FF2B5EF4-FFF2-40B4-BE49-F238E27FC236}">
                <a16:creationId xmlns:a16="http://schemas.microsoft.com/office/drawing/2014/main" id="{3BBC4D94-0A78-46C2-B091-59D8D63BBC50}"/>
              </a:ext>
            </a:extLst>
          </p:cNvPr>
          <p:cNvPicPr>
            <a:picLocks noChangeAspect="1"/>
          </p:cNvPicPr>
          <p:nvPr/>
        </p:nvPicPr>
        <p:blipFill>
          <a:blip r:embed="rId3"/>
          <a:stretch>
            <a:fillRect/>
          </a:stretch>
        </p:blipFill>
        <p:spPr>
          <a:xfrm>
            <a:off x="0" y="0"/>
            <a:ext cx="12192000" cy="6001665"/>
          </a:xfrm>
          <a:prstGeom prst="rect">
            <a:avLst/>
          </a:prstGeom>
        </p:spPr>
      </p:pic>
      <p:sp>
        <p:nvSpPr>
          <p:cNvPr id="105" name="Google Shape;105;p18"/>
          <p:cNvSpPr txBox="1">
            <a:spLocks noGrp="1"/>
          </p:cNvSpPr>
          <p:nvPr>
            <p:ph type="title"/>
          </p:nvPr>
        </p:nvSpPr>
        <p:spPr>
          <a:xfrm>
            <a:off x="2271888" y="19004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solidFill>
                  <a:schemeClr val="bg1"/>
                </a:solidFill>
              </a:rPr>
              <a:t>Questions so far?</a:t>
            </a:r>
            <a:endParaRP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791817" y="1265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Part 2: “Skills for Success”</a:t>
            </a:r>
            <a:endParaRPr dirty="0"/>
          </a:p>
        </p:txBody>
      </p:sp>
      <p:sp>
        <p:nvSpPr>
          <p:cNvPr id="106" name="Google Shape;106;p18"/>
          <p:cNvSpPr txBox="1">
            <a:spLocks noGrp="1"/>
          </p:cNvSpPr>
          <p:nvPr>
            <p:ph type="body" idx="1"/>
          </p:nvPr>
        </p:nvSpPr>
        <p:spPr>
          <a:xfrm>
            <a:off x="987287" y="1196146"/>
            <a:ext cx="9819861" cy="4351338"/>
          </a:xfrm>
          <a:prstGeom prst="rect">
            <a:avLst/>
          </a:prstGeom>
          <a:noFill/>
          <a:ln>
            <a:noFill/>
          </a:ln>
        </p:spPr>
        <p:txBody>
          <a:bodyPr spcFirstLastPara="1" wrap="square" lIns="91425" tIns="45700" rIns="91425" bIns="45700" anchor="t" anchorCtr="0">
            <a:normAutofit/>
          </a:bodyPr>
          <a:lstStyle/>
          <a:p>
            <a:pPr marL="457200" lvl="0" indent="-228600" algn="ctr" rtl="0">
              <a:lnSpc>
                <a:spcPct val="90000"/>
              </a:lnSpc>
              <a:spcBef>
                <a:spcPts val="1000"/>
              </a:spcBef>
              <a:spcAft>
                <a:spcPts val="0"/>
              </a:spcAft>
              <a:buClr>
                <a:schemeClr val="dk1"/>
              </a:buClr>
              <a:buSzPts val="1800"/>
              <a:buNone/>
            </a:pPr>
            <a:r>
              <a:rPr lang="en-CA" dirty="0"/>
              <a:t>Thank you, Robyn, for the great overview of the OALCF and the original Essential Skills framework!</a:t>
            </a:r>
          </a:p>
          <a:p>
            <a:pPr marL="457200" lvl="0" indent="-228600" algn="ctr" rtl="0">
              <a:lnSpc>
                <a:spcPct val="90000"/>
              </a:lnSpc>
              <a:spcBef>
                <a:spcPts val="1000"/>
              </a:spcBef>
              <a:spcAft>
                <a:spcPts val="0"/>
              </a:spcAft>
              <a:buClr>
                <a:schemeClr val="dk1"/>
              </a:buClr>
              <a:buSzPts val="1800"/>
              <a:buNone/>
            </a:pPr>
            <a:r>
              <a:rPr lang="en-CA" dirty="0"/>
              <a:t>In the second part of today’s webinar, we’ll look at the federal government’s brand new “Skills for Success” framework and how it relates to the OALCF.</a:t>
            </a:r>
          </a:p>
          <a:p>
            <a:pPr marL="457200" lvl="0" indent="-228600" algn="ctr" rtl="0">
              <a:lnSpc>
                <a:spcPct val="90000"/>
              </a:lnSpc>
              <a:spcBef>
                <a:spcPts val="1000"/>
              </a:spcBef>
              <a:spcAft>
                <a:spcPts val="0"/>
              </a:spcAft>
              <a:buClr>
                <a:schemeClr val="dk1"/>
              </a:buClr>
              <a:buSzPts val="1800"/>
              <a:buNone/>
            </a:pPr>
            <a:endParaRPr lang="en-CA" dirty="0"/>
          </a:p>
        </p:txBody>
      </p:sp>
      <p:pic>
        <p:nvPicPr>
          <p:cNvPr id="3" name="Picture 2" descr="A person jumping off a cliff&#10;&#10;Description automatically generated with medium confidence">
            <a:extLst>
              <a:ext uri="{FF2B5EF4-FFF2-40B4-BE49-F238E27FC236}">
                <a16:creationId xmlns:a16="http://schemas.microsoft.com/office/drawing/2014/main" id="{B11278F9-2AB4-4854-9E39-F5142EDDFD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19161" y="3750848"/>
            <a:ext cx="3753677" cy="1970680"/>
          </a:xfrm>
          <a:prstGeom prst="rect">
            <a:avLst/>
          </a:prstGeom>
        </p:spPr>
      </p:pic>
      <p:sp>
        <p:nvSpPr>
          <p:cNvPr id="4" name="TextBox 3">
            <a:extLst>
              <a:ext uri="{FF2B5EF4-FFF2-40B4-BE49-F238E27FC236}">
                <a16:creationId xmlns:a16="http://schemas.microsoft.com/office/drawing/2014/main" id="{7CAAD03F-DE4C-4CB2-BC2A-8A3CA0241E98}"/>
              </a:ext>
            </a:extLst>
          </p:cNvPr>
          <p:cNvSpPr txBox="1"/>
          <p:nvPr/>
        </p:nvSpPr>
        <p:spPr>
          <a:xfrm>
            <a:off x="7083286" y="6604561"/>
            <a:ext cx="47277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900" b="0" i="0" u="none" strike="noStrike" kern="0" cap="none" spc="0" normalizeH="0" baseline="0" noProof="0" dirty="0">
                <a:ln>
                  <a:noFill/>
                </a:ln>
                <a:solidFill>
                  <a:srgbClr val="000000"/>
                </a:solidFill>
                <a:effectLst/>
                <a:uLnTx/>
                <a:uFillTx/>
                <a:latin typeface="Arial"/>
                <a:cs typeface="Arial"/>
                <a:sym typeface="Arial"/>
                <a:hlinkClick r:id="rId4" tooltip="http://homeless-mankind.blogspot.com/2016/11/achievements-and-success-young-achievers.html"/>
              </a:rPr>
              <a:t>This Photo</a:t>
            </a:r>
            <a:r>
              <a:rPr kumimoji="0" lang="en-CA" sz="900" b="0" i="0" u="none" strike="noStrike" kern="0" cap="none" spc="0" normalizeH="0" baseline="0" noProof="0" dirty="0">
                <a:ln>
                  <a:noFill/>
                </a:ln>
                <a:solidFill>
                  <a:srgbClr val="000000"/>
                </a:solidFill>
                <a:effectLst/>
                <a:uLnTx/>
                <a:uFillTx/>
                <a:latin typeface="Arial"/>
                <a:cs typeface="Arial"/>
                <a:sym typeface="Arial"/>
              </a:rPr>
              <a:t> by Unknown Author is licensed under </a:t>
            </a:r>
            <a:r>
              <a:rPr kumimoji="0" lang="en-CA" sz="900" b="0" i="0" u="none" strike="noStrike" kern="0" cap="none" spc="0" normalizeH="0" baseline="0" noProof="0" dirty="0">
                <a:ln>
                  <a:noFill/>
                </a:ln>
                <a:solidFill>
                  <a:srgbClr val="000000"/>
                </a:solidFill>
                <a:effectLst/>
                <a:uLnTx/>
                <a:uFillTx/>
                <a:latin typeface="Arial"/>
                <a:cs typeface="Arial"/>
                <a:sym typeface="Arial"/>
                <a:hlinkClick r:id="rId5" tooltip="https://creativecommons.org/licenses/by-nc-sa/3.0/"/>
              </a:rPr>
              <a:t>CC BY-SA-NC</a:t>
            </a:r>
            <a:endParaRPr kumimoji="0" lang="en-CA" sz="9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AA0355-6D54-4E50-A66C-93FF2A3DD52E}"/>
              </a:ext>
            </a:extLst>
          </p:cNvPr>
          <p:cNvSpPr>
            <a:spLocks noGrp="1"/>
          </p:cNvSpPr>
          <p:nvPr>
            <p:ph type="title"/>
          </p:nvPr>
        </p:nvSpPr>
        <p:spPr/>
        <p:txBody>
          <a:bodyPr vert="horz" lIns="91440" tIns="45720" rIns="91440" bIns="45720" rtlCol="0" anchor="ctr">
            <a:normAutofit/>
          </a:bodyPr>
          <a:lstStyle/>
          <a:p>
            <a:r>
              <a:rPr lang="en-US" dirty="0"/>
              <a:t>Remember the history? Time for an update!</a:t>
            </a:r>
          </a:p>
        </p:txBody>
      </p:sp>
      <p:graphicFrame>
        <p:nvGraphicFramePr>
          <p:cNvPr id="4" name="TextBox 2">
            <a:extLst>
              <a:ext uri="{FF2B5EF4-FFF2-40B4-BE49-F238E27FC236}">
                <a16:creationId xmlns:a16="http://schemas.microsoft.com/office/drawing/2014/main" id="{40A7335D-9381-45B6-AED7-970E4128E954}"/>
              </a:ext>
            </a:extLst>
          </p:cNvPr>
          <p:cNvGraphicFramePr/>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841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50ACA3-1B3B-4372-9C85-55955EB82F1F}"/>
              </a:ext>
            </a:extLst>
          </p:cNvPr>
          <p:cNvSpPr txBox="1">
            <a:spLocks/>
          </p:cNvSpPr>
          <p:nvPr/>
        </p:nvSpPr>
        <p:spPr>
          <a:xfrm>
            <a:off x="830104" y="228006"/>
            <a:ext cx="10178322" cy="14921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C00000"/>
                </a:solidFill>
                <a:effectLst/>
                <a:uLnTx/>
                <a:uFillTx/>
                <a:latin typeface="Calibri"/>
                <a:cs typeface="Calibri"/>
                <a:sym typeface="Calibri"/>
              </a:rPr>
              <a:t>NINE Original Essential Skills</a:t>
            </a:r>
          </a:p>
        </p:txBody>
      </p:sp>
      <p:graphicFrame>
        <p:nvGraphicFramePr>
          <p:cNvPr id="4" name="Content Placeholder 2">
            <a:extLst>
              <a:ext uri="{FF2B5EF4-FFF2-40B4-BE49-F238E27FC236}">
                <a16:creationId xmlns:a16="http://schemas.microsoft.com/office/drawing/2014/main" id="{D2B8B38C-3E56-4D26-8E10-47B47ECECC83}"/>
              </a:ext>
            </a:extLst>
          </p:cNvPr>
          <p:cNvGraphicFramePr>
            <a:graphicFrameLocks/>
          </p:cNvGraphicFramePr>
          <p:nvPr/>
        </p:nvGraphicFramePr>
        <p:xfrm>
          <a:off x="272656" y="1556527"/>
          <a:ext cx="10735770" cy="428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699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6CD61169-92E5-4762-9593-7DAD1A93A5B0}"/>
              </a:ext>
            </a:extLst>
          </p:cNvPr>
          <p:cNvSpPr txBox="1"/>
          <p:nvPr/>
        </p:nvSpPr>
        <p:spPr>
          <a:xfrm>
            <a:off x="549965" y="1989275"/>
            <a:ext cx="5124325" cy="2308324"/>
          </a:xfrm>
          <a:prstGeom prst="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600" b="0" i="0" u="none" strike="noStrike" kern="0" cap="none" spc="0" normalizeH="0" baseline="0" noProof="0" dirty="0">
                <a:ln>
                  <a:noFill/>
                </a:ln>
                <a:solidFill>
                  <a:srgbClr val="FFFFFF"/>
                </a:solidFill>
                <a:effectLst/>
                <a:uLnTx/>
                <a:uFillTx/>
                <a:latin typeface="Arial"/>
                <a:cs typeface="Arial"/>
                <a:sym typeface="Arial"/>
              </a:rPr>
              <a:t>Essential Skills are the ‘Velcro’ to which all other education and training ‘sticks’.</a:t>
            </a:r>
          </a:p>
        </p:txBody>
      </p:sp>
      <p:pic>
        <p:nvPicPr>
          <p:cNvPr id="1026" name="Picture 2" descr="Velcro-extreme">
            <a:extLst>
              <a:ext uri="{FF2B5EF4-FFF2-40B4-BE49-F238E27FC236}">
                <a16:creationId xmlns:a16="http://schemas.microsoft.com/office/drawing/2014/main" id="{25925B3E-D19B-47BE-996E-08DB0050A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496" y="1233901"/>
            <a:ext cx="4134678" cy="413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67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Picture 2">
            <a:extLst>
              <a:ext uri="{FF2B5EF4-FFF2-40B4-BE49-F238E27FC236}">
                <a16:creationId xmlns:a16="http://schemas.microsoft.com/office/drawing/2014/main" id="{4B523D1E-F5A1-4072-A1CF-613C349D990F}"/>
              </a:ext>
            </a:extLst>
          </p:cNvPr>
          <p:cNvPicPr>
            <a:picLocks noChangeAspect="1"/>
          </p:cNvPicPr>
          <p:nvPr/>
        </p:nvPicPr>
        <p:blipFill>
          <a:blip r:embed="rId3"/>
          <a:stretch>
            <a:fillRect/>
          </a:stretch>
        </p:blipFill>
        <p:spPr>
          <a:xfrm>
            <a:off x="2873511" y="49876"/>
            <a:ext cx="6444978" cy="61455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A9840-4144-4988-B563-1A1B743B40F9}"/>
              </a:ext>
            </a:extLst>
          </p:cNvPr>
          <p:cNvPicPr>
            <a:picLocks noChangeAspect="1"/>
          </p:cNvPicPr>
          <p:nvPr/>
        </p:nvPicPr>
        <p:blipFill>
          <a:blip r:embed="rId3"/>
          <a:stretch>
            <a:fillRect/>
          </a:stretch>
        </p:blipFill>
        <p:spPr>
          <a:xfrm>
            <a:off x="420756" y="982504"/>
            <a:ext cx="11350487" cy="4539187"/>
          </a:xfrm>
          <a:prstGeom prst="rect">
            <a:avLst/>
          </a:prstGeom>
        </p:spPr>
      </p:pic>
      <p:sp>
        <p:nvSpPr>
          <p:cNvPr id="5" name="TextBox 4">
            <a:extLst>
              <a:ext uri="{FF2B5EF4-FFF2-40B4-BE49-F238E27FC236}">
                <a16:creationId xmlns:a16="http://schemas.microsoft.com/office/drawing/2014/main" id="{26F25926-E88F-4E2B-A82D-EF88CB234C8E}"/>
              </a:ext>
            </a:extLst>
          </p:cNvPr>
          <p:cNvSpPr txBox="1"/>
          <p:nvPr/>
        </p:nvSpPr>
        <p:spPr>
          <a:xfrm>
            <a:off x="6023114" y="5703865"/>
            <a:ext cx="6506817" cy="276999"/>
          </a:xfrm>
          <a:prstGeom prst="rect">
            <a:avLst/>
          </a:prstGeom>
          <a:noFill/>
        </p:spPr>
        <p:txBody>
          <a:bodyPr wrap="square">
            <a:spAutoFit/>
          </a:bodyPr>
          <a:lstStyle/>
          <a:p>
            <a:r>
              <a:rPr lang="en-CA" sz="1200" u="sng" dirty="0">
                <a:hlinkClick r:id="rId4"/>
              </a:rPr>
              <a:t>Source</a:t>
            </a:r>
            <a:r>
              <a:rPr lang="en-CA" sz="1200" dirty="0">
                <a:hlinkClick r:id="rId4"/>
              </a:rPr>
              <a:t>:https://www.canada.ca/en/services/jobs/training/initiatives/skills-success.html</a:t>
            </a:r>
            <a:r>
              <a:rPr lang="en-CA" sz="1200" dirty="0"/>
              <a:t> </a:t>
            </a:r>
          </a:p>
        </p:txBody>
      </p:sp>
      <p:sp>
        <p:nvSpPr>
          <p:cNvPr id="4" name="TextBox 3">
            <a:extLst>
              <a:ext uri="{FF2B5EF4-FFF2-40B4-BE49-F238E27FC236}">
                <a16:creationId xmlns:a16="http://schemas.microsoft.com/office/drawing/2014/main" id="{717EED6F-F2A8-4FBB-9680-B3C976B0FF3F}"/>
              </a:ext>
            </a:extLst>
          </p:cNvPr>
          <p:cNvSpPr txBox="1"/>
          <p:nvPr/>
        </p:nvSpPr>
        <p:spPr>
          <a:xfrm>
            <a:off x="496958" y="351183"/>
            <a:ext cx="3803373" cy="338554"/>
          </a:xfrm>
          <a:prstGeom prst="rect">
            <a:avLst/>
          </a:prstGeom>
          <a:noFill/>
        </p:spPr>
        <p:txBody>
          <a:bodyPr wrap="square" rtlCol="0">
            <a:spAutoFit/>
          </a:bodyPr>
          <a:lstStyle/>
          <a:p>
            <a:r>
              <a:rPr lang="en-CA" sz="1600" b="1" dirty="0">
                <a:solidFill>
                  <a:srgbClr val="A94D2D"/>
                </a:solidFill>
                <a:latin typeface="Calibri" panose="020F0502020204030204" pitchFamily="34" charset="0"/>
                <a:cs typeface="Calibri" panose="020F0502020204030204" pitchFamily="34" charset="0"/>
              </a:rPr>
              <a:t>From the Skills for Success website</a:t>
            </a:r>
            <a:r>
              <a:rPr lang="en-CA"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2018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76632-0102-4609-BD4A-D5C7027ECC25}"/>
              </a:ext>
            </a:extLst>
          </p:cNvPr>
          <p:cNvPicPr>
            <a:picLocks noChangeAspect="1"/>
          </p:cNvPicPr>
          <p:nvPr/>
        </p:nvPicPr>
        <p:blipFill>
          <a:blip r:embed="rId3"/>
          <a:stretch>
            <a:fillRect/>
          </a:stretch>
        </p:blipFill>
        <p:spPr>
          <a:xfrm>
            <a:off x="1046921" y="627514"/>
            <a:ext cx="9634330" cy="5470449"/>
          </a:xfrm>
          <a:prstGeom prst="rect">
            <a:avLst/>
          </a:prstGeom>
        </p:spPr>
      </p:pic>
      <p:sp>
        <p:nvSpPr>
          <p:cNvPr id="5" name="TextBox 4">
            <a:extLst>
              <a:ext uri="{FF2B5EF4-FFF2-40B4-BE49-F238E27FC236}">
                <a16:creationId xmlns:a16="http://schemas.microsoft.com/office/drawing/2014/main" id="{764F99B4-2F4E-41C6-BC09-CC98FFA12C31}"/>
              </a:ext>
            </a:extLst>
          </p:cNvPr>
          <p:cNvSpPr txBox="1"/>
          <p:nvPr/>
        </p:nvSpPr>
        <p:spPr>
          <a:xfrm>
            <a:off x="8103705" y="5510423"/>
            <a:ext cx="3869634" cy="461665"/>
          </a:xfrm>
          <a:prstGeom prst="rect">
            <a:avLst/>
          </a:prstGeom>
          <a:noFill/>
        </p:spPr>
        <p:txBody>
          <a:bodyPr wrap="square">
            <a:spAutoFit/>
          </a:bodyPr>
          <a:lstStyle/>
          <a:p>
            <a:r>
              <a:rPr lang="en-CA" sz="1200" dirty="0">
                <a:hlinkClick r:id="rId4"/>
              </a:rPr>
              <a:t>Source: https://www.canada.ca/en/employment-social-development/programs/literacy-essential-skills.html</a:t>
            </a:r>
            <a:r>
              <a:rPr lang="en-CA" sz="1200" dirty="0"/>
              <a:t> </a:t>
            </a:r>
          </a:p>
        </p:txBody>
      </p:sp>
      <p:sp>
        <p:nvSpPr>
          <p:cNvPr id="4" name="TextBox 3">
            <a:extLst>
              <a:ext uri="{FF2B5EF4-FFF2-40B4-BE49-F238E27FC236}">
                <a16:creationId xmlns:a16="http://schemas.microsoft.com/office/drawing/2014/main" id="{59972950-38AA-4684-9340-3706C4E707E1}"/>
              </a:ext>
            </a:extLst>
          </p:cNvPr>
          <p:cNvSpPr txBox="1"/>
          <p:nvPr/>
        </p:nvSpPr>
        <p:spPr>
          <a:xfrm>
            <a:off x="397565" y="192157"/>
            <a:ext cx="3803373" cy="338554"/>
          </a:xfrm>
          <a:prstGeom prst="rect">
            <a:avLst/>
          </a:prstGeom>
          <a:noFill/>
        </p:spPr>
        <p:txBody>
          <a:bodyPr wrap="square" rtlCol="0">
            <a:spAutoFit/>
          </a:bodyPr>
          <a:lstStyle/>
          <a:p>
            <a:r>
              <a:rPr lang="en-CA" sz="1600" b="1" dirty="0">
                <a:solidFill>
                  <a:srgbClr val="A94D2D"/>
                </a:solidFill>
                <a:latin typeface="Calibri" panose="020F0502020204030204" pitchFamily="34" charset="0"/>
                <a:cs typeface="Calibri" panose="020F0502020204030204" pitchFamily="34" charset="0"/>
              </a:rPr>
              <a:t>From the Skills for Success website</a:t>
            </a:r>
            <a:r>
              <a:rPr lang="en-CA"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3263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Historical Overview of the Ontario Adult Literacy Curriculum Framework (OALCF)</a:t>
            </a:r>
            <a:endParaRPr lang="en-CA" dirty="0"/>
          </a:p>
        </p:txBody>
      </p:sp>
      <p:sp>
        <p:nvSpPr>
          <p:cNvPr id="3" name="Content Placeholder 2"/>
          <p:cNvSpPr>
            <a:spLocks noGrp="1"/>
          </p:cNvSpPr>
          <p:nvPr>
            <p:ph idx="1"/>
          </p:nvPr>
        </p:nvSpPr>
        <p:spPr/>
        <p:txBody>
          <a:bodyPr/>
          <a:lstStyle/>
          <a:p>
            <a:pPr marL="0" indent="0">
              <a:buNone/>
            </a:pPr>
            <a:r>
              <a:rPr lang="en-CA" dirty="0"/>
              <a:t>The </a:t>
            </a:r>
            <a:r>
              <a:rPr lang="en-CA" b="1" dirty="0"/>
              <a:t>OALCF</a:t>
            </a:r>
            <a:r>
              <a:rPr lang="en-CA" dirty="0"/>
              <a:t> was part of the 2007 Ontario Plan which stated that under a Smarter Ontario, Ontario would work together with the college sector and non-profit groups to design and deliver an adult literacy curriculum.</a:t>
            </a:r>
          </a:p>
          <a:p>
            <a:pPr marL="0" indent="0">
              <a:buNone/>
            </a:pPr>
            <a:r>
              <a:rPr lang="en-CA" dirty="0"/>
              <a:t>First Phase: 2008-2009</a:t>
            </a:r>
          </a:p>
          <a:p>
            <a:pPr marL="0" indent="0">
              <a:buNone/>
            </a:pPr>
            <a:r>
              <a:rPr lang="en-CA" dirty="0"/>
              <a:t>Second Phase: 2009-2010</a:t>
            </a:r>
          </a:p>
          <a:p>
            <a:pPr marL="0" indent="0">
              <a:buNone/>
            </a:pPr>
            <a:r>
              <a:rPr lang="en-CA" dirty="0"/>
              <a:t>Final Development Phase: 2010-2011</a:t>
            </a:r>
          </a:p>
          <a:p>
            <a:endParaRPr lang="en-CA" dirty="0"/>
          </a:p>
        </p:txBody>
      </p:sp>
      <p:pic>
        <p:nvPicPr>
          <p:cNvPr id="4" name="Picture 3" descr="Our Plan"/>
          <p:cNvPicPr/>
          <p:nvPr/>
        </p:nvPicPr>
        <p:blipFill>
          <a:blip r:embed="rId3">
            <a:extLst>
              <a:ext uri="{28A0092B-C50C-407E-A947-70E740481C1C}">
                <a14:useLocalDpi xmlns:a14="http://schemas.microsoft.com/office/drawing/2010/main" val="0"/>
              </a:ext>
            </a:extLst>
          </a:blip>
          <a:srcRect/>
          <a:stretch>
            <a:fillRect/>
          </a:stretch>
        </p:blipFill>
        <p:spPr bwMode="auto">
          <a:xfrm>
            <a:off x="6525397" y="3754947"/>
            <a:ext cx="5328592" cy="1296144"/>
          </a:xfrm>
          <a:prstGeom prst="rect">
            <a:avLst/>
          </a:prstGeom>
          <a:noFill/>
          <a:ln>
            <a:noFill/>
          </a:ln>
        </p:spPr>
      </p:pic>
    </p:spTree>
    <p:extLst>
      <p:ext uri="{BB962C8B-B14F-4D97-AF65-F5344CB8AC3E}">
        <p14:creationId xmlns:p14="http://schemas.microsoft.com/office/powerpoint/2010/main" val="8740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F6068E1-C9EC-444D-A8E7-8322F0ED2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999"/>
            <a:ext cx="8987589" cy="6889072"/>
          </a:xfrm>
          <a:prstGeom prst="rect">
            <a:avLst/>
          </a:prstGeom>
        </p:spPr>
      </p:pic>
    </p:spTree>
    <p:extLst>
      <p:ext uri="{BB962C8B-B14F-4D97-AF65-F5344CB8AC3E}">
        <p14:creationId xmlns:p14="http://schemas.microsoft.com/office/powerpoint/2010/main" val="283751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CEDAC-81BA-46F0-86AB-0D8998EB216E}"/>
              </a:ext>
            </a:extLst>
          </p:cNvPr>
          <p:cNvPicPr>
            <a:picLocks noChangeAspect="1"/>
          </p:cNvPicPr>
          <p:nvPr/>
        </p:nvPicPr>
        <p:blipFill>
          <a:blip r:embed="rId3"/>
          <a:stretch>
            <a:fillRect/>
          </a:stretch>
        </p:blipFill>
        <p:spPr>
          <a:xfrm>
            <a:off x="1041070" y="616225"/>
            <a:ext cx="10109860" cy="5442117"/>
          </a:xfrm>
          <a:prstGeom prst="rect">
            <a:avLst/>
          </a:prstGeom>
        </p:spPr>
      </p:pic>
      <p:sp>
        <p:nvSpPr>
          <p:cNvPr id="5" name="TextBox 4">
            <a:extLst>
              <a:ext uri="{FF2B5EF4-FFF2-40B4-BE49-F238E27FC236}">
                <a16:creationId xmlns:a16="http://schemas.microsoft.com/office/drawing/2014/main" id="{349A050B-2921-48A6-BECB-26BAC645985E}"/>
              </a:ext>
            </a:extLst>
          </p:cNvPr>
          <p:cNvSpPr txBox="1"/>
          <p:nvPr/>
        </p:nvSpPr>
        <p:spPr>
          <a:xfrm>
            <a:off x="8030818" y="5451125"/>
            <a:ext cx="3710608"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0" i="0" u="none" strike="noStrike" kern="0" cap="none" spc="0" normalizeH="0" baseline="0" noProof="0" dirty="0">
                <a:ln>
                  <a:noFill/>
                </a:ln>
                <a:solidFill>
                  <a:srgbClr val="000000"/>
                </a:solidFill>
                <a:effectLst/>
                <a:uLnTx/>
                <a:uFillTx/>
                <a:latin typeface="Arial"/>
                <a:cs typeface="Arial"/>
                <a:sym typeface="Arial"/>
              </a:rPr>
              <a:t>Source: </a:t>
            </a:r>
            <a:r>
              <a:rPr kumimoji="0" lang="en-CA" sz="1200" b="0" i="0" u="none" strike="noStrike" kern="0" cap="none" spc="0" normalizeH="0" baseline="0" noProof="0" dirty="0">
                <a:ln>
                  <a:noFill/>
                </a:ln>
                <a:solidFill>
                  <a:srgbClr val="000000"/>
                </a:solidFill>
                <a:effectLst/>
                <a:uLnTx/>
                <a:uFillTx/>
                <a:latin typeface="Arial"/>
                <a:cs typeface="Arial"/>
                <a:sym typeface="Arial"/>
                <a:hlinkClick r:id="rId4"/>
              </a:rPr>
              <a:t>https://www.canada.ca/en/services/jobs/training/initiatives/skills-success/understanding-individuals.html</a:t>
            </a:r>
            <a:endParaRPr kumimoji="0" lang="en-CA"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9F3A586F-A7EE-42B5-9B42-B61A1EBF5DCC}"/>
              </a:ext>
            </a:extLst>
          </p:cNvPr>
          <p:cNvSpPr txBox="1"/>
          <p:nvPr/>
        </p:nvSpPr>
        <p:spPr>
          <a:xfrm>
            <a:off x="483706" y="198783"/>
            <a:ext cx="38033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A94D2D"/>
                </a:solidFill>
                <a:effectLst/>
                <a:uLnTx/>
                <a:uFillTx/>
                <a:latin typeface="Calibri" panose="020F0502020204030204" pitchFamily="34" charset="0"/>
                <a:cs typeface="Calibri" panose="020F0502020204030204" pitchFamily="34" charset="0"/>
                <a:sym typeface="Arial"/>
              </a:rPr>
              <a:t>From the Skills for Success website</a:t>
            </a:r>
            <a:r>
              <a:rPr kumimoji="0" lang="en-CA"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159259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35C98-854C-4788-9B7C-A3C9FAC1B1BE}"/>
              </a:ext>
            </a:extLst>
          </p:cNvPr>
          <p:cNvPicPr>
            <a:picLocks noChangeAspect="1"/>
          </p:cNvPicPr>
          <p:nvPr/>
        </p:nvPicPr>
        <p:blipFill>
          <a:blip r:embed="rId3"/>
          <a:stretch>
            <a:fillRect/>
          </a:stretch>
        </p:blipFill>
        <p:spPr>
          <a:xfrm>
            <a:off x="460513" y="192932"/>
            <a:ext cx="10916479" cy="5852525"/>
          </a:xfrm>
          <a:prstGeom prst="rect">
            <a:avLst/>
          </a:prstGeom>
        </p:spPr>
      </p:pic>
    </p:spTree>
    <p:extLst>
      <p:ext uri="{BB962C8B-B14F-4D97-AF65-F5344CB8AC3E}">
        <p14:creationId xmlns:p14="http://schemas.microsoft.com/office/powerpoint/2010/main" val="3918308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1249017" y="371591"/>
            <a:ext cx="9693966" cy="481663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spcBef>
                <a:spcPts val="600"/>
              </a:spcBef>
            </a:pPr>
            <a:r>
              <a:rPr lang="en-CA" sz="3600" dirty="0">
                <a:solidFill>
                  <a:srgbClr val="FFFFFF"/>
                </a:solidFill>
              </a:rPr>
              <a:t>The information on the next few slides is adapted from a 2020 presentation provided by the former “Office of Literacy and Essential Skills” (OLES) within Employment and Social Development Canada.</a:t>
            </a:r>
            <a:br>
              <a:rPr lang="en-CA" sz="3600" dirty="0">
                <a:solidFill>
                  <a:srgbClr val="FFFFFF"/>
                </a:solidFill>
              </a:rPr>
            </a:br>
            <a:br>
              <a:rPr lang="en-CA" sz="3600" dirty="0">
                <a:solidFill>
                  <a:srgbClr val="FFFFFF"/>
                </a:solidFill>
              </a:rPr>
            </a:br>
            <a:r>
              <a:rPr lang="en-CA" sz="3600" dirty="0">
                <a:solidFill>
                  <a:srgbClr val="FFFFFF"/>
                </a:solidFill>
              </a:rPr>
              <a:t>OLES has now been rebranded as the </a:t>
            </a:r>
            <a:br>
              <a:rPr lang="en-CA" sz="3600" dirty="0">
                <a:solidFill>
                  <a:srgbClr val="FFFFFF"/>
                </a:solidFill>
              </a:rPr>
            </a:br>
            <a:r>
              <a:rPr lang="en-CA" sz="3600" dirty="0">
                <a:solidFill>
                  <a:srgbClr val="FFFFFF"/>
                </a:solidFill>
              </a:rPr>
              <a:t>“Office of Skills for Success” (OSS)</a:t>
            </a:r>
          </a:p>
        </p:txBody>
      </p:sp>
      <p:sp>
        <p:nvSpPr>
          <p:cNvPr id="161" name="Google Shape;161;p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buClr>
                <a:srgbClr val="888888"/>
              </a:buClr>
              <a:buSzPts val="1200"/>
            </a:pPr>
            <a:fld id="{5CA6350F-9B30-4C5F-BB8E-37DBB69472EF}" type="slidenum">
              <a:rPr lang="en-CA" smtClean="0"/>
              <a:pPr>
                <a:lnSpc>
                  <a:spcPct val="90000"/>
                </a:lnSpc>
                <a:spcAft>
                  <a:spcPts val="600"/>
                </a:spcAft>
                <a:buClr>
                  <a:srgbClr val="888888"/>
                </a:buClr>
                <a:buSzPts val="1200"/>
              </a:pPr>
              <a:t>43</a:t>
            </a:fld>
            <a:endParaRPr lang="en-CA" sz="1000" dirty="0">
              <a:solidFill>
                <a:srgbClr val="898989"/>
              </a:solidFill>
              <a:latin typeface="Arial"/>
              <a:ea typeface="Arial"/>
              <a:cs typeface="Arial"/>
              <a:sym typeface="Arial"/>
            </a:endParaRPr>
          </a:p>
        </p:txBody>
      </p:sp>
      <p:pic>
        <p:nvPicPr>
          <p:cNvPr id="9" name="Picture 8" descr="A picture containing drawing&#10;&#10;Description automatically generated">
            <a:extLst>
              <a:ext uri="{FF2B5EF4-FFF2-40B4-BE49-F238E27FC236}">
                <a16:creationId xmlns:a16="http://schemas.microsoft.com/office/drawing/2014/main" id="{8CBAB6FC-99A7-4A22-92D0-2F191342B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7570" y="6183104"/>
            <a:ext cx="1147447" cy="526832"/>
          </a:xfrm>
          <a:prstGeom prst="rect">
            <a:avLst/>
          </a:prstGeom>
        </p:spPr>
      </p:pic>
    </p:spTree>
    <p:extLst>
      <p:ext uri="{BB962C8B-B14F-4D97-AF65-F5344CB8AC3E}">
        <p14:creationId xmlns:p14="http://schemas.microsoft.com/office/powerpoint/2010/main" val="609125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1116171" y="1339000"/>
            <a:ext cx="3257047" cy="35709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spcBef>
                <a:spcPts val="600"/>
              </a:spcBef>
            </a:pPr>
            <a:r>
              <a:rPr lang="en-CA" sz="3600" dirty="0">
                <a:solidFill>
                  <a:srgbClr val="FFFFFF"/>
                </a:solidFill>
              </a:rPr>
              <a:t>Renewal of Essential Skills Framework is based on the following criteria…</a:t>
            </a:r>
          </a:p>
        </p:txBody>
      </p:sp>
      <p:sp>
        <p:nvSpPr>
          <p:cNvPr id="162" name="Google Shape;162;p5"/>
          <p:cNvSpPr txBox="1">
            <a:spLocks noGrp="1"/>
          </p:cNvSpPr>
          <p:nvPr>
            <p:ph type="body" idx="1"/>
          </p:nvPr>
        </p:nvSpPr>
        <p:spPr>
          <a:xfrm>
            <a:off x="5340626" y="642730"/>
            <a:ext cx="6336347" cy="4800577"/>
          </a:xfrm>
          <a:prstGeom prst="rect">
            <a:avLst/>
          </a:prstGeom>
        </p:spPr>
        <p:txBody>
          <a:bodyPr spcFirstLastPara="1" vert="horz" lIns="91425" tIns="45700" rIns="91425" bIns="45700" rtlCol="0" anchor="ctr" anchorCtr="0">
            <a:normAutofit lnSpcReduction="10000"/>
          </a:bodyPr>
          <a:lstStyle/>
          <a:p>
            <a:pPr lvl="1">
              <a:spcBef>
                <a:spcPts val="0"/>
              </a:spcBef>
              <a:spcAft>
                <a:spcPts val="600"/>
              </a:spcAft>
              <a:buClr>
                <a:srgbClr val="01A4B5"/>
              </a:buClr>
              <a:buSzPts val="1600"/>
              <a:buFont typeface="Noto Sans Symbols"/>
              <a:buChar char="✔"/>
            </a:pPr>
            <a:r>
              <a:rPr lang="en-US" b="1" dirty="0">
                <a:solidFill>
                  <a:srgbClr val="000000"/>
                </a:solidFill>
              </a:rPr>
              <a:t>Transferable: </a:t>
            </a:r>
            <a:r>
              <a:rPr lang="en-US" dirty="0">
                <a:solidFill>
                  <a:srgbClr val="000000"/>
                </a:solidFill>
              </a:rPr>
              <a:t>applicable across all jobs and within a variety of contexts </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Teachable</a:t>
            </a:r>
            <a:r>
              <a:rPr lang="en-US" dirty="0">
                <a:solidFill>
                  <a:srgbClr val="000000"/>
                </a:solidFill>
              </a:rPr>
              <a:t>: applied to learning or training context and linked to labour market outcomes</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Assessable</a:t>
            </a:r>
            <a:r>
              <a:rPr lang="en-US" dirty="0">
                <a:solidFill>
                  <a:srgbClr val="000000"/>
                </a:solidFill>
              </a:rPr>
              <a:t>: quantitative/qualitative, demonstrable, measurable, comparable, consistent </a:t>
            </a:r>
          </a:p>
          <a:p>
            <a:pPr marL="457200" lvl="1" indent="0">
              <a:spcBef>
                <a:spcPts val="0"/>
              </a:spcBef>
              <a:spcAft>
                <a:spcPts val="600"/>
              </a:spcAft>
              <a:buClr>
                <a:srgbClr val="01A4B5"/>
              </a:buClr>
              <a:buSzPts val="1600"/>
              <a:buNone/>
            </a:pPr>
            <a:endParaRPr lang="en-US" dirty="0">
              <a:solidFill>
                <a:srgbClr val="000000"/>
              </a:solidFill>
            </a:endParaRPr>
          </a:p>
          <a:p>
            <a:pPr lvl="1">
              <a:spcBef>
                <a:spcPts val="0"/>
              </a:spcBef>
              <a:spcAft>
                <a:spcPts val="600"/>
              </a:spcAft>
              <a:buClr>
                <a:srgbClr val="01A4B5"/>
              </a:buClr>
              <a:buSzPts val="1600"/>
              <a:buFont typeface="Noto Sans Symbols"/>
              <a:buChar char="✔"/>
            </a:pPr>
            <a:r>
              <a:rPr lang="en-US" b="1" dirty="0">
                <a:solidFill>
                  <a:srgbClr val="000000"/>
                </a:solidFill>
              </a:rPr>
              <a:t>Recognized</a:t>
            </a:r>
            <a:r>
              <a:rPr lang="en-US" dirty="0">
                <a:solidFill>
                  <a:srgbClr val="000000"/>
                </a:solidFill>
              </a:rPr>
              <a:t>: by Canadian and International research for influencing outcomes </a:t>
            </a:r>
          </a:p>
        </p:txBody>
      </p:sp>
      <p:sp>
        <p:nvSpPr>
          <p:cNvPr id="161" name="Google Shape;161;p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buClr>
                <a:srgbClr val="888888"/>
              </a:buClr>
              <a:buSzPts val="1200"/>
            </a:pPr>
            <a:fld id="{5CA6350F-9B30-4C5F-BB8E-37DBB69472EF}" type="slidenum">
              <a:rPr lang="en-CA" smtClean="0"/>
              <a:pPr>
                <a:lnSpc>
                  <a:spcPct val="90000"/>
                </a:lnSpc>
                <a:spcAft>
                  <a:spcPts val="600"/>
                </a:spcAft>
                <a:buClr>
                  <a:srgbClr val="888888"/>
                </a:buClr>
                <a:buSzPts val="1200"/>
              </a:pPr>
              <a:t>44</a:t>
            </a:fld>
            <a:endParaRPr lang="en-CA" sz="1000" dirty="0">
              <a:solidFill>
                <a:srgbClr val="898989"/>
              </a:solidFill>
              <a:latin typeface="Arial"/>
              <a:ea typeface="Arial"/>
              <a:cs typeface="Arial"/>
              <a:sym typeface="Arial"/>
            </a:endParaRPr>
          </a:p>
        </p:txBody>
      </p:sp>
    </p:spTree>
    <p:extLst>
      <p:ext uri="{BB962C8B-B14F-4D97-AF65-F5344CB8AC3E}">
        <p14:creationId xmlns:p14="http://schemas.microsoft.com/office/powerpoint/2010/main" val="1751392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Title 5">
            <a:extLst>
              <a:ext uri="{FF2B5EF4-FFF2-40B4-BE49-F238E27FC236}">
                <a16:creationId xmlns:a16="http://schemas.microsoft.com/office/drawing/2014/main" id="{76D390C3-E20C-4464-8A43-1957D16301CC}"/>
              </a:ext>
            </a:extLst>
          </p:cNvPr>
          <p:cNvSpPr>
            <a:spLocks noGrp="1"/>
          </p:cNvSpPr>
          <p:nvPr>
            <p:ph type="title"/>
          </p:nvPr>
        </p:nvSpPr>
        <p:spPr>
          <a:xfrm>
            <a:off x="2589897" y="479419"/>
            <a:ext cx="5328278" cy="203020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spcBef>
                <a:spcPts val="600"/>
              </a:spcBef>
            </a:pPr>
            <a:r>
              <a:rPr lang="en-CA" sz="3600" dirty="0">
                <a:solidFill>
                  <a:srgbClr val="FFFFFF"/>
                </a:solidFill>
              </a:rPr>
              <a:t>Why is it important to update the original ES Framework?</a:t>
            </a:r>
          </a:p>
        </p:txBody>
      </p:sp>
      <p:sp>
        <p:nvSpPr>
          <p:cNvPr id="161" name="Google Shape;161;p5"/>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buClr>
                <a:srgbClr val="888888"/>
              </a:buClr>
              <a:buSzPts val="1200"/>
            </a:pPr>
            <a:fld id="{5CA6350F-9B30-4C5F-BB8E-37DBB69472EF}" type="slidenum">
              <a:rPr lang="en-CA" smtClean="0"/>
              <a:pPr>
                <a:lnSpc>
                  <a:spcPct val="90000"/>
                </a:lnSpc>
                <a:spcAft>
                  <a:spcPts val="600"/>
                </a:spcAft>
                <a:buClr>
                  <a:srgbClr val="888888"/>
                </a:buClr>
                <a:buSzPts val="1200"/>
              </a:pPr>
              <a:t>45</a:t>
            </a:fld>
            <a:endParaRPr lang="en-CA" sz="1000" dirty="0">
              <a:solidFill>
                <a:srgbClr val="898989"/>
              </a:solidFill>
              <a:latin typeface="Arial"/>
              <a:ea typeface="Arial"/>
              <a:cs typeface="Arial"/>
              <a:sym typeface="Arial"/>
            </a:endParaRPr>
          </a:p>
        </p:txBody>
      </p:sp>
      <p:pic>
        <p:nvPicPr>
          <p:cNvPr id="3" name="Picture 2" descr="A picture containing text&#10;&#10;Description automatically generated">
            <a:extLst>
              <a:ext uri="{FF2B5EF4-FFF2-40B4-BE49-F238E27FC236}">
                <a16:creationId xmlns:a16="http://schemas.microsoft.com/office/drawing/2014/main" id="{9ED7657D-51CC-46F3-B52B-6054FF012B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432200">
            <a:off x="851233" y="2269312"/>
            <a:ext cx="3477326" cy="2319376"/>
          </a:xfrm>
          <a:prstGeom prst="rect">
            <a:avLst/>
          </a:prstGeom>
        </p:spPr>
      </p:pic>
      <p:sp>
        <p:nvSpPr>
          <p:cNvPr id="7" name="Title 5">
            <a:extLst>
              <a:ext uri="{FF2B5EF4-FFF2-40B4-BE49-F238E27FC236}">
                <a16:creationId xmlns:a16="http://schemas.microsoft.com/office/drawing/2014/main" id="{5F0F5B09-E8B4-495F-B46F-471979E0FE7A}"/>
              </a:ext>
            </a:extLst>
          </p:cNvPr>
          <p:cNvSpPr txBox="1">
            <a:spLocks/>
          </p:cNvSpPr>
          <p:nvPr/>
        </p:nvSpPr>
        <p:spPr>
          <a:xfrm>
            <a:off x="7669918" y="3554894"/>
            <a:ext cx="3944130" cy="18936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ts val="600"/>
              </a:spcBef>
            </a:pPr>
            <a:r>
              <a:rPr lang="en-CA" sz="3600" dirty="0">
                <a:solidFill>
                  <a:srgbClr val="FFFFFF"/>
                </a:solidFill>
              </a:rPr>
              <a:t>Type your thoughts into the chat…</a:t>
            </a:r>
          </a:p>
        </p:txBody>
      </p:sp>
    </p:spTree>
    <p:extLst>
      <p:ext uri="{BB962C8B-B14F-4D97-AF65-F5344CB8AC3E}">
        <p14:creationId xmlns:p14="http://schemas.microsoft.com/office/powerpoint/2010/main" val="3726831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1080901" y="3567456"/>
            <a:ext cx="2361955" cy="14286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defTabSz="914400">
              <a:lnSpc>
                <a:spcPct val="90000"/>
              </a:lnSpc>
              <a:spcBef>
                <a:spcPct val="0"/>
              </a:spcBef>
              <a:spcAft>
                <a:spcPts val="600"/>
              </a:spcAft>
            </a:pPr>
            <a:r>
              <a:rPr lang="en-US" sz="3200" kern="1200" dirty="0">
                <a:solidFill>
                  <a:schemeClr val="bg1"/>
                </a:solidFill>
                <a:latin typeface="+mj-lt"/>
                <a:ea typeface="+mj-ea"/>
                <a:cs typeface="+mj-cs"/>
              </a:rPr>
              <a:t>The labour market is evolving…</a:t>
            </a:r>
            <a:endParaRPr lang="en-US" sz="4400" kern="1200" dirty="0">
              <a:solidFill>
                <a:schemeClr val="bg1"/>
              </a:solidFill>
              <a:latin typeface="+mj-lt"/>
              <a:ea typeface="+mj-ea"/>
              <a:cs typeface="+mj-cs"/>
            </a:endParaRPr>
          </a:p>
        </p:txBody>
      </p:sp>
      <p:sp>
        <p:nvSpPr>
          <p:cNvPr id="10" name="Content Placeholder 2"/>
          <p:cNvSpPr txBox="1">
            <a:spLocks/>
          </p:cNvSpPr>
          <p:nvPr/>
        </p:nvSpPr>
        <p:spPr>
          <a:xfrm>
            <a:off x="4510923" y="502718"/>
            <a:ext cx="7289799" cy="5294263"/>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400">
              <a:spcBef>
                <a:spcPts val="450"/>
              </a:spcBef>
            </a:pPr>
            <a:r>
              <a:rPr lang="en-US" sz="2200" dirty="0"/>
              <a:t>Workers with low foundational skills are at risk of job loss and difficulty re-entering the labour market </a:t>
            </a:r>
          </a:p>
          <a:p>
            <a:pPr lvl="1">
              <a:spcBef>
                <a:spcPts val="450"/>
              </a:spcBef>
              <a:buFont typeface="Courier New" panose="02070309020205020404" pitchFamily="49" charset="0"/>
              <a:buChar char="o"/>
            </a:pPr>
            <a:r>
              <a:rPr lang="en-US" sz="2200" dirty="0"/>
              <a:t>More than 45% of workers have literacy and numeracy skills at Level 2 or below on a five-point scale (OECD PIAAC)</a:t>
            </a:r>
          </a:p>
          <a:p>
            <a:pPr marL="385802" lvl="1">
              <a:spcBef>
                <a:spcPts val="0"/>
              </a:spcBef>
            </a:pPr>
            <a:endParaRPr lang="en-US" sz="2200" dirty="0"/>
          </a:p>
          <a:p>
            <a:pPr marL="305400">
              <a:spcBef>
                <a:spcPts val="450"/>
              </a:spcBef>
            </a:pPr>
            <a:r>
              <a:rPr lang="en-US" sz="2200" dirty="0"/>
              <a:t>Technological advancements putting a premium on foundational and social-emotional skills to adapt and thrive</a:t>
            </a:r>
          </a:p>
          <a:p>
            <a:pPr lvl="1">
              <a:spcBef>
                <a:spcPts val="450"/>
              </a:spcBef>
              <a:buFont typeface="Courier New" panose="02070309020205020404" pitchFamily="49" charset="0"/>
              <a:buChar char="o"/>
            </a:pPr>
            <a:r>
              <a:rPr lang="en-US" sz="2200" dirty="0"/>
              <a:t>For new hires, 67% of employers want soft skills, while 52% want technical skills</a:t>
            </a:r>
          </a:p>
          <a:p>
            <a:pPr marL="385802" lvl="1">
              <a:spcBef>
                <a:spcPts val="0"/>
              </a:spcBef>
            </a:pPr>
            <a:endParaRPr lang="en-US" sz="2200" dirty="0"/>
          </a:p>
          <a:p>
            <a:pPr>
              <a:spcBef>
                <a:spcPts val="450"/>
              </a:spcBef>
            </a:pPr>
            <a:r>
              <a:rPr lang="en-US" sz="2200" dirty="0"/>
              <a:t>Employers decreased employee skills investments by 40% from 1990-2010</a:t>
            </a:r>
          </a:p>
          <a:p>
            <a:pPr lvl="1">
              <a:spcBef>
                <a:spcPts val="450"/>
              </a:spcBef>
              <a:buFont typeface="Courier New" panose="02070309020205020404" pitchFamily="49" charset="0"/>
              <a:buChar char="o"/>
            </a:pPr>
            <a:r>
              <a:rPr lang="en-US" sz="2200" dirty="0"/>
              <a:t>Training is most focused on higher skilled workers </a:t>
            </a:r>
          </a:p>
          <a:p>
            <a:pPr lvl="1">
              <a:spcBef>
                <a:spcPts val="450"/>
              </a:spcBef>
              <a:buFont typeface="Courier New" panose="02070309020205020404" pitchFamily="49" charset="0"/>
              <a:buChar char="o"/>
            </a:pPr>
            <a:r>
              <a:rPr lang="en-US" sz="2200" dirty="0"/>
              <a:t>Employed, low-skilled workers would benefit from upskilling/ reskilling</a:t>
            </a:r>
          </a:p>
          <a:p>
            <a:pPr marL="385802" lvl="1">
              <a:spcBef>
                <a:spcPts val="450"/>
              </a:spcBef>
            </a:pPr>
            <a:endParaRPr lang="en-US" sz="1500" dirty="0"/>
          </a:p>
        </p:txBody>
      </p:sp>
      <p:sp>
        <p:nvSpPr>
          <p:cNvPr id="2" name="Rectangle 1">
            <a:extLst>
              <a:ext uri="{FF2B5EF4-FFF2-40B4-BE49-F238E27FC236}">
                <a16:creationId xmlns:a16="http://schemas.microsoft.com/office/drawing/2014/main" id="{4BCB74EA-0B71-4579-8C87-3503E760902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2087C0F-A0C7-488F-8414-1E269CAA5ECE}"/>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A9EC07B-82AD-44BC-B263-90CB6841A5AD}"/>
              </a:ext>
            </a:extLst>
          </p:cNvPr>
          <p:cNvSpPr>
            <a:spLocks noChangeArrowheads="1"/>
          </p:cNvSpPr>
          <p:nvPr/>
        </p:nvSpPr>
        <p:spPr bwMode="auto">
          <a:xfrm>
            <a:off x="304800"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Accelerated Labour Market Opinion Program Announced Today | Canadavisa.com">
            <a:extLst>
              <a:ext uri="{FF2B5EF4-FFF2-40B4-BE49-F238E27FC236}">
                <a16:creationId xmlns:a16="http://schemas.microsoft.com/office/drawing/2014/main" id="{664F938B-BBE6-46AD-9621-1C31C66F8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01" y="1268032"/>
            <a:ext cx="2202080" cy="157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81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390C3-E20C-4464-8A43-1957D16301CC}"/>
              </a:ext>
            </a:extLst>
          </p:cNvPr>
          <p:cNvSpPr/>
          <p:nvPr/>
        </p:nvSpPr>
        <p:spPr>
          <a:xfrm>
            <a:off x="729270" y="3124025"/>
            <a:ext cx="2588202" cy="19184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lnSpcReduction="10000"/>
          </a:bodyPr>
          <a:lstStyle/>
          <a:p>
            <a:pPr defTabSz="914400">
              <a:lnSpc>
                <a:spcPct val="90000"/>
              </a:lnSpc>
              <a:spcBef>
                <a:spcPct val="0"/>
              </a:spcBef>
              <a:spcAft>
                <a:spcPts val="600"/>
              </a:spcAft>
            </a:pPr>
            <a:r>
              <a:rPr lang="en-US" sz="3200" kern="1200" dirty="0">
                <a:solidFill>
                  <a:schemeClr val="bg1"/>
                </a:solidFill>
                <a:latin typeface="+mj-lt"/>
                <a:ea typeface="+mj-ea"/>
                <a:cs typeface="+mj-cs"/>
              </a:rPr>
              <a:t>Importance of social-emotional skills</a:t>
            </a: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pic>
        <p:nvPicPr>
          <p:cNvPr id="9" name="Graphic 8" descr="Social Network">
            <a:extLst>
              <a:ext uri="{FF2B5EF4-FFF2-40B4-BE49-F238E27FC236}">
                <a16:creationId xmlns:a16="http://schemas.microsoft.com/office/drawing/2014/main" id="{F61D572B-877A-4469-A452-379A5C868F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463" y="542556"/>
            <a:ext cx="2159705" cy="2159705"/>
          </a:xfrm>
          <a:prstGeom prst="rect">
            <a:avLst/>
          </a:prstGeom>
        </p:spPr>
      </p:pic>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476376" y="279758"/>
            <a:ext cx="7327153" cy="5140901"/>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Social-emotional skills, also known as soft skills, are those required for effective social interaction.</a:t>
            </a:r>
          </a:p>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These skills interact with each other, are inclusive, can be adapted to different situations </a:t>
            </a:r>
          </a:p>
          <a:p>
            <a:pPr marL="351000" indent="-228600" defTabSz="914400">
              <a:lnSpc>
                <a:spcPct val="90000"/>
              </a:lnSpc>
              <a:spcBef>
                <a:spcPts val="900"/>
              </a:spcBef>
              <a:spcAft>
                <a:spcPts val="900"/>
              </a:spcAft>
              <a:buFont typeface="Arial" panose="020B0604020202020204" pitchFamily="34" charset="0"/>
              <a:buChar char="•"/>
            </a:pPr>
            <a:r>
              <a:rPr lang="en-US" sz="2400" dirty="0">
                <a:latin typeface="+mn-lt"/>
                <a:cs typeface="+mn-cs"/>
              </a:rPr>
              <a:t>There is no consensus on which social-emotional skills are </a:t>
            </a:r>
            <a:r>
              <a:rPr lang="en-US" sz="2400" u="sng" dirty="0">
                <a:latin typeface="+mn-lt"/>
                <a:cs typeface="+mn-cs"/>
              </a:rPr>
              <a:t>most</a:t>
            </a:r>
            <a:r>
              <a:rPr lang="en-US" sz="2400" dirty="0">
                <a:latin typeface="+mn-lt"/>
                <a:cs typeface="+mn-cs"/>
              </a:rPr>
              <a:t> important, and the Skills for Success framework will be flexible with respect to different learning, work and life contexts.</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47</a:t>
            </a:fld>
            <a:endParaRPr lang="en-US" dirty="0"/>
          </a:p>
        </p:txBody>
      </p:sp>
    </p:spTree>
    <p:extLst>
      <p:ext uri="{BB962C8B-B14F-4D97-AF65-F5344CB8AC3E}">
        <p14:creationId xmlns:p14="http://schemas.microsoft.com/office/powerpoint/2010/main" val="343875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390C3-E20C-4464-8A43-1957D16301CC}"/>
              </a:ext>
            </a:extLst>
          </p:cNvPr>
          <p:cNvSpPr/>
          <p:nvPr/>
        </p:nvSpPr>
        <p:spPr>
          <a:xfrm>
            <a:off x="845433" y="2881097"/>
            <a:ext cx="2752295" cy="2539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a:bodyPr>
          <a:lstStyle/>
          <a:p>
            <a:pPr>
              <a:spcBef>
                <a:spcPts val="1200"/>
              </a:spcBef>
            </a:pPr>
            <a:r>
              <a:rPr lang="en-CA" sz="3200" dirty="0">
                <a:solidFill>
                  <a:schemeClr val="bg1"/>
                </a:solidFill>
                <a:latin typeface="+mj-lt"/>
              </a:rPr>
              <a:t>Impact of Skills for Success on workers and the changing labour market</a:t>
            </a:r>
            <a:endParaRPr lang="en-US" sz="3200" dirty="0">
              <a:latin typeface="+mj-lt"/>
            </a:endParaRP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569142" y="498419"/>
            <a:ext cx="7327153" cy="5140901"/>
          </a:xfrm>
          <a:prstGeom prst="rect">
            <a:avLst/>
          </a:prstGeom>
        </p:spPr>
        <p:txBody>
          <a:bodyPr vert="horz" lIns="91440" tIns="45720" rIns="91440" bIns="45720" rtlCol="0" anchor="ctr">
            <a:norm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214313" indent="-214313">
              <a:spcBef>
                <a:spcPts val="1200"/>
              </a:spcBef>
              <a:buFont typeface="Arial" panose="020B0604020202020204" pitchFamily="34" charset="0"/>
              <a:buChar char="•"/>
            </a:pPr>
            <a:r>
              <a:rPr lang="en-CA" sz="2300" dirty="0">
                <a:latin typeface="+mn-lt"/>
              </a:rPr>
              <a:t>Help workers target the right skills to take advantage of new and emerging opportunities as part of upskilling/reskilling strategies</a:t>
            </a:r>
          </a:p>
          <a:p>
            <a:pPr marL="214313" indent="-214313">
              <a:spcBef>
                <a:spcPts val="1200"/>
              </a:spcBef>
              <a:buFont typeface="Arial" panose="020B0604020202020204" pitchFamily="34" charset="0"/>
              <a:buChar char="•"/>
            </a:pPr>
            <a:r>
              <a:rPr lang="en-CA" sz="2300" dirty="0">
                <a:latin typeface="+mn-lt"/>
              </a:rPr>
              <a:t>Support the inclusion of vulnerable groups to get the skills needed to adapt to labour market changes</a:t>
            </a:r>
          </a:p>
          <a:p>
            <a:pPr marL="214313" indent="-214313">
              <a:spcBef>
                <a:spcPts val="1200"/>
              </a:spcBef>
              <a:buFont typeface="Arial" panose="020B0604020202020204" pitchFamily="34" charset="0"/>
              <a:buChar char="•"/>
            </a:pPr>
            <a:r>
              <a:rPr lang="en-CA" sz="2300" dirty="0">
                <a:latin typeface="+mn-lt"/>
              </a:rPr>
              <a:t>Facilitate entry of individuals facing skills barriers into skilled trade occupations</a:t>
            </a:r>
          </a:p>
          <a:p>
            <a:pPr marL="214313" indent="-214313">
              <a:spcBef>
                <a:spcPts val="1200"/>
              </a:spcBef>
              <a:buFont typeface="Arial" panose="020B0604020202020204" pitchFamily="34" charset="0"/>
              <a:buChar char="•"/>
            </a:pPr>
            <a:r>
              <a:rPr lang="en-CA" sz="2300" dirty="0">
                <a:latin typeface="+mn-lt"/>
              </a:rPr>
              <a:t>Meet anticipated increased demand for digital skills with enhanced guidance for that skill-set</a:t>
            </a:r>
          </a:p>
          <a:p>
            <a:pPr marL="214313" indent="-214313">
              <a:spcBef>
                <a:spcPts val="1200"/>
              </a:spcBef>
              <a:buFont typeface="Arial" panose="020B0604020202020204" pitchFamily="34" charset="0"/>
              <a:buChar char="•"/>
            </a:pPr>
            <a:r>
              <a:rPr lang="en-CA" sz="2300" dirty="0">
                <a:latin typeface="+mn-lt"/>
              </a:rPr>
              <a:t>Address enduring gaps in foundational skills and respond to demands for new tools and supports to build social-emotional skills</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48</a:t>
            </a:fld>
            <a:endParaRPr lang="en-US" dirty="0"/>
          </a:p>
        </p:txBody>
      </p:sp>
      <p:pic>
        <p:nvPicPr>
          <p:cNvPr id="10242" name="Picture 2" descr="Job Posting – Labour Market Resource Project – West Prince Chamber of  Commerce">
            <a:extLst>
              <a:ext uri="{FF2B5EF4-FFF2-40B4-BE49-F238E27FC236}">
                <a16:creationId xmlns:a16="http://schemas.microsoft.com/office/drawing/2014/main" id="{F8FB2918-1999-429D-A4CB-C04D51284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33" y="841513"/>
            <a:ext cx="2611188" cy="167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42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D390C3-E20C-4464-8A43-1957D16301CC}"/>
              </a:ext>
            </a:extLst>
          </p:cNvPr>
          <p:cNvSpPr/>
          <p:nvPr/>
        </p:nvSpPr>
        <p:spPr>
          <a:xfrm>
            <a:off x="848532" y="3252825"/>
            <a:ext cx="2666155" cy="17962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spcBef>
                <a:spcPts val="1200"/>
              </a:spcBef>
            </a:pPr>
            <a:r>
              <a:rPr lang="en-CA" sz="3200" dirty="0">
                <a:solidFill>
                  <a:schemeClr val="bg1"/>
                </a:solidFill>
                <a:latin typeface="+mj-lt"/>
              </a:rPr>
              <a:t>Inclusivity and the Skills for Success</a:t>
            </a:r>
          </a:p>
          <a:p>
            <a:pPr algn="ctr" defTabSz="914400">
              <a:lnSpc>
                <a:spcPct val="90000"/>
              </a:lnSpc>
              <a:spcBef>
                <a:spcPct val="0"/>
              </a:spcBef>
              <a:spcAft>
                <a:spcPts val="600"/>
              </a:spcAft>
            </a:pPr>
            <a:endParaRPr lang="en-US" sz="4400" kern="1200" dirty="0">
              <a:solidFill>
                <a:schemeClr val="bg1"/>
              </a:solidFill>
              <a:latin typeface="+mj-lt"/>
              <a:ea typeface="+mj-ea"/>
              <a:cs typeface="+mj-cs"/>
            </a:endParaRPr>
          </a:p>
        </p:txBody>
      </p:sp>
      <p:sp>
        <p:nvSpPr>
          <p:cNvPr id="4" name="Content Placeholder 2">
            <a:extLst>
              <a:ext uri="{FF2B5EF4-FFF2-40B4-BE49-F238E27FC236}">
                <a16:creationId xmlns:a16="http://schemas.microsoft.com/office/drawing/2014/main" id="{F4E515FC-1A7F-428D-A708-4AC5D4104107}"/>
              </a:ext>
            </a:extLst>
          </p:cNvPr>
          <p:cNvSpPr txBox="1">
            <a:spLocks/>
          </p:cNvSpPr>
          <p:nvPr/>
        </p:nvSpPr>
        <p:spPr>
          <a:xfrm>
            <a:off x="4347268" y="564873"/>
            <a:ext cx="7456261" cy="4919870"/>
          </a:xfrm>
          <a:prstGeom prst="rect">
            <a:avLst/>
          </a:prstGeom>
        </p:spPr>
        <p:txBody>
          <a:bodyPr vert="horz" lIns="91440" tIns="45720" rIns="91440" bIns="45720" rtlCol="0" anchor="ctr">
            <a:noAutofit/>
          </a:bodyPr>
          <a:lstStyle>
            <a:lvl1pPr marL="385802" indent="-385802" algn="l" defTabSz="514403" rtl="0" eaLnBrk="1" latinLnBrk="0" hangingPunct="1">
              <a:spcBef>
                <a:spcPct val="20000"/>
              </a:spcBef>
              <a:buFont typeface="Arial"/>
              <a:buChar char="•"/>
              <a:defRPr sz="3601" kern="1200">
                <a:solidFill>
                  <a:schemeClr val="tx1"/>
                </a:solidFill>
                <a:latin typeface="Arial"/>
                <a:ea typeface="+mn-ea"/>
                <a:cs typeface="Verdana"/>
              </a:defRPr>
            </a:lvl1pPr>
            <a:lvl2pPr marL="835905" indent="-321502" algn="l" defTabSz="514403" rtl="0" eaLnBrk="1" latinLnBrk="0" hangingPunct="1">
              <a:spcBef>
                <a:spcPct val="20000"/>
              </a:spcBef>
              <a:buFont typeface="Arial"/>
              <a:buChar char="–"/>
              <a:defRPr sz="3150" kern="1200">
                <a:solidFill>
                  <a:schemeClr val="tx1"/>
                </a:solidFill>
                <a:latin typeface="Arial"/>
                <a:ea typeface="+mn-ea"/>
                <a:cs typeface="Verdana"/>
              </a:defRPr>
            </a:lvl2pPr>
            <a:lvl3pPr marL="1286007" indent="-257201" algn="l" defTabSz="514403" rtl="0" eaLnBrk="1" latinLnBrk="0" hangingPunct="1">
              <a:spcBef>
                <a:spcPct val="20000"/>
              </a:spcBef>
              <a:buFont typeface="Arial"/>
              <a:buChar char="•"/>
              <a:defRPr sz="2701" kern="1200">
                <a:solidFill>
                  <a:schemeClr val="tx1"/>
                </a:solidFill>
                <a:latin typeface="Arial"/>
                <a:ea typeface="+mn-ea"/>
                <a:cs typeface="Verdana"/>
              </a:defRPr>
            </a:lvl3pPr>
            <a:lvl4pPr marL="1800410" indent="-257201" algn="l" defTabSz="514403" rtl="0" eaLnBrk="1" latinLnBrk="0" hangingPunct="1">
              <a:spcBef>
                <a:spcPct val="20000"/>
              </a:spcBef>
              <a:buFont typeface="Arial"/>
              <a:buChar char="–"/>
              <a:defRPr sz="2250" kern="1200">
                <a:solidFill>
                  <a:schemeClr val="tx1"/>
                </a:solidFill>
                <a:latin typeface="Arial"/>
                <a:ea typeface="+mn-ea"/>
                <a:cs typeface="Verdana"/>
              </a:defRPr>
            </a:lvl4pPr>
            <a:lvl5pPr marL="2314813" indent="-257201" algn="l" defTabSz="514403" rtl="0" eaLnBrk="1" latinLnBrk="0" hangingPunct="1">
              <a:spcBef>
                <a:spcPct val="20000"/>
              </a:spcBef>
              <a:buFont typeface="Arial"/>
              <a:buChar char="»"/>
              <a:defRPr sz="2250" kern="1200">
                <a:solidFill>
                  <a:schemeClr val="tx1"/>
                </a:solidFill>
                <a:latin typeface="Arial"/>
                <a:ea typeface="+mn-ea"/>
                <a:cs typeface="Verdana"/>
              </a:defRPr>
            </a:lvl5pPr>
            <a:lvl6pPr marL="2829216" indent="-257201" algn="l" defTabSz="514403" rtl="0" eaLnBrk="1" latinLnBrk="0" hangingPunct="1">
              <a:spcBef>
                <a:spcPct val="20000"/>
              </a:spcBef>
              <a:buFont typeface="Arial"/>
              <a:buChar char="•"/>
              <a:defRPr sz="2250" kern="1200">
                <a:solidFill>
                  <a:schemeClr val="tx1"/>
                </a:solidFill>
                <a:latin typeface="+mn-lt"/>
                <a:ea typeface="+mn-ea"/>
                <a:cs typeface="+mn-cs"/>
              </a:defRPr>
            </a:lvl6pPr>
            <a:lvl7pPr marL="3343619" indent="-257201" algn="l" defTabSz="514403" rtl="0" eaLnBrk="1" latinLnBrk="0" hangingPunct="1">
              <a:spcBef>
                <a:spcPct val="20000"/>
              </a:spcBef>
              <a:buFont typeface="Arial"/>
              <a:buChar char="•"/>
              <a:defRPr sz="2250" kern="1200">
                <a:solidFill>
                  <a:schemeClr val="tx1"/>
                </a:solidFill>
                <a:latin typeface="+mn-lt"/>
                <a:ea typeface="+mn-ea"/>
                <a:cs typeface="+mn-cs"/>
              </a:defRPr>
            </a:lvl7pPr>
            <a:lvl8pPr marL="3858022" indent="-257201" algn="l" defTabSz="514403" rtl="0" eaLnBrk="1" latinLnBrk="0" hangingPunct="1">
              <a:spcBef>
                <a:spcPct val="20000"/>
              </a:spcBef>
              <a:buFont typeface="Arial"/>
              <a:buChar char="•"/>
              <a:defRPr sz="2250" kern="1200">
                <a:solidFill>
                  <a:schemeClr val="tx1"/>
                </a:solidFill>
                <a:latin typeface="+mn-lt"/>
                <a:ea typeface="+mn-ea"/>
                <a:cs typeface="+mn-cs"/>
              </a:defRPr>
            </a:lvl8pPr>
            <a:lvl9pPr marL="4372425" indent="-257201" algn="l" defTabSz="514403" rtl="0" eaLnBrk="1" latinLnBrk="0" hangingPunct="1">
              <a:spcBef>
                <a:spcPct val="20000"/>
              </a:spcBef>
              <a:buFont typeface="Arial"/>
              <a:buChar char="•"/>
              <a:defRPr sz="2250" kern="1200">
                <a:solidFill>
                  <a:schemeClr val="tx1"/>
                </a:solidFill>
                <a:latin typeface="+mn-lt"/>
                <a:ea typeface="+mn-ea"/>
                <a:cs typeface="+mn-cs"/>
              </a:defRPr>
            </a:lvl9pPr>
          </a:lstStyle>
          <a:p>
            <a:pPr marL="214313" lvl="1" indent="-214313">
              <a:spcBef>
                <a:spcPts val="1200"/>
              </a:spcBef>
              <a:buSzPts val="1800"/>
              <a:buFont typeface="Arial" panose="020B0604020202020204" pitchFamily="34" charset="0"/>
              <a:buChar char="•"/>
            </a:pPr>
            <a:r>
              <a:rPr lang="en-US" sz="2400" dirty="0">
                <a:latin typeface="+mn-lt"/>
              </a:rPr>
              <a:t>Skills for Success will be an adaptable and flexible model that appreciates the diversity of people through an inclusion lens</a:t>
            </a:r>
          </a:p>
          <a:p>
            <a:pPr marL="214313" lvl="1" indent="-214313">
              <a:spcBef>
                <a:spcPts val="1200"/>
              </a:spcBef>
              <a:buSzPts val="1800"/>
              <a:buFont typeface="Arial" panose="020B0604020202020204" pitchFamily="34" charset="0"/>
              <a:buChar char="•"/>
            </a:pPr>
            <a:r>
              <a:rPr lang="en-US" sz="2400" dirty="0">
                <a:latin typeface="+mn-lt"/>
              </a:rPr>
              <a:t>Recognizes interplay of access to opportunities and identity factors e.g., gender, (dis)ability, age, race, culture, class, sexual orientation, etc.</a:t>
            </a:r>
          </a:p>
          <a:p>
            <a:pPr marL="214313" lvl="1" indent="-214313">
              <a:spcBef>
                <a:spcPts val="1200"/>
              </a:spcBef>
              <a:buSzPts val="1800"/>
              <a:buFont typeface="Arial" panose="020B0604020202020204" pitchFamily="34" charset="0"/>
              <a:buChar char="•"/>
            </a:pPr>
            <a:r>
              <a:rPr lang="en-US" sz="2400" dirty="0">
                <a:latin typeface="+mn-lt"/>
              </a:rPr>
              <a:t>Empowers individuals and employers by providing direction to and for workers who are more frequently left behind, e.g., Indigenous people, persons with disabilities, and newcomers</a:t>
            </a:r>
          </a:p>
        </p:txBody>
      </p:sp>
      <p:sp>
        <p:nvSpPr>
          <p:cNvPr id="2" name="Slide Number Placeholder 1">
            <a:extLst>
              <a:ext uri="{FF2B5EF4-FFF2-40B4-BE49-F238E27FC236}">
                <a16:creationId xmlns:a16="http://schemas.microsoft.com/office/drawing/2014/main" id="{F2653906-1545-45AB-9EA5-93A9FEACD4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E86C063-E22E-2E4C-A523-54089486E38F}" type="slidenum">
              <a:rPr lang="en-US" smtClean="0"/>
              <a:pPr defTabSz="914400">
                <a:spcAft>
                  <a:spcPts val="600"/>
                </a:spcAft>
              </a:pPr>
              <a:t>49</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59ED23A5-A65B-4D68-9F78-2387884835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1788" y="6125178"/>
            <a:ext cx="1147447" cy="526832"/>
          </a:xfrm>
          <a:prstGeom prst="rect">
            <a:avLst/>
          </a:prstGeom>
        </p:spPr>
      </p:pic>
      <p:pic>
        <p:nvPicPr>
          <p:cNvPr id="11266" name="Picture 2" descr="Exploring student views on inclusivity on campuses (opinion)">
            <a:extLst>
              <a:ext uri="{FF2B5EF4-FFF2-40B4-BE49-F238E27FC236}">
                <a16:creationId xmlns:a16="http://schemas.microsoft.com/office/drawing/2014/main" id="{D2606B29-6A3D-47AF-884F-BB3B206C7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858" y="993492"/>
            <a:ext cx="1574031" cy="210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7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330" y="1018103"/>
            <a:ext cx="10515600" cy="4351338"/>
          </a:xfrm>
        </p:spPr>
        <p:txBody>
          <a:bodyPr>
            <a:noAutofit/>
          </a:bodyPr>
          <a:lstStyle/>
          <a:p>
            <a:pPr marL="0" indent="0" fontAlgn="base">
              <a:buNone/>
            </a:pPr>
            <a:r>
              <a:rPr lang="en-CA" sz="3200" i="1" dirty="0"/>
              <a:t>The LBS program helps adults develop and apply communication, numeracy and digital skills to achieve their goals…..</a:t>
            </a:r>
            <a:r>
              <a:rPr lang="en-US" sz="3200" i="1" dirty="0"/>
              <a:t>The program is divided into four cultural streams that are customized for Anglophone, Deaf, Francophone and Indigenous learners….The program helps learners reach goals of employment, post-secondary education, apprenticeship, secondary school credit, and independence. Programming is designed to help learners progress from developing skills to applying those skills to achieve their goals.</a:t>
            </a:r>
            <a:br>
              <a:rPr lang="en-CA" sz="3200" dirty="0"/>
            </a:br>
            <a:endParaRPr lang="en-CA" sz="3200" dirty="0"/>
          </a:p>
        </p:txBody>
      </p:sp>
      <p:sp>
        <p:nvSpPr>
          <p:cNvPr id="4" name="TextBox 3"/>
          <p:cNvSpPr txBox="1"/>
          <p:nvPr/>
        </p:nvSpPr>
        <p:spPr>
          <a:xfrm>
            <a:off x="5383658" y="5739311"/>
            <a:ext cx="5907640" cy="261610"/>
          </a:xfrm>
          <a:prstGeom prst="rect">
            <a:avLst/>
          </a:prstGeom>
          <a:noFill/>
        </p:spPr>
        <p:txBody>
          <a:bodyPr wrap="square" rtlCol="0">
            <a:spAutoFit/>
          </a:bodyPr>
          <a:lstStyle/>
          <a:p>
            <a:pPr algn="r"/>
            <a:r>
              <a:rPr lang="en-CA" sz="1100" dirty="0"/>
              <a:t>LBS: Service Provider Guidelines p.6, last accessed October 26, 2021</a:t>
            </a:r>
          </a:p>
        </p:txBody>
      </p:sp>
    </p:spTree>
    <p:extLst>
      <p:ext uri="{BB962C8B-B14F-4D97-AF65-F5344CB8AC3E}">
        <p14:creationId xmlns:p14="http://schemas.microsoft.com/office/powerpoint/2010/main" val="36632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0" y="-30031"/>
            <a:ext cx="12192000" cy="14935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b="1" dirty="0">
                <a:solidFill>
                  <a:schemeClr val="bg1"/>
                </a:solidFill>
              </a:rPr>
              <a:t>  </a:t>
            </a:r>
            <a:r>
              <a:rPr lang="en-CA" sz="4000" dirty="0">
                <a:solidFill>
                  <a:schemeClr val="bg1"/>
                </a:solidFill>
              </a:rPr>
              <a:t>Summary of the Changes</a:t>
            </a:r>
            <a:endParaRPr lang="en-CA" sz="4800" dirty="0"/>
          </a:p>
        </p:txBody>
      </p:sp>
      <p:sp>
        <p:nvSpPr>
          <p:cNvPr id="5" name="Content Placeholder 2">
            <a:extLst>
              <a:ext uri="{FF2B5EF4-FFF2-40B4-BE49-F238E27FC236}">
                <a16:creationId xmlns:a16="http://schemas.microsoft.com/office/drawing/2014/main" id="{855C8CC2-14A9-4864-98F3-35DE93818CAD}"/>
              </a:ext>
            </a:extLst>
          </p:cNvPr>
          <p:cNvSpPr txBox="1">
            <a:spLocks/>
          </p:cNvSpPr>
          <p:nvPr/>
        </p:nvSpPr>
        <p:spPr>
          <a:xfrm>
            <a:off x="483705" y="1666107"/>
            <a:ext cx="9780358" cy="573176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spcAft>
                <a:spcPts val="600"/>
              </a:spcAft>
            </a:pPr>
            <a:r>
              <a:rPr lang="en-US" sz="8600" dirty="0"/>
              <a:t>Soft skills such as creativity, collaboration, and adaptability are being added</a:t>
            </a:r>
          </a:p>
          <a:p>
            <a:pPr>
              <a:lnSpc>
                <a:spcPct val="120000"/>
              </a:lnSpc>
              <a:spcBef>
                <a:spcPts val="600"/>
              </a:spcBef>
              <a:spcAft>
                <a:spcPts val="600"/>
              </a:spcAft>
            </a:pPr>
            <a:r>
              <a:rPr lang="en-US" sz="8600" dirty="0"/>
              <a:t>Document use is being removed… elements being shifted to reading, writing, numeracy, and digital skills</a:t>
            </a:r>
          </a:p>
          <a:p>
            <a:pPr>
              <a:lnSpc>
                <a:spcPct val="120000"/>
              </a:lnSpc>
              <a:spcBef>
                <a:spcPts val="600"/>
              </a:spcBef>
              <a:spcAft>
                <a:spcPts val="600"/>
              </a:spcAft>
            </a:pPr>
            <a:r>
              <a:rPr lang="en-US" sz="8600" dirty="0"/>
              <a:t>Skills are being relabeled:</a:t>
            </a:r>
          </a:p>
          <a:p>
            <a:pPr lvl="1">
              <a:lnSpc>
                <a:spcPct val="120000"/>
              </a:lnSpc>
              <a:spcBef>
                <a:spcPts val="600"/>
              </a:spcBef>
              <a:spcAft>
                <a:spcPts val="600"/>
              </a:spcAft>
              <a:buFont typeface="Courier New" panose="02070309020205020404" pitchFamily="49" charset="0"/>
              <a:buChar char="o"/>
            </a:pPr>
            <a:r>
              <a:rPr lang="en-US" sz="8600" dirty="0"/>
              <a:t>  Computer use to digital skills</a:t>
            </a:r>
          </a:p>
          <a:p>
            <a:pPr lvl="1">
              <a:lnSpc>
                <a:spcPct val="120000"/>
              </a:lnSpc>
              <a:spcBef>
                <a:spcPts val="600"/>
              </a:spcBef>
              <a:spcAft>
                <a:spcPts val="600"/>
              </a:spcAft>
              <a:buFont typeface="Courier New" panose="02070309020205020404" pitchFamily="49" charset="0"/>
              <a:buChar char="o"/>
            </a:pPr>
            <a:r>
              <a:rPr lang="en-US" sz="8600" dirty="0"/>
              <a:t>  Working with others to collaboration</a:t>
            </a:r>
          </a:p>
          <a:p>
            <a:pPr lvl="1">
              <a:lnSpc>
                <a:spcPct val="120000"/>
              </a:lnSpc>
              <a:spcBef>
                <a:spcPts val="600"/>
              </a:spcBef>
              <a:spcAft>
                <a:spcPts val="600"/>
              </a:spcAft>
              <a:buFont typeface="Courier New" panose="02070309020205020404" pitchFamily="49" charset="0"/>
              <a:buChar char="o"/>
            </a:pPr>
            <a:r>
              <a:rPr lang="en-US" sz="8600" dirty="0"/>
              <a:t>  Oral communication to communication</a:t>
            </a:r>
          </a:p>
          <a:p>
            <a:pPr lvl="1">
              <a:lnSpc>
                <a:spcPct val="120000"/>
              </a:lnSpc>
              <a:spcBef>
                <a:spcPts val="600"/>
              </a:spcBef>
              <a:spcAft>
                <a:spcPts val="600"/>
              </a:spcAft>
              <a:buFont typeface="Courier New" panose="02070309020205020404" pitchFamily="49" charset="0"/>
              <a:buChar char="o"/>
            </a:pPr>
            <a:r>
              <a:rPr lang="en-US" sz="8600" dirty="0"/>
              <a:t>  Thinking skills to problem solving</a:t>
            </a:r>
          </a:p>
          <a:p>
            <a:pPr marL="228600" lvl="1">
              <a:lnSpc>
                <a:spcPct val="120000"/>
              </a:lnSpc>
              <a:spcBef>
                <a:spcPts val="600"/>
              </a:spcBef>
              <a:spcAft>
                <a:spcPts val="600"/>
              </a:spcAft>
            </a:pPr>
            <a:r>
              <a:rPr lang="en-US" sz="8800" dirty="0"/>
              <a:t>Greater focus on soft skills/social-emotional skills and technology use</a:t>
            </a:r>
          </a:p>
          <a:p>
            <a:pPr lvl="1">
              <a:lnSpc>
                <a:spcPct val="120000"/>
              </a:lnSpc>
              <a:spcBef>
                <a:spcPts val="600"/>
              </a:spcBef>
              <a:spcAft>
                <a:spcPts val="600"/>
              </a:spcAft>
              <a:buFont typeface="Courier New" panose="02070309020205020404" pitchFamily="49" charset="0"/>
              <a:buChar char="o"/>
            </a:pPr>
            <a:endParaRPr lang="en-US" sz="8600" dirty="0"/>
          </a:p>
          <a:p>
            <a:pPr marL="0" indent="0">
              <a:buFont typeface="Arial" panose="020B0604020202020204" pitchFamily="34" charset="0"/>
              <a:buNone/>
            </a:pPr>
            <a:r>
              <a:rPr lang="en-US" sz="7000" dirty="0"/>
              <a:t> </a:t>
            </a:r>
            <a:br>
              <a:rPr lang="en-US" sz="7000" dirty="0"/>
            </a:br>
            <a:br>
              <a:rPr lang="en-US" dirty="0"/>
            </a:br>
            <a:endParaRPr lang="en-US" dirty="0"/>
          </a:p>
          <a:p>
            <a:pPr marL="0" indent="0">
              <a:buFont typeface="Arial" panose="020B0604020202020204" pitchFamily="34" charset="0"/>
              <a:buNone/>
            </a:pPr>
            <a:br>
              <a:rPr lang="en-CA" dirty="0"/>
            </a:br>
            <a:endParaRPr lang="en-US" dirty="0"/>
          </a:p>
          <a:p>
            <a:endParaRPr lang="en-CA" dirty="0"/>
          </a:p>
        </p:txBody>
      </p:sp>
      <p:pic>
        <p:nvPicPr>
          <p:cNvPr id="3" name="Picture 2" descr="A book and a cup of coffee&#10;&#10;Description automatically generated with low confidence">
            <a:extLst>
              <a:ext uri="{FF2B5EF4-FFF2-40B4-BE49-F238E27FC236}">
                <a16:creationId xmlns:a16="http://schemas.microsoft.com/office/drawing/2014/main" id="{A45F2B5A-00B5-4DB5-B209-D937CE12F8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23512" y="3071191"/>
            <a:ext cx="2484783" cy="1657040"/>
          </a:xfrm>
          <a:prstGeom prst="rect">
            <a:avLst/>
          </a:prstGeom>
        </p:spPr>
      </p:pic>
    </p:spTree>
    <p:extLst>
      <p:ext uri="{BB962C8B-B14F-4D97-AF65-F5344CB8AC3E}">
        <p14:creationId xmlns:p14="http://schemas.microsoft.com/office/powerpoint/2010/main" val="2097971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What does this mean for the OALCF?</a:t>
            </a:r>
            <a:endParaRPr dirty="0"/>
          </a:p>
        </p:txBody>
      </p:sp>
      <p:sp>
        <p:nvSpPr>
          <p:cNvPr id="124" name="Google Shape;124;p21"/>
          <p:cNvSpPr txBox="1">
            <a:spLocks noGrp="1"/>
          </p:cNvSpPr>
          <p:nvPr>
            <p:ph type="body" idx="1"/>
          </p:nvPr>
        </p:nvSpPr>
        <p:spPr>
          <a:xfrm>
            <a:off x="2536135" y="1825625"/>
            <a:ext cx="6236805" cy="3037923"/>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dk1"/>
              </a:buClr>
              <a:buSzPts val="1800"/>
              <a:buNone/>
            </a:pPr>
            <a:r>
              <a:rPr lang="en-CA" sz="3200" dirty="0"/>
              <a:t>Nothing at this time in terms of the use of the OALCF in LBS.</a:t>
            </a:r>
          </a:p>
          <a:p>
            <a:pPr marL="457200" lvl="0" indent="-228600" algn="l" rtl="0">
              <a:lnSpc>
                <a:spcPct val="90000"/>
              </a:lnSpc>
              <a:spcBef>
                <a:spcPts val="1000"/>
              </a:spcBef>
              <a:spcAft>
                <a:spcPts val="0"/>
              </a:spcAft>
              <a:buClr>
                <a:schemeClr val="dk1"/>
              </a:buClr>
              <a:buSzPts val="1800"/>
              <a:buNone/>
            </a:pPr>
            <a:endParaRPr lang="en-CA" sz="3200" dirty="0"/>
          </a:p>
          <a:p>
            <a:pPr marL="457200" lvl="0" indent="-228600" algn="l" rtl="0">
              <a:lnSpc>
                <a:spcPct val="90000"/>
              </a:lnSpc>
              <a:spcBef>
                <a:spcPts val="1000"/>
              </a:spcBef>
              <a:spcAft>
                <a:spcPts val="0"/>
              </a:spcAft>
              <a:buClr>
                <a:schemeClr val="dk1"/>
              </a:buClr>
              <a:buSzPts val="1800"/>
              <a:buNone/>
            </a:pPr>
            <a:r>
              <a:rPr lang="en-CA" sz="3200" dirty="0"/>
              <a:t>The OALCF competencies are broad enough to integrate with the new Skills for Success.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Possible connections to the OALCF Competencies?</a:t>
            </a:r>
            <a:endParaRPr sz="3600" dirty="0"/>
          </a:p>
        </p:txBody>
      </p:sp>
      <p:sp>
        <p:nvSpPr>
          <p:cNvPr id="124" name="Google Shape;124;p21"/>
          <p:cNvSpPr txBox="1">
            <a:spLocks noGrp="1"/>
          </p:cNvSpPr>
          <p:nvPr>
            <p:ph type="body" idx="1"/>
          </p:nvPr>
        </p:nvSpPr>
        <p:spPr>
          <a:xfrm>
            <a:off x="2905539" y="1690688"/>
            <a:ext cx="6278217" cy="3157192"/>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90000"/>
              </a:lnSpc>
              <a:spcBef>
                <a:spcPts val="1000"/>
              </a:spcBef>
              <a:spcAft>
                <a:spcPts val="0"/>
              </a:spcAft>
              <a:buClr>
                <a:schemeClr val="dk1"/>
              </a:buClr>
              <a:buSzPts val="1800"/>
              <a:buNone/>
            </a:pPr>
            <a:r>
              <a:rPr lang="en-CA" dirty="0"/>
              <a:t>A.  Find and Use Information</a:t>
            </a:r>
          </a:p>
          <a:p>
            <a:pPr marL="228600" lvl="0" indent="0" algn="l" rtl="0">
              <a:lnSpc>
                <a:spcPct val="90000"/>
              </a:lnSpc>
              <a:spcBef>
                <a:spcPts val="1000"/>
              </a:spcBef>
              <a:spcAft>
                <a:spcPts val="0"/>
              </a:spcAft>
              <a:buClr>
                <a:schemeClr val="dk1"/>
              </a:buClr>
              <a:buSzPts val="1800"/>
              <a:buNone/>
            </a:pPr>
            <a:r>
              <a:rPr lang="en-CA" dirty="0"/>
              <a:t>B.  Communicate Ideas and Information</a:t>
            </a:r>
          </a:p>
          <a:p>
            <a:pPr marL="228600" lvl="0" indent="0" algn="l" rtl="0">
              <a:lnSpc>
                <a:spcPct val="90000"/>
              </a:lnSpc>
              <a:spcBef>
                <a:spcPts val="1000"/>
              </a:spcBef>
              <a:spcAft>
                <a:spcPts val="0"/>
              </a:spcAft>
              <a:buClr>
                <a:schemeClr val="dk1"/>
              </a:buClr>
              <a:buSzPts val="1800"/>
              <a:buNone/>
            </a:pPr>
            <a:r>
              <a:rPr lang="en-CA" dirty="0"/>
              <a:t>C.  Understand and Use Numbers</a:t>
            </a:r>
          </a:p>
          <a:p>
            <a:pPr marL="228600" lvl="0" indent="0" algn="l" rtl="0">
              <a:lnSpc>
                <a:spcPct val="90000"/>
              </a:lnSpc>
              <a:spcBef>
                <a:spcPts val="1000"/>
              </a:spcBef>
              <a:spcAft>
                <a:spcPts val="0"/>
              </a:spcAft>
              <a:buClr>
                <a:schemeClr val="dk1"/>
              </a:buClr>
              <a:buSzPts val="1800"/>
              <a:buNone/>
            </a:pPr>
            <a:r>
              <a:rPr lang="en-CA" dirty="0"/>
              <a:t>D.  Use Digital Technology</a:t>
            </a:r>
          </a:p>
          <a:p>
            <a:pPr marL="228600" lvl="0" indent="0" algn="l" rtl="0">
              <a:lnSpc>
                <a:spcPct val="90000"/>
              </a:lnSpc>
              <a:spcBef>
                <a:spcPts val="1000"/>
              </a:spcBef>
              <a:spcAft>
                <a:spcPts val="0"/>
              </a:spcAft>
              <a:buClr>
                <a:schemeClr val="dk1"/>
              </a:buClr>
              <a:buSzPts val="1800"/>
              <a:buNone/>
            </a:pPr>
            <a:r>
              <a:rPr lang="en-CA" dirty="0"/>
              <a:t>E.  Manage Learning</a:t>
            </a:r>
          </a:p>
          <a:p>
            <a:pPr marL="228600" lvl="0" indent="0" algn="l" rtl="0">
              <a:lnSpc>
                <a:spcPct val="90000"/>
              </a:lnSpc>
              <a:spcBef>
                <a:spcPts val="1000"/>
              </a:spcBef>
              <a:spcAft>
                <a:spcPts val="0"/>
              </a:spcAft>
              <a:buClr>
                <a:schemeClr val="dk1"/>
              </a:buClr>
              <a:buSzPts val="1800"/>
              <a:buNone/>
            </a:pPr>
            <a:r>
              <a:rPr lang="en-CA" dirty="0"/>
              <a:t>F.  Engage With Others</a:t>
            </a:r>
          </a:p>
          <a:p>
            <a:pPr marL="457200" lvl="0" indent="-228600" algn="l" rtl="0">
              <a:lnSpc>
                <a:spcPct val="90000"/>
              </a:lnSpc>
              <a:spcBef>
                <a:spcPts val="1000"/>
              </a:spcBef>
              <a:spcAft>
                <a:spcPts val="0"/>
              </a:spcAft>
              <a:buClr>
                <a:schemeClr val="dk1"/>
              </a:buClr>
              <a:buSzPts val="1800"/>
              <a:buNone/>
            </a:pPr>
            <a:endParaRPr lang="en-CA" dirty="0"/>
          </a:p>
          <a:p>
            <a:pPr marL="457200" lvl="0" indent="-228600" algn="l" rtl="0">
              <a:lnSpc>
                <a:spcPct val="90000"/>
              </a:lnSpc>
              <a:spcBef>
                <a:spcPts val="1000"/>
              </a:spcBef>
              <a:spcAft>
                <a:spcPts val="0"/>
              </a:spcAft>
              <a:buClr>
                <a:schemeClr val="dk1"/>
              </a:buClr>
              <a:buSzPts val="1800"/>
              <a:buNone/>
            </a:pPr>
            <a:endParaRPr dirty="0"/>
          </a:p>
        </p:txBody>
      </p:sp>
    </p:spTree>
    <p:extLst>
      <p:ext uri="{BB962C8B-B14F-4D97-AF65-F5344CB8AC3E}">
        <p14:creationId xmlns:p14="http://schemas.microsoft.com/office/powerpoint/2010/main" val="1800684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12034" y="603664"/>
            <a:ext cx="2464905"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lang="en-US"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0"/>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187687" y="2283048"/>
            <a:ext cx="2600739" cy="1569660"/>
          </a:xfrm>
          <a:prstGeom prst="rect">
            <a:avLst/>
          </a:prstGeom>
          <a:noFill/>
        </p:spPr>
        <p:txBody>
          <a:bodyPr wrap="square" rtlCol="0">
            <a:spAutoFit/>
          </a:bodyPr>
          <a:lstStyle/>
          <a:p>
            <a:r>
              <a:rPr lang="en-CA" sz="3200" dirty="0">
                <a:solidFill>
                  <a:schemeClr val="bg1"/>
                </a:solidFill>
              </a:rPr>
              <a:t>A. Find and Use Information</a:t>
            </a:r>
          </a:p>
        </p:txBody>
      </p:sp>
    </p:spTree>
    <p:extLst>
      <p:ext uri="{BB962C8B-B14F-4D97-AF65-F5344CB8AC3E}">
        <p14:creationId xmlns:p14="http://schemas.microsoft.com/office/powerpoint/2010/main" val="2738844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4" y="629824"/>
            <a:ext cx="2557669"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128053" y="2250262"/>
            <a:ext cx="2822712" cy="1384995"/>
          </a:xfrm>
          <a:prstGeom prst="rect">
            <a:avLst/>
          </a:prstGeom>
          <a:noFill/>
        </p:spPr>
        <p:txBody>
          <a:bodyPr wrap="square" rtlCol="0">
            <a:spAutoFit/>
          </a:bodyPr>
          <a:lstStyle/>
          <a:p>
            <a:r>
              <a:rPr lang="en-CA" sz="2800" dirty="0">
                <a:solidFill>
                  <a:schemeClr val="bg1"/>
                </a:solidFill>
              </a:rPr>
              <a:t>B. Communicate Ideas and  Information</a:t>
            </a:r>
          </a:p>
        </p:txBody>
      </p:sp>
    </p:spTree>
    <p:extLst>
      <p:ext uri="{BB962C8B-B14F-4D97-AF65-F5344CB8AC3E}">
        <p14:creationId xmlns:p14="http://schemas.microsoft.com/office/powerpoint/2010/main" val="218143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3564835" y="2203879"/>
            <a:ext cx="3038060" cy="1569660"/>
          </a:xfrm>
          <a:prstGeom prst="rect">
            <a:avLst/>
          </a:prstGeom>
          <a:noFill/>
        </p:spPr>
        <p:txBody>
          <a:bodyPr wrap="square" rtlCol="0">
            <a:spAutoFit/>
          </a:bodyPr>
          <a:lstStyle/>
          <a:p>
            <a:r>
              <a:rPr lang="en-CA" sz="3200" dirty="0">
                <a:solidFill>
                  <a:schemeClr val="bg1"/>
                </a:solidFill>
              </a:rPr>
              <a:t>C. Understand and Use Numbers</a:t>
            </a:r>
          </a:p>
        </p:txBody>
      </p:sp>
    </p:spTree>
    <p:extLst>
      <p:ext uri="{BB962C8B-B14F-4D97-AF65-F5344CB8AC3E}">
        <p14:creationId xmlns:p14="http://schemas.microsoft.com/office/powerpoint/2010/main" val="1371109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3589796" y="2283049"/>
            <a:ext cx="2372139" cy="1569660"/>
          </a:xfrm>
          <a:prstGeom prst="rect">
            <a:avLst/>
          </a:prstGeom>
          <a:noFill/>
        </p:spPr>
        <p:txBody>
          <a:bodyPr wrap="square" rtlCol="0">
            <a:spAutoFit/>
          </a:bodyPr>
          <a:lstStyle/>
          <a:p>
            <a:r>
              <a:rPr lang="en-CA" sz="3200" dirty="0">
                <a:solidFill>
                  <a:schemeClr val="bg1"/>
                </a:solidFill>
              </a:rPr>
              <a:t>D. Use Digital Technology</a:t>
            </a:r>
          </a:p>
        </p:txBody>
      </p:sp>
    </p:spTree>
    <p:extLst>
      <p:ext uri="{BB962C8B-B14F-4D97-AF65-F5344CB8AC3E}">
        <p14:creationId xmlns:p14="http://schemas.microsoft.com/office/powerpoint/2010/main" val="4053338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extLst>
              <p:ext uri="{D42A27DB-BD31-4B8C-83A1-F6EECF244321}">
                <p14:modId xmlns:p14="http://schemas.microsoft.com/office/powerpoint/2010/main" val="3786357496"/>
              </p:ext>
            </p:extLst>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253948" y="2529270"/>
            <a:ext cx="2160105" cy="1077218"/>
          </a:xfrm>
          <a:prstGeom prst="rect">
            <a:avLst/>
          </a:prstGeom>
          <a:noFill/>
        </p:spPr>
        <p:txBody>
          <a:bodyPr wrap="square" rtlCol="0">
            <a:spAutoFit/>
          </a:bodyPr>
          <a:lstStyle/>
          <a:p>
            <a:r>
              <a:rPr lang="en-CA" sz="3200" dirty="0">
                <a:solidFill>
                  <a:schemeClr val="bg1"/>
                </a:solidFill>
              </a:rPr>
              <a:t>E. Manage Learning</a:t>
            </a:r>
          </a:p>
        </p:txBody>
      </p:sp>
    </p:spTree>
    <p:extLst>
      <p:ext uri="{BB962C8B-B14F-4D97-AF65-F5344CB8AC3E}">
        <p14:creationId xmlns:p14="http://schemas.microsoft.com/office/powerpoint/2010/main" val="4108956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45775" y="629824"/>
            <a:ext cx="2723322" cy="48761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600" dirty="0"/>
              <a:t>Some Possible connections to the OALCF?</a:t>
            </a:r>
            <a:endParaRPr sz="3600" dirty="0"/>
          </a:p>
        </p:txBody>
      </p:sp>
      <p:graphicFrame>
        <p:nvGraphicFramePr>
          <p:cNvPr id="4" name="Diagram 3">
            <a:extLst>
              <a:ext uri="{FF2B5EF4-FFF2-40B4-BE49-F238E27FC236}">
                <a16:creationId xmlns:a16="http://schemas.microsoft.com/office/drawing/2014/main" id="{92DF96F3-1405-40F6-B193-6F2E9EC562A8}"/>
              </a:ext>
            </a:extLst>
          </p:cNvPr>
          <p:cNvGraphicFramePr/>
          <p:nvPr/>
        </p:nvGraphicFramePr>
        <p:xfrm>
          <a:off x="3154017" y="1"/>
          <a:ext cx="9037983" cy="613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D8B3940-64A7-43A4-AE16-E1847AB9A049}"/>
              </a:ext>
            </a:extLst>
          </p:cNvPr>
          <p:cNvSpPr txBox="1"/>
          <p:nvPr/>
        </p:nvSpPr>
        <p:spPr>
          <a:xfrm>
            <a:off x="4240697" y="2529270"/>
            <a:ext cx="2332384" cy="1077218"/>
          </a:xfrm>
          <a:prstGeom prst="rect">
            <a:avLst/>
          </a:prstGeom>
          <a:noFill/>
        </p:spPr>
        <p:txBody>
          <a:bodyPr wrap="square" rtlCol="0">
            <a:spAutoFit/>
          </a:bodyPr>
          <a:lstStyle/>
          <a:p>
            <a:r>
              <a:rPr lang="en-CA" sz="3200" dirty="0">
                <a:solidFill>
                  <a:schemeClr val="bg1"/>
                </a:solidFill>
              </a:rPr>
              <a:t>F. Engage With Others</a:t>
            </a:r>
          </a:p>
        </p:txBody>
      </p:sp>
    </p:spTree>
    <p:extLst>
      <p:ext uri="{BB962C8B-B14F-4D97-AF65-F5344CB8AC3E}">
        <p14:creationId xmlns:p14="http://schemas.microsoft.com/office/powerpoint/2010/main" val="3055482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D390C3-E20C-4464-8A43-1957D16301CC}"/>
              </a:ext>
            </a:extLst>
          </p:cNvPr>
          <p:cNvSpPr/>
          <p:nvPr/>
        </p:nvSpPr>
        <p:spPr>
          <a:xfrm>
            <a:off x="0" y="-30031"/>
            <a:ext cx="12192000" cy="149351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b="1" dirty="0">
                <a:solidFill>
                  <a:schemeClr val="bg1"/>
                </a:solidFill>
              </a:rPr>
              <a:t>  </a:t>
            </a:r>
            <a:r>
              <a:rPr lang="en-CA" sz="4000" dirty="0">
                <a:solidFill>
                  <a:schemeClr val="bg1"/>
                </a:solidFill>
              </a:rPr>
              <a:t>Summary</a:t>
            </a:r>
            <a:endParaRPr lang="en-CA" sz="4800" dirty="0"/>
          </a:p>
        </p:txBody>
      </p:sp>
      <p:sp>
        <p:nvSpPr>
          <p:cNvPr id="5" name="Content Placeholder 2">
            <a:extLst>
              <a:ext uri="{FF2B5EF4-FFF2-40B4-BE49-F238E27FC236}">
                <a16:creationId xmlns:a16="http://schemas.microsoft.com/office/drawing/2014/main" id="{855C8CC2-14A9-4864-98F3-35DE93818CAD}"/>
              </a:ext>
            </a:extLst>
          </p:cNvPr>
          <p:cNvSpPr txBox="1">
            <a:spLocks/>
          </p:cNvSpPr>
          <p:nvPr/>
        </p:nvSpPr>
        <p:spPr>
          <a:xfrm>
            <a:off x="330864" y="1674615"/>
            <a:ext cx="8084266" cy="430874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600"/>
              </a:spcAft>
              <a:buNone/>
            </a:pPr>
            <a:r>
              <a:rPr lang="en-US" sz="9600" dirty="0"/>
              <a:t>The original Essential Skills framework developed by the federal government in the 1990s is being retired. It has been replaced with the new “Skills for Success” framework.</a:t>
            </a:r>
          </a:p>
          <a:p>
            <a:pPr marL="0" indent="0" algn="ctr">
              <a:lnSpc>
                <a:spcPct val="120000"/>
              </a:lnSpc>
              <a:spcBef>
                <a:spcPts val="600"/>
              </a:spcBef>
              <a:spcAft>
                <a:spcPts val="600"/>
              </a:spcAft>
              <a:buNone/>
            </a:pPr>
            <a:r>
              <a:rPr lang="en-US" sz="9600" dirty="0"/>
              <a:t>The OALCF </a:t>
            </a:r>
            <a:r>
              <a:rPr lang="en-CA" sz="9600" dirty="0"/>
              <a:t>f</a:t>
            </a:r>
            <a:r>
              <a:rPr lang="en-US" altLang="en-US" sz="9600" dirty="0"/>
              <a:t>ocuses on how learners use skills outside literacy programs; it is broad enough to integrate the redefined “Skills for Success”.</a:t>
            </a:r>
          </a:p>
          <a:p>
            <a:pPr marL="0" indent="0" algn="ctr">
              <a:lnSpc>
                <a:spcPct val="120000"/>
              </a:lnSpc>
              <a:spcBef>
                <a:spcPts val="600"/>
              </a:spcBef>
              <a:spcAft>
                <a:spcPts val="600"/>
              </a:spcAft>
              <a:buNone/>
            </a:pPr>
            <a:r>
              <a:rPr lang="en-US" altLang="en-US" sz="9600" dirty="0"/>
              <a:t>Nothing changes at this point in the use of the OALCF to organize the large variety of content and curricula delivered by LBS programs across the province.</a:t>
            </a:r>
            <a:endParaRPr lang="en-CA" sz="8800" dirty="0"/>
          </a:p>
          <a:p>
            <a:pPr>
              <a:lnSpc>
                <a:spcPct val="120000"/>
              </a:lnSpc>
              <a:spcBef>
                <a:spcPts val="600"/>
              </a:spcBef>
              <a:spcAft>
                <a:spcPts val="600"/>
              </a:spcAft>
            </a:pPr>
            <a:endParaRPr lang="en-US" sz="8600" dirty="0"/>
          </a:p>
          <a:p>
            <a:pPr marL="0" indent="0">
              <a:buFont typeface="Arial" panose="020B0604020202020204" pitchFamily="34" charset="0"/>
              <a:buNone/>
            </a:pPr>
            <a:endParaRPr lang="en-US" dirty="0"/>
          </a:p>
          <a:p>
            <a:endParaRPr lang="en-CA" dirty="0"/>
          </a:p>
        </p:txBody>
      </p:sp>
      <p:pic>
        <p:nvPicPr>
          <p:cNvPr id="11" name="Picture 10" descr="A group of people sitting around a table looking at a computer&#10;&#10;Description automatically generated with medium confidence">
            <a:extLst>
              <a:ext uri="{FF2B5EF4-FFF2-40B4-BE49-F238E27FC236}">
                <a16:creationId xmlns:a16="http://schemas.microsoft.com/office/drawing/2014/main" id="{3121E6F3-F957-43AC-B4D1-C3593A2DEE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7034" y="2597427"/>
            <a:ext cx="3396426" cy="1909888"/>
          </a:xfrm>
          <a:prstGeom prst="rect">
            <a:avLst/>
          </a:prstGeom>
        </p:spPr>
      </p:pic>
    </p:spTree>
    <p:extLst>
      <p:ext uri="{BB962C8B-B14F-4D97-AF65-F5344CB8AC3E}">
        <p14:creationId xmlns:p14="http://schemas.microsoft.com/office/powerpoint/2010/main" val="15951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387" y="590109"/>
            <a:ext cx="9168829" cy="4351338"/>
          </a:xfrm>
        </p:spPr>
        <p:txBody>
          <a:bodyPr/>
          <a:lstStyle/>
          <a:p>
            <a:pPr marL="0" indent="0" algn="ctr">
              <a:buNone/>
            </a:pPr>
            <a:r>
              <a:rPr lang="en-CA" sz="5400" dirty="0"/>
              <a:t>The OALCF was developed to strengthen and support </a:t>
            </a:r>
          </a:p>
          <a:p>
            <a:pPr marL="0" indent="0" algn="ctr">
              <a:buNone/>
            </a:pPr>
            <a:r>
              <a:rPr lang="en-CA" sz="5400" dirty="0"/>
              <a:t>Literacy and Basic Skills programming in Ontario.</a:t>
            </a:r>
          </a:p>
          <a:p>
            <a:endParaRPr lang="en-CA" dirty="0"/>
          </a:p>
        </p:txBody>
      </p:sp>
      <p:pic>
        <p:nvPicPr>
          <p:cNvPr id="4" name="Graphic 3" descr="Open hand with solid fill">
            <a:extLst>
              <a:ext uri="{FF2B5EF4-FFF2-40B4-BE49-F238E27FC236}">
                <a16:creationId xmlns:a16="http://schemas.microsoft.com/office/drawing/2014/main" id="{370E6EFD-057F-43CF-9B85-323BCB1250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245" y="3601155"/>
            <a:ext cx="3996266" cy="3375378"/>
          </a:xfrm>
          <a:prstGeom prst="rect">
            <a:avLst/>
          </a:prstGeom>
        </p:spPr>
      </p:pic>
    </p:spTree>
    <p:extLst>
      <p:ext uri="{BB962C8B-B14F-4D97-AF65-F5344CB8AC3E}">
        <p14:creationId xmlns:p14="http://schemas.microsoft.com/office/powerpoint/2010/main" val="13233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ᐈ Question mark green stock icon, Royalty Free green question mark pictures  | download on Depositphotos®">
            <a:extLst>
              <a:ext uri="{FF2B5EF4-FFF2-40B4-BE49-F238E27FC236}">
                <a16:creationId xmlns:a16="http://schemas.microsoft.com/office/drawing/2014/main" id="{40A38698-CA22-4983-9795-9070B689D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30" y="545961"/>
            <a:ext cx="4046038" cy="4046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CEEDF5-7BEA-4D6D-9870-EA23B839F08A}"/>
              </a:ext>
            </a:extLst>
          </p:cNvPr>
          <p:cNvSpPr txBox="1"/>
          <p:nvPr/>
        </p:nvSpPr>
        <p:spPr>
          <a:xfrm>
            <a:off x="1789043" y="4591999"/>
            <a:ext cx="2517914" cy="584775"/>
          </a:xfrm>
          <a:prstGeom prst="rect">
            <a:avLst/>
          </a:prstGeom>
          <a:noFill/>
        </p:spPr>
        <p:txBody>
          <a:bodyPr wrap="square">
            <a:spAutoFit/>
          </a:bodyPr>
          <a:lstStyle/>
          <a:p>
            <a:r>
              <a:rPr lang="en-CA" sz="3200" b="1" dirty="0"/>
              <a:t>Questions?</a:t>
            </a:r>
            <a:endParaRPr lang="en-CA" sz="3200" dirty="0"/>
          </a:p>
        </p:txBody>
      </p:sp>
      <p:sp>
        <p:nvSpPr>
          <p:cNvPr id="5" name="TextBox 4">
            <a:extLst>
              <a:ext uri="{FF2B5EF4-FFF2-40B4-BE49-F238E27FC236}">
                <a16:creationId xmlns:a16="http://schemas.microsoft.com/office/drawing/2014/main" id="{0A8424F2-40B3-4E1A-B654-2E7C6AB3A65C}"/>
              </a:ext>
            </a:extLst>
          </p:cNvPr>
          <p:cNvSpPr txBox="1"/>
          <p:nvPr/>
        </p:nvSpPr>
        <p:spPr>
          <a:xfrm>
            <a:off x="5797827" y="1045486"/>
            <a:ext cx="5400260" cy="3046988"/>
          </a:xfrm>
          <a:prstGeom prst="rect">
            <a:avLst/>
          </a:prstGeom>
          <a:noFill/>
        </p:spPr>
        <p:txBody>
          <a:bodyPr wrap="square" rtlCol="0">
            <a:spAutoFit/>
          </a:bodyPr>
          <a:lstStyle/>
          <a:p>
            <a:pPr algn="ctr"/>
            <a:r>
              <a:rPr lang="en-CA" sz="3200" dirty="0"/>
              <a:t>Thank you for participating in today’s webinar!</a:t>
            </a:r>
          </a:p>
          <a:p>
            <a:pPr algn="ctr"/>
            <a:endParaRPr lang="en-CA" sz="3200" dirty="0"/>
          </a:p>
          <a:p>
            <a:pPr algn="ctr"/>
            <a:r>
              <a:rPr lang="en-CA" sz="3200" dirty="0"/>
              <a:t>Please complete the evaluation using the link</a:t>
            </a:r>
          </a:p>
          <a:p>
            <a:pPr algn="ctr"/>
            <a:r>
              <a:rPr lang="en-CA" sz="3200" dirty="0"/>
              <a:t> in the chat.</a:t>
            </a:r>
          </a:p>
        </p:txBody>
      </p:sp>
    </p:spTree>
    <p:extLst>
      <p:ext uri="{BB962C8B-B14F-4D97-AF65-F5344CB8AC3E}">
        <p14:creationId xmlns:p14="http://schemas.microsoft.com/office/powerpoint/2010/main" val="2815544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9773"/>
              <a:buFont typeface="Calibri"/>
              <a:buNone/>
            </a:pPr>
            <a:r>
              <a:rPr lang="en-CA" sz="4900" dirty="0"/>
              <a:t>The must haves...</a:t>
            </a:r>
            <a:br>
              <a:rPr lang="en-CA" sz="3959" dirty="0"/>
            </a:br>
            <a:endParaRPr sz="3959" dirty="0"/>
          </a:p>
        </p:txBody>
      </p:sp>
      <p:sp>
        <p:nvSpPr>
          <p:cNvPr id="130" name="Google Shape;130;p5"/>
          <p:cNvSpPr txBox="1"/>
          <p:nvPr/>
        </p:nvSpPr>
        <p:spPr>
          <a:xfrm>
            <a:off x="913046" y="1190162"/>
            <a:ext cx="10045800" cy="599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evaluation:  </a:t>
            </a:r>
            <a:r>
              <a:rPr lang="en-CA" sz="2400" dirty="0">
                <a:solidFill>
                  <a:schemeClr val="dk1"/>
                </a:solidFill>
                <a:latin typeface="Calibri"/>
                <a:ea typeface="Calibri"/>
                <a:cs typeface="Calibri"/>
                <a:sym typeface="Calibri"/>
              </a:rPr>
              <a:t> </a:t>
            </a:r>
            <a:r>
              <a:rPr lang="en-CA" sz="2400" u="sng" dirty="0">
                <a:solidFill>
                  <a:schemeClr val="hlink"/>
                </a:solidFill>
                <a:latin typeface="Calibri"/>
                <a:ea typeface="Calibri"/>
                <a:cs typeface="Calibri"/>
                <a:sym typeface="Calibri"/>
                <a:hlinkClick r:id="rId3"/>
              </a:rPr>
              <a:t>https://surveys.oalcf-echannel-repository.ca/s3/Pop-UP-PD-21-22-Web-3-Essential-Skills-and-the-OALCF-Connection</a:t>
            </a:r>
            <a:endParaRPr sz="24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Register for future webinars at:  </a:t>
            </a:r>
            <a:r>
              <a:rPr lang="en-CA" sz="2400" b="0" i="0" u="sng" strike="noStrike" cap="non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https://learningnetworks.ca/resources-publications/popuppd/</a:t>
            </a:r>
            <a:endParaRPr sz="2400" b="0" i="0" u="sng" strike="noStrike" cap="none" dirty="0">
              <a:solidFill>
                <a:srgbClr val="0070C0"/>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Webinar resources: </a:t>
            </a:r>
            <a:endParaRPr sz="1400" b="0" i="0" u="none" strike="noStrike" cap="none" dirty="0">
              <a:solidFill>
                <a:srgbClr val="000000"/>
              </a:solidFill>
              <a:latin typeface="Arial"/>
              <a:ea typeface="Arial"/>
              <a:cs typeface="Arial"/>
              <a:sym typeface="Arial"/>
            </a:endParaRPr>
          </a:p>
          <a:p>
            <a:pPr marL="1257300" marR="0" lvl="0" indent="-358775"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English  </a:t>
            </a:r>
            <a:r>
              <a:rPr lang="en-CA" sz="24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https://e-channel.ca/practitioners/pop-pd-resources</a:t>
            </a:r>
            <a:endParaRPr sz="2400" b="0" i="0" u="none" strike="noStrike" cap="none" dirty="0">
              <a:solidFill>
                <a:schemeClr val="dk1"/>
              </a:solidFill>
              <a:latin typeface="Calibri"/>
              <a:ea typeface="Calibri"/>
              <a:cs typeface="Calibri"/>
              <a:sym typeface="Calibri"/>
            </a:endParaRPr>
          </a:p>
          <a:p>
            <a:pPr marL="1257300" marR="0" lvl="0" indent="-358775" algn="l" rtl="0">
              <a:lnSpc>
                <a:spcPct val="100000"/>
              </a:lnSpc>
              <a:spcBef>
                <a:spcPts val="0"/>
              </a:spcBef>
              <a:spcAft>
                <a:spcPts val="0"/>
              </a:spcAft>
              <a:buClr>
                <a:srgbClr val="000000"/>
              </a:buClr>
              <a:buSzPts val="2400"/>
              <a:buFont typeface="Arial"/>
              <a:buChar char="•"/>
            </a:pPr>
            <a:r>
              <a:rPr lang="en-CA" sz="2400" b="0" i="0" u="none" strike="noStrike" cap="none" dirty="0">
                <a:solidFill>
                  <a:schemeClr val="dk1"/>
                </a:solidFill>
                <a:latin typeface="Calibri"/>
                <a:ea typeface="Calibri"/>
                <a:cs typeface="Calibri"/>
                <a:sym typeface="Calibri"/>
              </a:rPr>
              <a:t>French  </a:t>
            </a:r>
            <a:r>
              <a:rPr lang="en-CA" sz="2400" b="0" i="0" u="sng" strike="noStrike" cap="none" dirty="0">
                <a:solidFill>
                  <a:srgbClr val="1155CC"/>
                </a:solidFill>
                <a:highlight>
                  <a:schemeClr val="lt1"/>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https://apprentissageenligne.ca/formateurs/programme-afb-ressources-de-la-communaute-de-pratique-en-ligne</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pic>
        <p:nvPicPr>
          <p:cNvPr id="131" name="Google Shape;131;p5"/>
          <p:cNvPicPr preferRelativeResize="0"/>
          <p:nvPr/>
        </p:nvPicPr>
        <p:blipFill rotWithShape="1">
          <a:blip r:embed="rId7">
            <a:alphaModFix/>
          </a:blip>
          <a:srcRect/>
          <a:stretch/>
        </p:blipFill>
        <p:spPr>
          <a:xfrm>
            <a:off x="8453922" y="232086"/>
            <a:ext cx="2974725" cy="17283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3a1afd9a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dirty="0"/>
              <a:t>Thank you and acknowledgements</a:t>
            </a:r>
            <a:endParaRPr dirty="0"/>
          </a:p>
        </p:txBody>
      </p:sp>
      <p:sp>
        <p:nvSpPr>
          <p:cNvPr id="137" name="Google Shape;137;ge3a1afd9ad_0_0"/>
          <p:cNvSpPr txBox="1">
            <a:spLocks noGrp="1"/>
          </p:cNvSpPr>
          <p:nvPr>
            <p:ph type="body" idx="1"/>
          </p:nvPr>
        </p:nvSpPr>
        <p:spPr>
          <a:xfrm>
            <a:off x="838200" y="1468300"/>
            <a:ext cx="10515600" cy="4708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CA" dirty="0"/>
              <a:t>Members of the Pop Up PD for LBS Educators committee:</a:t>
            </a:r>
            <a:endParaRPr dirty="0"/>
          </a:p>
          <a:p>
            <a:pPr marL="0" lvl="0" indent="0" algn="l" rtl="0">
              <a:lnSpc>
                <a:spcPct val="90000"/>
              </a:lnSpc>
              <a:spcBef>
                <a:spcPts val="1000"/>
              </a:spcBef>
              <a:spcAft>
                <a:spcPts val="0"/>
              </a:spcAft>
              <a:buSzPts val="1800"/>
              <a:buNone/>
            </a:pPr>
            <a:r>
              <a:rPr lang="en-CA" dirty="0"/>
              <a:t>Contact North for technical support.</a:t>
            </a:r>
            <a:endParaRPr dirty="0"/>
          </a:p>
          <a:p>
            <a:pPr marL="0" lvl="0" indent="0" algn="l" rtl="0">
              <a:lnSpc>
                <a:spcPct val="90000"/>
              </a:lnSpc>
              <a:spcBef>
                <a:spcPts val="1000"/>
              </a:spcBef>
              <a:spcAft>
                <a:spcPts val="0"/>
              </a:spcAft>
              <a:buSzPts val="1800"/>
              <a:buNone/>
            </a:pPr>
            <a:r>
              <a:rPr lang="en-CA" dirty="0"/>
              <a:t>Deaf Literacy Initiative for providing ASL interpretation.</a:t>
            </a:r>
            <a:endParaRPr dirty="0"/>
          </a:p>
          <a:p>
            <a:pPr marL="0" lvl="0" indent="0" algn="l" rtl="0">
              <a:lnSpc>
                <a:spcPct val="90000"/>
              </a:lnSpc>
              <a:spcBef>
                <a:spcPts val="1000"/>
              </a:spcBef>
              <a:spcAft>
                <a:spcPts val="0"/>
              </a:spcAft>
              <a:buSzPts val="1800"/>
              <a:buNone/>
            </a:pPr>
            <a:r>
              <a:rPr lang="en-CA" dirty="0"/>
              <a:t>COFA for translating the webinar for the Francophone agencies.</a:t>
            </a:r>
            <a:endParaRPr dirty="0"/>
          </a:p>
          <a:p>
            <a:pPr marL="0" lvl="0" indent="0" algn="l" rtl="0">
              <a:lnSpc>
                <a:spcPct val="90000"/>
              </a:lnSpc>
              <a:spcBef>
                <a:spcPts val="1000"/>
              </a:spcBef>
              <a:spcAft>
                <a:spcPts val="0"/>
              </a:spcAft>
              <a:buSzPts val="1800"/>
              <a:buNone/>
            </a:pPr>
            <a:r>
              <a:rPr lang="en-CA" dirty="0"/>
              <a:t>And</a:t>
            </a:r>
            <a:endParaRPr dirty="0"/>
          </a:p>
          <a:p>
            <a:pPr marL="0" lvl="0" indent="0" algn="l" rtl="0">
              <a:lnSpc>
                <a:spcPct val="90000"/>
              </a:lnSpc>
              <a:spcBef>
                <a:spcPts val="1000"/>
              </a:spcBef>
              <a:spcAft>
                <a:spcPts val="0"/>
              </a:spcAft>
              <a:buSzPts val="1800"/>
              <a:buNone/>
            </a:pPr>
            <a:r>
              <a:rPr lang="en-CA" dirty="0"/>
              <a:t>Adult Education Association (ABEA), College Sector Committee (CSC), Literacy Link Niagara (LLN), Literacy Link South Central (LLSC), Literacy Northwest (LNW), QUILL Learning Network, Tri-County Literacy Network (TCLN).</a:t>
            </a:r>
            <a:endParaRPr dirty="0"/>
          </a:p>
          <a:p>
            <a:pPr marL="0" lvl="0" indent="0" algn="l" rtl="0">
              <a:lnSpc>
                <a:spcPct val="90000"/>
              </a:lnSpc>
              <a:spcBef>
                <a:spcPts val="1000"/>
              </a:spcBef>
              <a:spcAft>
                <a:spcPts val="0"/>
              </a:spcAft>
              <a:buSzPts val="1800"/>
              <a:buNone/>
            </a:pPr>
            <a:r>
              <a:rPr lang="en-CA"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What is the Ontario Adult Literacy Curriculum Framework (OALCF)?</a:t>
            </a:r>
            <a:endParaRPr lang="en-CA" b="1" dirty="0"/>
          </a:p>
        </p:txBody>
      </p:sp>
      <p:sp>
        <p:nvSpPr>
          <p:cNvPr id="5" name="Content Placeholder 4"/>
          <p:cNvSpPr>
            <a:spLocks noGrp="1"/>
          </p:cNvSpPr>
          <p:nvPr>
            <p:ph idx="1"/>
          </p:nvPr>
        </p:nvSpPr>
        <p:spPr>
          <a:xfrm>
            <a:off x="658586" y="1690688"/>
            <a:ext cx="9791700" cy="4351338"/>
          </a:xfrm>
        </p:spPr>
        <p:txBody>
          <a:bodyPr/>
          <a:lstStyle/>
          <a:p>
            <a:r>
              <a:rPr lang="en-CA" dirty="0"/>
              <a:t>Multi-part framework </a:t>
            </a:r>
          </a:p>
          <a:p>
            <a:r>
              <a:rPr lang="en-CA" dirty="0"/>
              <a:t>Tools to strengthen existing programming </a:t>
            </a:r>
          </a:p>
          <a:p>
            <a:r>
              <a:rPr lang="en-CA" dirty="0"/>
              <a:t>Provides a foundation </a:t>
            </a:r>
          </a:p>
          <a:p>
            <a:r>
              <a:rPr lang="en-CA" dirty="0"/>
              <a:t>Learner-centred </a:t>
            </a:r>
          </a:p>
          <a:p>
            <a:r>
              <a:rPr lang="en-CA" dirty="0"/>
              <a:t>Goal-directed </a:t>
            </a:r>
          </a:p>
          <a:p>
            <a:r>
              <a:rPr lang="en-CA" dirty="0"/>
              <a:t>Transition-oriented </a:t>
            </a:r>
          </a:p>
          <a:p>
            <a:r>
              <a:rPr lang="en-US" dirty="0"/>
              <a:t>Task-based learning approach</a:t>
            </a:r>
            <a:endParaRPr lang="en-CA" dirty="0"/>
          </a:p>
        </p:txBody>
      </p:sp>
      <p:sp>
        <p:nvSpPr>
          <p:cNvPr id="6" name="TextBox 5"/>
          <p:cNvSpPr txBox="1"/>
          <p:nvPr/>
        </p:nvSpPr>
        <p:spPr>
          <a:xfrm>
            <a:off x="8708239" y="1883215"/>
            <a:ext cx="3080331" cy="30469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1">
            <a:spAutoFit/>
          </a:bodyPr>
          <a:lstStyle/>
          <a:p>
            <a:pPr algn="ctr"/>
            <a:r>
              <a:rPr lang="en-CA" sz="2400" dirty="0">
                <a:latin typeface="Calibri" panose="020F0502020204030204" pitchFamily="34" charset="0"/>
                <a:cs typeface="Calibri" panose="020F0502020204030204" pitchFamily="34" charset="0"/>
              </a:rPr>
              <a:t>The purpose of the OALCF is to improve the transitions of adults through Employment Ontario (EO) and the broader education and training system. </a:t>
            </a:r>
          </a:p>
        </p:txBody>
      </p:sp>
      <p:sp>
        <p:nvSpPr>
          <p:cNvPr id="7" name="TextBox 6"/>
          <p:cNvSpPr txBox="1"/>
          <p:nvPr/>
        </p:nvSpPr>
        <p:spPr>
          <a:xfrm>
            <a:off x="124691" y="5500517"/>
            <a:ext cx="11942617" cy="400110"/>
          </a:xfrm>
          <a:prstGeom prst="rect">
            <a:avLst/>
          </a:prstGeom>
          <a:noFill/>
          <a:ln>
            <a:solidFill>
              <a:schemeClr val="bg2"/>
            </a:solidFill>
          </a:ln>
        </p:spPr>
        <p:txBody>
          <a:bodyPr wrap="square" rtlCol="0" anchor="ctr" anchorCtr="1">
            <a:spAutoFit/>
          </a:bodyPr>
          <a:lstStyle/>
          <a:p>
            <a:pPr algn="ctr"/>
            <a:r>
              <a:rPr lang="en-CA" sz="2000" b="1" i="1" dirty="0">
                <a:latin typeface="Calibri" panose="020F0502020204030204" pitchFamily="34" charset="0"/>
                <a:cs typeface="Calibri" panose="020F0502020204030204" pitchFamily="34" charset="0"/>
              </a:rPr>
              <a:t>The OALCF is a broad term that refers to all the features of delivering a competency-based program.</a:t>
            </a:r>
          </a:p>
        </p:txBody>
      </p:sp>
    </p:spTree>
    <p:extLst>
      <p:ext uri="{BB962C8B-B14F-4D97-AF65-F5344CB8AC3E}">
        <p14:creationId xmlns:p14="http://schemas.microsoft.com/office/powerpoint/2010/main" val="184573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0150"/>
            <a:ext cx="6733854" cy="4976813"/>
          </a:xfrm>
        </p:spPr>
        <p:txBody>
          <a:bodyPr/>
          <a:lstStyle/>
          <a:p>
            <a:pPr marL="0" indent="0" algn="ctr">
              <a:buNone/>
            </a:pPr>
            <a:r>
              <a:rPr lang="en-CA" sz="5400" dirty="0"/>
              <a:t>The Curriculum Framework is the core of the OALCF</a:t>
            </a:r>
          </a:p>
          <a:p>
            <a:endParaRPr lang="en-CA" dirty="0"/>
          </a:p>
        </p:txBody>
      </p:sp>
      <p:pic>
        <p:nvPicPr>
          <p:cNvPr id="4" name="Picture 3">
            <a:extLst>
              <a:ext uri="{FF2B5EF4-FFF2-40B4-BE49-F238E27FC236}">
                <a16:creationId xmlns:a16="http://schemas.microsoft.com/office/drawing/2014/main" id="{7E9F9828-40F5-406C-B9DE-E3F521732C9A}"/>
              </a:ext>
            </a:extLst>
          </p:cNvPr>
          <p:cNvPicPr/>
          <p:nvPr/>
        </p:nvPicPr>
        <p:blipFill rotWithShape="1">
          <a:blip r:embed="rId3"/>
          <a:srcRect l="38461" t="11794" r="20833" b="6154"/>
          <a:stretch/>
        </p:blipFill>
        <p:spPr bwMode="auto">
          <a:xfrm>
            <a:off x="8085762" y="1387012"/>
            <a:ext cx="2907585" cy="346239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90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368" y="933803"/>
            <a:ext cx="7075311" cy="4351338"/>
          </a:xfrm>
        </p:spPr>
        <p:txBody>
          <a:bodyPr/>
          <a:lstStyle/>
          <a:p>
            <a:pPr marL="0" indent="0" algn="ctr">
              <a:buNone/>
            </a:pPr>
            <a:r>
              <a:rPr lang="en-CA" dirty="0"/>
              <a:t>The Curriculum Framework was designed to help practitioners make clear connections between literacy development and the real-life tasks learners perform in work, learning and community contexts.</a:t>
            </a:r>
          </a:p>
          <a:p>
            <a:pPr marL="0" indent="0" algn="ctr">
              <a:buNone/>
            </a:pPr>
            <a:endParaRPr lang="en-US" dirty="0"/>
          </a:p>
          <a:p>
            <a:pPr marL="0" indent="0" algn="ctr">
              <a:buNone/>
            </a:pPr>
            <a:r>
              <a:rPr lang="en-CA" dirty="0"/>
              <a:t>The Curriculum Framework provides a common language and criteria for learning regardless of learners’ goals, backgrounds and interests.</a:t>
            </a:r>
          </a:p>
          <a:p>
            <a:pPr marL="0" indent="0" algn="ctr">
              <a:buNone/>
            </a:pPr>
            <a:endParaRPr lang="en-CA" dirty="0"/>
          </a:p>
          <a:p>
            <a:pPr marL="0" indent="0" algn="ctr">
              <a:buNone/>
            </a:pPr>
            <a:endParaRPr lang="en-CA" dirty="0"/>
          </a:p>
        </p:txBody>
      </p:sp>
      <p:pic>
        <p:nvPicPr>
          <p:cNvPr id="4" name="Graphic 3" descr="Connections outline">
            <a:extLst>
              <a:ext uri="{FF2B5EF4-FFF2-40B4-BE49-F238E27FC236}">
                <a16:creationId xmlns:a16="http://schemas.microsoft.com/office/drawing/2014/main" id="{4026B3F1-FF9F-49B1-86BE-10C157215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3599" y="2039850"/>
            <a:ext cx="2588594" cy="2588594"/>
          </a:xfrm>
          <a:prstGeom prst="rect">
            <a:avLst/>
          </a:prstGeom>
        </p:spPr>
      </p:pic>
    </p:spTree>
    <p:extLst>
      <p:ext uri="{BB962C8B-B14F-4D97-AF65-F5344CB8AC3E}">
        <p14:creationId xmlns:p14="http://schemas.microsoft.com/office/powerpoint/2010/main" val="834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11031</Words>
  <Application>Microsoft Macintosh PowerPoint</Application>
  <PresentationFormat>Widescreen</PresentationFormat>
  <Paragraphs>576</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Courier New</vt:lpstr>
      <vt:lpstr>Gill Sans MT</vt:lpstr>
      <vt:lpstr>HelveticaNeue-Condensed</vt:lpstr>
      <vt:lpstr>Noto Sans Symbols</vt:lpstr>
      <vt:lpstr>Office Theme</vt:lpstr>
      <vt:lpstr>PowerPoint Presentation</vt:lpstr>
      <vt:lpstr>About Pop Up PD for Literacy Educators</vt:lpstr>
      <vt:lpstr>Today’s Webinar…</vt:lpstr>
      <vt:lpstr>Historical Overview of the Ontario Adult Literacy Curriculum Framework (OALCF)</vt:lpstr>
      <vt:lpstr>PowerPoint Presentation</vt:lpstr>
      <vt:lpstr>PowerPoint Presentation</vt:lpstr>
      <vt:lpstr>What is the Ontario Adult Literacy Curriculum Framework (OALCF)?</vt:lpstr>
      <vt:lpstr>PowerPoint Presentation</vt:lpstr>
      <vt:lpstr>PowerPoint Presentation</vt:lpstr>
      <vt:lpstr>PowerPoint Presentation</vt:lpstr>
      <vt:lpstr>The Curriculum Framework uses six broad competencies to organize learning content. </vt:lpstr>
      <vt:lpstr>PowerPoint Presentation</vt:lpstr>
      <vt:lpstr>Why “competencies”? </vt:lpstr>
      <vt:lpstr>Competencies </vt:lpstr>
      <vt:lpstr>PowerPoint Presentation</vt:lpstr>
      <vt:lpstr>PowerPoint Presentation</vt:lpstr>
      <vt:lpstr>Essential Skills</vt:lpstr>
      <vt:lpstr>PowerPoint Presentation</vt:lpstr>
      <vt:lpstr>A brief history of Essential Skills</vt:lpstr>
      <vt:lpstr>Essential Skills Research Project (ESRP)</vt:lpstr>
      <vt:lpstr>ESRP Key findings</vt:lpstr>
      <vt:lpstr>How are Essential Skills Used?</vt:lpstr>
      <vt:lpstr>What is complexity?</vt:lpstr>
      <vt:lpstr>PowerPoint Presentation</vt:lpstr>
      <vt:lpstr>PowerPoint Presentation</vt:lpstr>
      <vt:lpstr>The primary purpose of the Curriculum Framework is to support adult learning. </vt:lpstr>
      <vt:lpstr>OALCF &amp; Essential Skills</vt:lpstr>
      <vt:lpstr>OALCF</vt:lpstr>
      <vt:lpstr>Complexity in the OALCF</vt:lpstr>
      <vt:lpstr>OALCF &amp; Essential Skills (ES)</vt:lpstr>
      <vt:lpstr>PowerPoint Presentation</vt:lpstr>
      <vt:lpstr>Questions so far?</vt:lpstr>
      <vt:lpstr>Part 2: “Skills for Success”</vt:lpstr>
      <vt:lpstr>Remember the history? Time for an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information on the next few slides is adapted from a 2020 presentation provided by the former “Office of Literacy and Essential Skills” (OLES) within Employment and Social Development Canada.  OLES has now been rebranded as the  “Office of Skills for Success” (OSS)</vt:lpstr>
      <vt:lpstr>Renewal of Essential Skills Framework is based on the following criteria…</vt:lpstr>
      <vt:lpstr>Why is it important to update the original ES Framework?</vt:lpstr>
      <vt:lpstr>PowerPoint Presentation</vt:lpstr>
      <vt:lpstr>PowerPoint Presentation</vt:lpstr>
      <vt:lpstr>PowerPoint Presentation</vt:lpstr>
      <vt:lpstr>PowerPoint Presentation</vt:lpstr>
      <vt:lpstr>PowerPoint Presentation</vt:lpstr>
      <vt:lpstr>What does this mean for the OALCF?</vt:lpstr>
      <vt:lpstr>Possible connections to the OALCF Competencies?</vt:lpstr>
      <vt:lpstr>Some Possible connections to the OALCF?</vt:lpstr>
      <vt:lpstr>Some Possible connections to the OALCF?</vt:lpstr>
      <vt:lpstr>Some Possible connections to the OALCF?</vt:lpstr>
      <vt:lpstr>Some Possible connections to the OALCF?</vt:lpstr>
      <vt:lpstr>Some Possible connections to the OALCF?</vt:lpstr>
      <vt:lpstr>Some Possible connections to the OALCF?</vt:lpstr>
      <vt:lpstr>PowerPoint Presentation</vt:lpstr>
      <vt:lpstr>PowerPoint Presentation</vt:lpstr>
      <vt:lpstr>The must haves... </vt:lpstr>
      <vt:lpstr>Thank you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Stocker</dc:creator>
  <cp:lastModifiedBy>Vicki Trottier</cp:lastModifiedBy>
  <cp:revision>45</cp:revision>
  <dcterms:created xsi:type="dcterms:W3CDTF">2018-06-21T19:55:49Z</dcterms:created>
  <dcterms:modified xsi:type="dcterms:W3CDTF">2021-11-27T22:41:41Z</dcterms:modified>
</cp:coreProperties>
</file>