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61" r:id="rId4"/>
    <p:sldId id="273" r:id="rId5"/>
    <p:sldId id="295" r:id="rId6"/>
    <p:sldId id="266" r:id="rId7"/>
    <p:sldId id="267" r:id="rId8"/>
    <p:sldId id="264" r:id="rId9"/>
    <p:sldId id="296" r:id="rId10"/>
    <p:sldId id="288" r:id="rId11"/>
    <p:sldId id="270" r:id="rId12"/>
    <p:sldId id="271" r:id="rId13"/>
    <p:sldId id="297" r:id="rId14"/>
    <p:sldId id="281" r:id="rId15"/>
    <p:sldId id="282" r:id="rId16"/>
    <p:sldId id="272" r:id="rId17"/>
    <p:sldId id="291" r:id="rId18"/>
    <p:sldId id="302" r:id="rId19"/>
    <p:sldId id="298" r:id="rId20"/>
    <p:sldId id="275" r:id="rId21"/>
    <p:sldId id="274" r:id="rId22"/>
    <p:sldId id="277" r:id="rId23"/>
    <p:sldId id="276" r:id="rId24"/>
    <p:sldId id="287" r:id="rId25"/>
    <p:sldId id="304" r:id="rId26"/>
    <p:sldId id="303" r:id="rId27"/>
    <p:sldId id="289" r:id="rId28"/>
    <p:sldId id="286" r:id="rId29"/>
    <p:sldId id="283" r:id="rId30"/>
    <p:sldId id="284" r:id="rId31"/>
    <p:sldId id="292" r:id="rId32"/>
    <p:sldId id="293" r:id="rId33"/>
    <p:sldId id="280" r:id="rId34"/>
    <p:sldId id="278" r:id="rId35"/>
    <p:sldId id="279" r:id="rId36"/>
    <p:sldId id="301" r:id="rId37"/>
    <p:sldId id="290" r:id="rId38"/>
    <p:sldId id="299" r:id="rId39"/>
    <p:sldId id="30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A155"/>
    <a:srgbClr val="4F92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8" d="100"/>
          <a:sy n="78" d="100"/>
        </p:scale>
        <p:origin x="642" y="114"/>
      </p:cViewPr>
      <p:guideLst/>
    </p:cSldViewPr>
  </p:slideViewPr>
  <p:notesTextViewPr>
    <p:cViewPr>
      <p:scale>
        <a:sx n="1" d="1"/>
        <a:sy n="1" d="1"/>
      </p:scale>
      <p:origin x="0" y="0"/>
    </p:cViewPr>
  </p:notesTextViewPr>
  <p:sorterViewPr>
    <p:cViewPr>
      <p:scale>
        <a:sx n="100" d="100"/>
        <a:sy n="100" d="100"/>
      </p:scale>
      <p:origin x="0" y="-406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B6C081-973C-4C27-9398-567349614191}" type="datetimeFigureOut">
              <a:rPr lang="en-CA" smtClean="0"/>
              <a:t>2019-12-12</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007FD-DEA3-4DEC-AE3F-A9C2F81EA646}" type="slidenum">
              <a:rPr lang="en-CA" smtClean="0"/>
              <a:t>‹#›</a:t>
            </a:fld>
            <a:endParaRPr lang="en-CA" dirty="0"/>
          </a:p>
        </p:txBody>
      </p:sp>
    </p:spTree>
    <p:extLst>
      <p:ext uri="{BB962C8B-B14F-4D97-AF65-F5344CB8AC3E}">
        <p14:creationId xmlns:p14="http://schemas.microsoft.com/office/powerpoint/2010/main" val="4013071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1</a:t>
            </a:fld>
            <a:endParaRPr lang="en-CA" dirty="0"/>
          </a:p>
        </p:txBody>
      </p:sp>
    </p:spTree>
    <p:extLst>
      <p:ext uri="{BB962C8B-B14F-4D97-AF65-F5344CB8AC3E}">
        <p14:creationId xmlns:p14="http://schemas.microsoft.com/office/powerpoint/2010/main" val="2745640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10</a:t>
            </a:fld>
            <a:endParaRPr lang="en-CA" dirty="0"/>
          </a:p>
        </p:txBody>
      </p:sp>
    </p:spTree>
    <p:extLst>
      <p:ext uri="{BB962C8B-B14F-4D97-AF65-F5344CB8AC3E}">
        <p14:creationId xmlns:p14="http://schemas.microsoft.com/office/powerpoint/2010/main" val="3601507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11</a:t>
            </a:fld>
            <a:endParaRPr lang="en-CA" dirty="0"/>
          </a:p>
        </p:txBody>
      </p:sp>
    </p:spTree>
    <p:extLst>
      <p:ext uri="{BB962C8B-B14F-4D97-AF65-F5344CB8AC3E}">
        <p14:creationId xmlns:p14="http://schemas.microsoft.com/office/powerpoint/2010/main" val="919829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12</a:t>
            </a:fld>
            <a:endParaRPr lang="en-CA" dirty="0"/>
          </a:p>
        </p:txBody>
      </p:sp>
    </p:spTree>
    <p:extLst>
      <p:ext uri="{BB962C8B-B14F-4D97-AF65-F5344CB8AC3E}">
        <p14:creationId xmlns:p14="http://schemas.microsoft.com/office/powerpoint/2010/main" val="709217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13</a:t>
            </a:fld>
            <a:endParaRPr lang="en-CA" dirty="0"/>
          </a:p>
        </p:txBody>
      </p:sp>
    </p:spTree>
    <p:extLst>
      <p:ext uri="{BB962C8B-B14F-4D97-AF65-F5344CB8AC3E}">
        <p14:creationId xmlns:p14="http://schemas.microsoft.com/office/powerpoint/2010/main" val="596623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14</a:t>
            </a:fld>
            <a:endParaRPr lang="en-CA" dirty="0"/>
          </a:p>
        </p:txBody>
      </p:sp>
    </p:spTree>
    <p:extLst>
      <p:ext uri="{BB962C8B-B14F-4D97-AF65-F5344CB8AC3E}">
        <p14:creationId xmlns:p14="http://schemas.microsoft.com/office/powerpoint/2010/main" val="3021462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15</a:t>
            </a:fld>
            <a:endParaRPr lang="en-CA" dirty="0"/>
          </a:p>
        </p:txBody>
      </p:sp>
    </p:spTree>
    <p:extLst>
      <p:ext uri="{BB962C8B-B14F-4D97-AF65-F5344CB8AC3E}">
        <p14:creationId xmlns:p14="http://schemas.microsoft.com/office/powerpoint/2010/main" val="2625700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16</a:t>
            </a:fld>
            <a:endParaRPr lang="en-CA" dirty="0"/>
          </a:p>
        </p:txBody>
      </p:sp>
    </p:spTree>
    <p:extLst>
      <p:ext uri="{BB962C8B-B14F-4D97-AF65-F5344CB8AC3E}">
        <p14:creationId xmlns:p14="http://schemas.microsoft.com/office/powerpoint/2010/main" val="1243566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17</a:t>
            </a:fld>
            <a:endParaRPr lang="en-CA" dirty="0"/>
          </a:p>
        </p:txBody>
      </p:sp>
    </p:spTree>
    <p:extLst>
      <p:ext uri="{BB962C8B-B14F-4D97-AF65-F5344CB8AC3E}">
        <p14:creationId xmlns:p14="http://schemas.microsoft.com/office/powerpoint/2010/main" val="766244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18</a:t>
            </a:fld>
            <a:endParaRPr lang="en-CA" dirty="0"/>
          </a:p>
        </p:txBody>
      </p:sp>
    </p:spTree>
    <p:extLst>
      <p:ext uri="{BB962C8B-B14F-4D97-AF65-F5344CB8AC3E}">
        <p14:creationId xmlns:p14="http://schemas.microsoft.com/office/powerpoint/2010/main" val="1313856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19</a:t>
            </a:fld>
            <a:endParaRPr lang="en-CA" dirty="0"/>
          </a:p>
        </p:txBody>
      </p:sp>
    </p:spTree>
    <p:extLst>
      <p:ext uri="{BB962C8B-B14F-4D97-AF65-F5344CB8AC3E}">
        <p14:creationId xmlns:p14="http://schemas.microsoft.com/office/powerpoint/2010/main" val="1485861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2</a:t>
            </a:fld>
            <a:endParaRPr lang="en-CA" dirty="0"/>
          </a:p>
        </p:txBody>
      </p:sp>
    </p:spTree>
    <p:extLst>
      <p:ext uri="{BB962C8B-B14F-4D97-AF65-F5344CB8AC3E}">
        <p14:creationId xmlns:p14="http://schemas.microsoft.com/office/powerpoint/2010/main" val="1500600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20</a:t>
            </a:fld>
            <a:endParaRPr lang="en-CA" dirty="0"/>
          </a:p>
        </p:txBody>
      </p:sp>
    </p:spTree>
    <p:extLst>
      <p:ext uri="{BB962C8B-B14F-4D97-AF65-F5344CB8AC3E}">
        <p14:creationId xmlns:p14="http://schemas.microsoft.com/office/powerpoint/2010/main" val="807347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21</a:t>
            </a:fld>
            <a:endParaRPr lang="en-CA" dirty="0"/>
          </a:p>
        </p:txBody>
      </p:sp>
    </p:spTree>
    <p:extLst>
      <p:ext uri="{BB962C8B-B14F-4D97-AF65-F5344CB8AC3E}">
        <p14:creationId xmlns:p14="http://schemas.microsoft.com/office/powerpoint/2010/main" val="8035653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22</a:t>
            </a:fld>
            <a:endParaRPr lang="en-CA" dirty="0"/>
          </a:p>
        </p:txBody>
      </p:sp>
    </p:spTree>
    <p:extLst>
      <p:ext uri="{BB962C8B-B14F-4D97-AF65-F5344CB8AC3E}">
        <p14:creationId xmlns:p14="http://schemas.microsoft.com/office/powerpoint/2010/main" val="1843312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23</a:t>
            </a:fld>
            <a:endParaRPr lang="en-CA" dirty="0"/>
          </a:p>
        </p:txBody>
      </p:sp>
    </p:spTree>
    <p:extLst>
      <p:ext uri="{BB962C8B-B14F-4D97-AF65-F5344CB8AC3E}">
        <p14:creationId xmlns:p14="http://schemas.microsoft.com/office/powerpoint/2010/main" val="3987961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24</a:t>
            </a:fld>
            <a:endParaRPr lang="en-CA" dirty="0"/>
          </a:p>
        </p:txBody>
      </p:sp>
    </p:spTree>
    <p:extLst>
      <p:ext uri="{BB962C8B-B14F-4D97-AF65-F5344CB8AC3E}">
        <p14:creationId xmlns:p14="http://schemas.microsoft.com/office/powerpoint/2010/main" val="4234431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25</a:t>
            </a:fld>
            <a:endParaRPr lang="en-CA" dirty="0"/>
          </a:p>
        </p:txBody>
      </p:sp>
    </p:spTree>
    <p:extLst>
      <p:ext uri="{BB962C8B-B14F-4D97-AF65-F5344CB8AC3E}">
        <p14:creationId xmlns:p14="http://schemas.microsoft.com/office/powerpoint/2010/main" val="145929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27</a:t>
            </a:fld>
            <a:endParaRPr lang="en-CA" dirty="0"/>
          </a:p>
        </p:txBody>
      </p:sp>
    </p:spTree>
    <p:extLst>
      <p:ext uri="{BB962C8B-B14F-4D97-AF65-F5344CB8AC3E}">
        <p14:creationId xmlns:p14="http://schemas.microsoft.com/office/powerpoint/2010/main" val="797396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28</a:t>
            </a:fld>
            <a:endParaRPr lang="en-CA" dirty="0"/>
          </a:p>
        </p:txBody>
      </p:sp>
    </p:spTree>
    <p:extLst>
      <p:ext uri="{BB962C8B-B14F-4D97-AF65-F5344CB8AC3E}">
        <p14:creationId xmlns:p14="http://schemas.microsoft.com/office/powerpoint/2010/main" val="1858142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29</a:t>
            </a:fld>
            <a:endParaRPr lang="en-CA" dirty="0"/>
          </a:p>
        </p:txBody>
      </p:sp>
    </p:spTree>
    <p:extLst>
      <p:ext uri="{BB962C8B-B14F-4D97-AF65-F5344CB8AC3E}">
        <p14:creationId xmlns:p14="http://schemas.microsoft.com/office/powerpoint/2010/main" val="660646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30</a:t>
            </a:fld>
            <a:endParaRPr lang="en-CA" dirty="0"/>
          </a:p>
        </p:txBody>
      </p:sp>
    </p:spTree>
    <p:extLst>
      <p:ext uri="{BB962C8B-B14F-4D97-AF65-F5344CB8AC3E}">
        <p14:creationId xmlns:p14="http://schemas.microsoft.com/office/powerpoint/2010/main" val="2662324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3</a:t>
            </a:fld>
            <a:endParaRPr lang="en-CA" dirty="0"/>
          </a:p>
        </p:txBody>
      </p:sp>
    </p:spTree>
    <p:extLst>
      <p:ext uri="{BB962C8B-B14F-4D97-AF65-F5344CB8AC3E}">
        <p14:creationId xmlns:p14="http://schemas.microsoft.com/office/powerpoint/2010/main" val="3044946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31</a:t>
            </a:fld>
            <a:endParaRPr lang="en-CA" dirty="0"/>
          </a:p>
        </p:txBody>
      </p:sp>
    </p:spTree>
    <p:extLst>
      <p:ext uri="{BB962C8B-B14F-4D97-AF65-F5344CB8AC3E}">
        <p14:creationId xmlns:p14="http://schemas.microsoft.com/office/powerpoint/2010/main" val="2660523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32</a:t>
            </a:fld>
            <a:endParaRPr lang="en-CA" dirty="0"/>
          </a:p>
        </p:txBody>
      </p:sp>
    </p:spTree>
    <p:extLst>
      <p:ext uri="{BB962C8B-B14F-4D97-AF65-F5344CB8AC3E}">
        <p14:creationId xmlns:p14="http://schemas.microsoft.com/office/powerpoint/2010/main" val="36462676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33</a:t>
            </a:fld>
            <a:endParaRPr lang="en-CA" dirty="0"/>
          </a:p>
        </p:txBody>
      </p:sp>
    </p:spTree>
    <p:extLst>
      <p:ext uri="{BB962C8B-B14F-4D97-AF65-F5344CB8AC3E}">
        <p14:creationId xmlns:p14="http://schemas.microsoft.com/office/powerpoint/2010/main" val="7192537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34</a:t>
            </a:fld>
            <a:endParaRPr lang="en-CA" dirty="0"/>
          </a:p>
        </p:txBody>
      </p:sp>
    </p:spTree>
    <p:extLst>
      <p:ext uri="{BB962C8B-B14F-4D97-AF65-F5344CB8AC3E}">
        <p14:creationId xmlns:p14="http://schemas.microsoft.com/office/powerpoint/2010/main" val="33714986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35</a:t>
            </a:fld>
            <a:endParaRPr lang="en-CA" dirty="0"/>
          </a:p>
        </p:txBody>
      </p:sp>
    </p:spTree>
    <p:extLst>
      <p:ext uri="{BB962C8B-B14F-4D97-AF65-F5344CB8AC3E}">
        <p14:creationId xmlns:p14="http://schemas.microsoft.com/office/powerpoint/2010/main" val="38567657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36</a:t>
            </a:fld>
            <a:endParaRPr lang="en-CA" dirty="0"/>
          </a:p>
        </p:txBody>
      </p:sp>
    </p:spTree>
    <p:extLst>
      <p:ext uri="{BB962C8B-B14F-4D97-AF65-F5344CB8AC3E}">
        <p14:creationId xmlns:p14="http://schemas.microsoft.com/office/powerpoint/2010/main" val="9040330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37</a:t>
            </a:fld>
            <a:endParaRPr lang="en-CA" dirty="0"/>
          </a:p>
        </p:txBody>
      </p:sp>
    </p:spTree>
    <p:extLst>
      <p:ext uri="{BB962C8B-B14F-4D97-AF65-F5344CB8AC3E}">
        <p14:creationId xmlns:p14="http://schemas.microsoft.com/office/powerpoint/2010/main" val="32320899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38</a:t>
            </a:fld>
            <a:endParaRPr lang="en-CA" dirty="0"/>
          </a:p>
        </p:txBody>
      </p:sp>
    </p:spTree>
    <p:extLst>
      <p:ext uri="{BB962C8B-B14F-4D97-AF65-F5344CB8AC3E}">
        <p14:creationId xmlns:p14="http://schemas.microsoft.com/office/powerpoint/2010/main" val="295509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39</a:t>
            </a:fld>
            <a:endParaRPr lang="en-CA" dirty="0"/>
          </a:p>
        </p:txBody>
      </p:sp>
    </p:spTree>
    <p:extLst>
      <p:ext uri="{BB962C8B-B14F-4D97-AF65-F5344CB8AC3E}">
        <p14:creationId xmlns:p14="http://schemas.microsoft.com/office/powerpoint/2010/main" val="1313618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4</a:t>
            </a:fld>
            <a:endParaRPr lang="en-CA" dirty="0"/>
          </a:p>
        </p:txBody>
      </p:sp>
    </p:spTree>
    <p:extLst>
      <p:ext uri="{BB962C8B-B14F-4D97-AF65-F5344CB8AC3E}">
        <p14:creationId xmlns:p14="http://schemas.microsoft.com/office/powerpoint/2010/main" val="3915015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5</a:t>
            </a:fld>
            <a:endParaRPr lang="en-CA" dirty="0"/>
          </a:p>
        </p:txBody>
      </p:sp>
    </p:spTree>
    <p:extLst>
      <p:ext uri="{BB962C8B-B14F-4D97-AF65-F5344CB8AC3E}">
        <p14:creationId xmlns:p14="http://schemas.microsoft.com/office/powerpoint/2010/main" val="1594647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6</a:t>
            </a:fld>
            <a:endParaRPr lang="en-CA" dirty="0"/>
          </a:p>
        </p:txBody>
      </p:sp>
    </p:spTree>
    <p:extLst>
      <p:ext uri="{BB962C8B-B14F-4D97-AF65-F5344CB8AC3E}">
        <p14:creationId xmlns:p14="http://schemas.microsoft.com/office/powerpoint/2010/main" val="111408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7</a:t>
            </a:fld>
            <a:endParaRPr lang="en-CA" dirty="0"/>
          </a:p>
        </p:txBody>
      </p:sp>
    </p:spTree>
    <p:extLst>
      <p:ext uri="{BB962C8B-B14F-4D97-AF65-F5344CB8AC3E}">
        <p14:creationId xmlns:p14="http://schemas.microsoft.com/office/powerpoint/2010/main" val="2119843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8</a:t>
            </a:fld>
            <a:endParaRPr lang="en-CA" dirty="0"/>
          </a:p>
        </p:txBody>
      </p:sp>
    </p:spTree>
    <p:extLst>
      <p:ext uri="{BB962C8B-B14F-4D97-AF65-F5344CB8AC3E}">
        <p14:creationId xmlns:p14="http://schemas.microsoft.com/office/powerpoint/2010/main" val="3457326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DF007FD-DEA3-4DEC-AE3F-A9C2F81EA646}" type="slidenum">
              <a:rPr lang="en-CA" smtClean="0"/>
              <a:t>9</a:t>
            </a:fld>
            <a:endParaRPr lang="en-CA" dirty="0"/>
          </a:p>
        </p:txBody>
      </p:sp>
    </p:spTree>
    <p:extLst>
      <p:ext uri="{BB962C8B-B14F-4D97-AF65-F5344CB8AC3E}">
        <p14:creationId xmlns:p14="http://schemas.microsoft.com/office/powerpoint/2010/main" val="2689369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1246A2-3E4C-4B5A-AB7D-BC5FADA22519}" type="datetimeFigureOut">
              <a:rPr lang="en-US" smtClean="0"/>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2FF647-C688-4052-98E9-50DE8DD64882}" type="slidenum">
              <a:rPr lang="en-US" smtClean="0"/>
              <a:t>‹#›</a:t>
            </a:fld>
            <a:endParaRPr lang="en-US" dirty="0"/>
          </a:p>
        </p:txBody>
      </p:sp>
    </p:spTree>
    <p:extLst>
      <p:ext uri="{BB962C8B-B14F-4D97-AF65-F5344CB8AC3E}">
        <p14:creationId xmlns:p14="http://schemas.microsoft.com/office/powerpoint/2010/main" val="1892846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1246A2-3E4C-4B5A-AB7D-BC5FADA22519}" type="datetimeFigureOut">
              <a:rPr lang="en-US" smtClean="0"/>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2FF647-C688-4052-98E9-50DE8DD64882}" type="slidenum">
              <a:rPr lang="en-US" smtClean="0"/>
              <a:t>‹#›</a:t>
            </a:fld>
            <a:endParaRPr lang="en-US" dirty="0"/>
          </a:p>
        </p:txBody>
      </p:sp>
    </p:spTree>
    <p:extLst>
      <p:ext uri="{BB962C8B-B14F-4D97-AF65-F5344CB8AC3E}">
        <p14:creationId xmlns:p14="http://schemas.microsoft.com/office/powerpoint/2010/main" val="2910016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1246A2-3E4C-4B5A-AB7D-BC5FADA22519}" type="datetimeFigureOut">
              <a:rPr lang="en-US" smtClean="0"/>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2FF647-C688-4052-98E9-50DE8DD64882}" type="slidenum">
              <a:rPr lang="en-US" smtClean="0"/>
              <a:t>‹#›</a:t>
            </a:fld>
            <a:endParaRPr lang="en-US" dirty="0"/>
          </a:p>
        </p:txBody>
      </p:sp>
    </p:spTree>
    <p:extLst>
      <p:ext uri="{BB962C8B-B14F-4D97-AF65-F5344CB8AC3E}">
        <p14:creationId xmlns:p14="http://schemas.microsoft.com/office/powerpoint/2010/main" val="3537111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1246A2-3E4C-4B5A-AB7D-BC5FADA22519}" type="datetimeFigureOut">
              <a:rPr lang="en-US" smtClean="0"/>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2FF647-C688-4052-98E9-50DE8DD64882}" type="slidenum">
              <a:rPr lang="en-US" smtClean="0"/>
              <a:t>‹#›</a:t>
            </a:fld>
            <a:endParaRPr lang="en-US" dirty="0"/>
          </a:p>
        </p:txBody>
      </p:sp>
    </p:spTree>
    <p:extLst>
      <p:ext uri="{BB962C8B-B14F-4D97-AF65-F5344CB8AC3E}">
        <p14:creationId xmlns:p14="http://schemas.microsoft.com/office/powerpoint/2010/main" val="1279239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1246A2-3E4C-4B5A-AB7D-BC5FADA22519}" type="datetimeFigureOut">
              <a:rPr lang="en-US" smtClean="0"/>
              <a:t>12/12/2019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A2FF647-C688-4052-98E9-50DE8DD64882}" type="slidenum">
              <a:rPr lang="en-US" smtClean="0"/>
              <a:t>‹#›</a:t>
            </a:fld>
            <a:endParaRPr lang="en-US" dirty="0"/>
          </a:p>
        </p:txBody>
      </p:sp>
    </p:spTree>
    <p:extLst>
      <p:ext uri="{BB962C8B-B14F-4D97-AF65-F5344CB8AC3E}">
        <p14:creationId xmlns:p14="http://schemas.microsoft.com/office/powerpoint/2010/main" val="299028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1246A2-3E4C-4B5A-AB7D-BC5FADA22519}" type="datetimeFigureOut">
              <a:rPr lang="en-US" smtClean="0"/>
              <a:t>12/12/2019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2FF647-C688-4052-98E9-50DE8DD64882}" type="slidenum">
              <a:rPr lang="en-US" smtClean="0"/>
              <a:t>‹#›</a:t>
            </a:fld>
            <a:endParaRPr lang="en-US" dirty="0"/>
          </a:p>
        </p:txBody>
      </p:sp>
    </p:spTree>
    <p:extLst>
      <p:ext uri="{BB962C8B-B14F-4D97-AF65-F5344CB8AC3E}">
        <p14:creationId xmlns:p14="http://schemas.microsoft.com/office/powerpoint/2010/main" val="1999100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1246A2-3E4C-4B5A-AB7D-BC5FADA22519}" type="datetimeFigureOut">
              <a:rPr lang="en-US" smtClean="0"/>
              <a:t>12/12/2019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A2FF647-C688-4052-98E9-50DE8DD64882}" type="slidenum">
              <a:rPr lang="en-US" smtClean="0"/>
              <a:t>‹#›</a:t>
            </a:fld>
            <a:endParaRPr lang="en-US" dirty="0"/>
          </a:p>
        </p:txBody>
      </p:sp>
    </p:spTree>
    <p:extLst>
      <p:ext uri="{BB962C8B-B14F-4D97-AF65-F5344CB8AC3E}">
        <p14:creationId xmlns:p14="http://schemas.microsoft.com/office/powerpoint/2010/main" val="178689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1246A2-3E4C-4B5A-AB7D-BC5FADA22519}" type="datetimeFigureOut">
              <a:rPr lang="en-US" smtClean="0"/>
              <a:t>12/12/2019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A2FF647-C688-4052-98E9-50DE8DD64882}" type="slidenum">
              <a:rPr lang="en-US" smtClean="0"/>
              <a:t>‹#›</a:t>
            </a:fld>
            <a:endParaRPr lang="en-US" dirty="0"/>
          </a:p>
        </p:txBody>
      </p:sp>
    </p:spTree>
    <p:extLst>
      <p:ext uri="{BB962C8B-B14F-4D97-AF65-F5344CB8AC3E}">
        <p14:creationId xmlns:p14="http://schemas.microsoft.com/office/powerpoint/2010/main" val="3757179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1246A2-3E4C-4B5A-AB7D-BC5FADA22519}" type="datetimeFigureOut">
              <a:rPr lang="en-US" smtClean="0"/>
              <a:t>12/12/2019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A2FF647-C688-4052-98E9-50DE8DD64882}" type="slidenum">
              <a:rPr lang="en-US" smtClean="0"/>
              <a:t>‹#›</a:t>
            </a:fld>
            <a:endParaRPr lang="en-US" dirty="0"/>
          </a:p>
        </p:txBody>
      </p:sp>
    </p:spTree>
    <p:extLst>
      <p:ext uri="{BB962C8B-B14F-4D97-AF65-F5344CB8AC3E}">
        <p14:creationId xmlns:p14="http://schemas.microsoft.com/office/powerpoint/2010/main" val="286972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1246A2-3E4C-4B5A-AB7D-BC5FADA22519}" type="datetimeFigureOut">
              <a:rPr lang="en-US" smtClean="0"/>
              <a:t>12/12/2019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2FF647-C688-4052-98E9-50DE8DD64882}" type="slidenum">
              <a:rPr lang="en-US" smtClean="0"/>
              <a:t>‹#›</a:t>
            </a:fld>
            <a:endParaRPr lang="en-US" dirty="0"/>
          </a:p>
        </p:txBody>
      </p:sp>
    </p:spTree>
    <p:extLst>
      <p:ext uri="{BB962C8B-B14F-4D97-AF65-F5344CB8AC3E}">
        <p14:creationId xmlns:p14="http://schemas.microsoft.com/office/powerpoint/2010/main" val="3666859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1246A2-3E4C-4B5A-AB7D-BC5FADA22519}" type="datetimeFigureOut">
              <a:rPr lang="en-US" smtClean="0"/>
              <a:t>12/12/2019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A2FF647-C688-4052-98E9-50DE8DD64882}" type="slidenum">
              <a:rPr lang="en-US" smtClean="0"/>
              <a:t>‹#›</a:t>
            </a:fld>
            <a:endParaRPr lang="en-US" dirty="0"/>
          </a:p>
        </p:txBody>
      </p:sp>
    </p:spTree>
    <p:extLst>
      <p:ext uri="{BB962C8B-B14F-4D97-AF65-F5344CB8AC3E}">
        <p14:creationId xmlns:p14="http://schemas.microsoft.com/office/powerpoint/2010/main" val="1711234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246A2-3E4C-4B5A-AB7D-BC5FADA22519}" type="datetimeFigureOut">
              <a:rPr lang="en-US" smtClean="0"/>
              <a:t>12/12/2019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2FF647-C688-4052-98E9-50DE8DD64882}" type="slidenum">
              <a:rPr lang="en-US" smtClean="0"/>
              <a:t>‹#›</a:t>
            </a:fld>
            <a:endParaRPr lang="en-US" dirty="0"/>
          </a:p>
        </p:txBody>
      </p:sp>
    </p:spTree>
    <p:extLst>
      <p:ext uri="{BB962C8B-B14F-4D97-AF65-F5344CB8AC3E}">
        <p14:creationId xmlns:p14="http://schemas.microsoft.com/office/powerpoint/2010/main" val="2865085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hyperlink" Target="http://www.miss604.com/2011/05/aboriginal-potlatch-supper-at-the-ccfcc.htm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1.jpeg"/><Relationship Id="rId11" Type="http://schemas.openxmlformats.org/officeDocument/2006/relationships/hyperlink" Target="https://pxhere.com/en/photo/905268" TargetMode="External"/><Relationship Id="rId5" Type="http://schemas.openxmlformats.org/officeDocument/2006/relationships/hyperlink" Target="https://www.rawpixel.com/search/engine" TargetMode="External"/><Relationship Id="rId10" Type="http://schemas.openxmlformats.org/officeDocument/2006/relationships/image" Target="../media/image13.jpeg"/><Relationship Id="rId4" Type="http://schemas.openxmlformats.org/officeDocument/2006/relationships/image" Target="../media/image10.jpeg"/><Relationship Id="rId9" Type="http://schemas.openxmlformats.org/officeDocument/2006/relationships/hyperlink" Target="http://www.tonybates.ca/2015/10/12/australia-moves-backwards-from-online-apprenticeship-train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s://www.ontario.ca/page/list-skilled-trades-ontario" TargetMode="Externa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https://commons.wikimedia.org/wiki/File:Amy_Grant_on_Stage_at_the_Peppermill_Concert_Hall_in_West_Wendover,_Nevada.jpg" TargetMode="External"/><Relationship Id="rId5" Type="http://schemas.openxmlformats.org/officeDocument/2006/relationships/image" Target="../media/image17.jpeg"/><Relationship Id="rId4" Type="http://schemas.openxmlformats.org/officeDocument/2006/relationships/hyperlink" Target="http://www.earnwhileyoulearn.ca/tunei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hyperlink" Target="https://www.ontario.ca/page/start-apprenticeship#section-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channel.ca/practitioners/pop-pd-resource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hyperlink" Target="mailto:e-channel@contactnorth.c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hyperlink" Target="https://peninsulatimes.wordpress.com/tag/rochester/" TargetMode="External"/><Relationship Id="rId3" Type="http://schemas.openxmlformats.org/officeDocument/2006/relationships/image" Target="../media/image3.png"/><Relationship Id="rId7"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hyperlink" Target="https://creativecommons.org/licenses/by-nc-nd/3.0/" TargetMode="External"/><Relationship Id="rId5" Type="http://schemas.openxmlformats.org/officeDocument/2006/relationships/hyperlink" Target="http://www.flickr.com/photos/earlg/5513950732/" TargetMode="Externa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3.png"/><Relationship Id="rId7" Type="http://schemas.openxmlformats.org/officeDocument/2006/relationships/hyperlink" Target="http://www.progressive-charlestown.com/2017/04/charlestown-area-job-openings.html"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hyperlink" Target="https://creativecommons.org/licenses/by-nc-sa/3.0/" TargetMode="External"/><Relationship Id="rId10" Type="http://schemas.openxmlformats.org/officeDocument/2006/relationships/hyperlink" Target="http://thecollaboratory.wikidot.com/philosophy-of-thought-and-logic-2009-2010" TargetMode="External"/><Relationship Id="rId4" Type="http://schemas.openxmlformats.org/officeDocument/2006/relationships/hyperlink" Target="http://www.tonybates.ca/2015/10/12/australia-moves-backwards-from-online-apprenticeship-training/" TargetMode="External"/><Relationship Id="rId9" Type="http://schemas.openxmlformats.org/officeDocument/2006/relationships/image" Target="../media/image24.gif"/></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hyperlink" Target="https://pixabay.com/en/classroom-school-desks-screen-1910014/" TargetMode="Externa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hyperlink" Target="http://www.red-seal.ca/trades/.3r.4nw.4rk.2r_g.2n-eng.html" TargetMode="External"/><Relationship Id="rId5" Type="http://schemas.openxmlformats.org/officeDocument/2006/relationships/hyperlink" Target="http://www.red-seal.ca/trades/b.4.3l.2rm.1k.2r-eng.html" TargetMode="External"/><Relationship Id="rId4" Type="http://schemas.openxmlformats.org/officeDocument/2006/relationships/hyperlink" Target="https://www.cbc.ca/news/business/canadian-tradespeople-1.5198394"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cbc.ca/news/business/canadian-tradespeople-1.5198394" TargetMode="External"/><Relationship Id="rId13" Type="http://schemas.openxmlformats.org/officeDocument/2006/relationships/hyperlink" Target="http://www.earnwhileyoulearn.ca/tunein" TargetMode="External"/><Relationship Id="rId3" Type="http://schemas.openxmlformats.org/officeDocument/2006/relationships/image" Target="../media/image3.png"/><Relationship Id="rId7" Type="http://schemas.openxmlformats.org/officeDocument/2006/relationships/hyperlink" Target="https://www.canada.ca/en/employment-socialdevelopment/services/apprentices/grants.html" TargetMode="External"/><Relationship Id="rId12" Type="http://schemas.openxmlformats.org/officeDocument/2006/relationships/hyperlink" Target="https://www.ontario.ca/page/start-apprenticeship"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hyperlink" Target="http://www.earnwhileyoulearn.ca/" TargetMode="External"/><Relationship Id="rId11" Type="http://schemas.openxmlformats.org/officeDocument/2006/relationships/hyperlink" Target="https://www.ontario.ca/page/list-skilled-trades-ontario" TargetMode="External"/><Relationship Id="rId5" Type="http://schemas.openxmlformats.org/officeDocument/2006/relationships/hyperlink" Target="http://caf-fca.org/" TargetMode="External"/><Relationship Id="rId10" Type="http://schemas.openxmlformats.org/officeDocument/2006/relationships/hyperlink" Target="http://www.red-seal.ca/" TargetMode="External"/><Relationship Id="rId4" Type="http://schemas.openxmlformats.org/officeDocument/2006/relationships/hyperlink" Target="http://www.collegeoftrades.ca/training-standards" TargetMode="External"/><Relationship Id="rId9" Type="http://schemas.openxmlformats.org/officeDocument/2006/relationships/hyperlink" Target="https://macsphere.mcmaster.ca/bitstream/11375/24561/3/McMaster%20Research%20Shop%20Report%20-%20Adult%20Basic%20Education%20Association%20Hamilton.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hyperlink" Target="https://connect.contactnorth.ca/pop_up_5/event/registration.html" TargetMode="External"/><Relationship Id="rId5" Type="http://schemas.openxmlformats.org/officeDocument/2006/relationships/hyperlink" Target="https://surveys.oalcf-echannel-repository.ca/s3/Pop-UP-PD-Web-4-19-20" TargetMode="External"/><Relationship Id="rId4" Type="http://schemas.openxmlformats.org/officeDocument/2006/relationships/hyperlink" Target="https://e-channel.ca/practitioners/pop-pd-resourc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www.ontario.ca/page/list-skilled-trades-ontario"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76251" y="3128705"/>
            <a:ext cx="9144000" cy="1655762"/>
          </a:xfrm>
        </p:spPr>
        <p:txBody>
          <a:bodyPr>
            <a:normAutofit/>
          </a:bodyPr>
          <a:lstStyle/>
          <a:p>
            <a:r>
              <a:rPr lang="en-CA" sz="3200" b="1" dirty="0"/>
              <a:t>Demystifying Apprenticeship</a:t>
            </a:r>
          </a:p>
          <a:p>
            <a:r>
              <a:rPr lang="en-CA" sz="3200" b="1" dirty="0"/>
              <a:t>December 12, 2019</a:t>
            </a:r>
            <a:endParaRPr lang="en-US" sz="3200" b="1"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40632" y="5131588"/>
            <a:ext cx="6357143" cy="1542857"/>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4564" y="354393"/>
            <a:ext cx="5053211" cy="2774312"/>
          </a:xfrm>
          <a:prstGeom prst="rect">
            <a:avLst/>
          </a:prstGeom>
        </p:spPr>
      </p:pic>
    </p:spTree>
    <p:extLst>
      <p:ext uri="{BB962C8B-B14F-4D97-AF65-F5344CB8AC3E}">
        <p14:creationId xmlns:p14="http://schemas.microsoft.com/office/powerpoint/2010/main" val="1240409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rmAutofit fontScale="90000"/>
          </a:bodyPr>
          <a:lstStyle/>
          <a:p>
            <a:r>
              <a:rPr lang="en-US" sz="3600" dirty="0"/>
              <a:t>Which occupations/trades offer apprenticeship training?</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75073" y="6098160"/>
            <a:ext cx="2881905" cy="699428"/>
          </a:xfrm>
          <a:prstGeom prst="rect">
            <a:avLst/>
          </a:prstGeom>
        </p:spPr>
      </p:pic>
      <p:sp>
        <p:nvSpPr>
          <p:cNvPr id="10" name="Rectangle 8">
            <a:extLst>
              <a:ext uri="{FF2B5EF4-FFF2-40B4-BE49-F238E27FC236}">
                <a16:creationId xmlns:a16="http://schemas.microsoft.com/office/drawing/2014/main" xmlns=""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xmlns="" id="{8494C254-B7D2-469B-88CD-0C45986AEF66}"/>
              </a:ext>
            </a:extLst>
          </p:cNvPr>
          <p:cNvCxnSpPr>
            <a:cxnSpLocks/>
          </p:cNvCxnSpPr>
          <p:nvPr/>
        </p:nvCxnSpPr>
        <p:spPr>
          <a:xfrm flipV="1">
            <a:off x="838200" y="1077975"/>
            <a:ext cx="10326596" cy="1"/>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xmlns="" id="{9144D7B1-144C-48DC-8246-86ADBE571F3B}"/>
              </a:ext>
            </a:extLst>
          </p:cNvPr>
          <p:cNvSpPr txBox="1">
            <a:spLocks noChangeArrowheads="1"/>
          </p:cNvSpPr>
          <p:nvPr/>
        </p:nvSpPr>
        <p:spPr bwMode="auto">
          <a:xfrm>
            <a:off x="584718" y="1331175"/>
            <a:ext cx="11090988" cy="4646631"/>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lgn="l">
              <a:buNone/>
            </a:pPr>
            <a:endParaRPr lang="en-US" altLang="en-US" sz="1200" dirty="0"/>
          </a:p>
          <a:p>
            <a:pPr marL="0" indent="0">
              <a:buNone/>
            </a:pPr>
            <a:r>
              <a:rPr lang="en-US" altLang="en-US" dirty="0"/>
              <a:t>In Ontario, there are over 140 occupations for which you can train as an apprentice.</a:t>
            </a:r>
          </a:p>
          <a:p>
            <a:pPr marL="0" indent="0">
              <a:buNone/>
            </a:pPr>
            <a:endParaRPr lang="en-US" altLang="en-US" sz="1000" dirty="0"/>
          </a:p>
          <a:p>
            <a:pPr marL="0" indent="0">
              <a:buNone/>
            </a:pPr>
            <a:r>
              <a:rPr lang="en-US" altLang="en-US" dirty="0"/>
              <a:t>Those occupations are organized into four categories called ‘sectors’.</a:t>
            </a:r>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tabLst>
                <a:tab pos="3943350" algn="l"/>
                <a:tab pos="4217988" algn="l"/>
              </a:tabLst>
            </a:pPr>
            <a:endParaRPr lang="en-US" altLang="en-US" dirty="0"/>
          </a:p>
          <a:p>
            <a:pPr marL="0" indent="0">
              <a:buNone/>
              <a:tabLst>
                <a:tab pos="3943350" algn="l"/>
                <a:tab pos="4217988" algn="l"/>
              </a:tabLst>
            </a:pPr>
            <a:endParaRPr lang="en-US" altLang="en-US" dirty="0"/>
          </a:p>
        </p:txBody>
      </p:sp>
      <p:pic>
        <p:nvPicPr>
          <p:cNvPr id="19" name="Picture 18" descr="A person in a car&#10;&#10;Description automatically generated">
            <a:extLst>
              <a:ext uri="{FF2B5EF4-FFF2-40B4-BE49-F238E27FC236}">
                <a16:creationId xmlns:a16="http://schemas.microsoft.com/office/drawing/2014/main" xmlns="" id="{395E33A9-E486-472B-AE00-8342E1027C56}"/>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xmlns="" r:id="rId5"/>
              </a:ext>
            </a:extLst>
          </a:blip>
          <a:stretch>
            <a:fillRect/>
          </a:stretch>
        </p:blipFill>
        <p:spPr>
          <a:xfrm>
            <a:off x="6352138" y="3415407"/>
            <a:ext cx="2619301" cy="1748384"/>
          </a:xfrm>
          <a:prstGeom prst="rect">
            <a:avLst/>
          </a:prstGeom>
        </p:spPr>
      </p:pic>
      <p:pic>
        <p:nvPicPr>
          <p:cNvPr id="21" name="Picture 20" descr="A person standing in a room&#10;&#10;Description automatically generated">
            <a:extLst>
              <a:ext uri="{FF2B5EF4-FFF2-40B4-BE49-F238E27FC236}">
                <a16:creationId xmlns:a16="http://schemas.microsoft.com/office/drawing/2014/main" xmlns="" id="{E47B901E-F810-4BC6-952E-F8986F39FBDD}"/>
              </a:ext>
            </a:extLst>
          </p:cNvPr>
          <p:cNvPicPr>
            <a:picLocks noChangeAspect="1"/>
          </p:cNvPicPr>
          <p:nvPr/>
        </p:nvPicPr>
        <p:blipFill>
          <a:blip r:embed="rId6" cstate="email">
            <a:extLst>
              <a:ext uri="{28A0092B-C50C-407E-A947-70E740481C1C}">
                <a14:useLocalDpi xmlns:a14="http://schemas.microsoft.com/office/drawing/2010/main"/>
              </a:ext>
              <a:ext uri="{837473B0-CC2E-450A-ABE3-18F120FF3D39}">
                <a1611:picAttrSrcUrl xmlns:a1611="http://schemas.microsoft.com/office/drawing/2016/11/main" xmlns="" r:id="rId7"/>
              </a:ext>
            </a:extLst>
          </a:blip>
          <a:stretch>
            <a:fillRect/>
          </a:stretch>
        </p:blipFill>
        <p:spPr>
          <a:xfrm>
            <a:off x="9320212" y="2722004"/>
            <a:ext cx="1844584" cy="2459445"/>
          </a:xfrm>
          <a:prstGeom prst="rect">
            <a:avLst/>
          </a:prstGeom>
        </p:spPr>
      </p:pic>
      <p:sp>
        <p:nvSpPr>
          <p:cNvPr id="24" name="TextBox 23">
            <a:extLst>
              <a:ext uri="{FF2B5EF4-FFF2-40B4-BE49-F238E27FC236}">
                <a16:creationId xmlns:a16="http://schemas.microsoft.com/office/drawing/2014/main" xmlns="" id="{E994A130-3A96-4F44-86A0-7861F6F7CCD8}"/>
              </a:ext>
            </a:extLst>
          </p:cNvPr>
          <p:cNvSpPr txBox="1"/>
          <p:nvPr/>
        </p:nvSpPr>
        <p:spPr>
          <a:xfrm>
            <a:off x="1227862" y="5209166"/>
            <a:ext cx="1996751" cy="461665"/>
          </a:xfrm>
          <a:prstGeom prst="rect">
            <a:avLst/>
          </a:prstGeom>
          <a:noFill/>
        </p:spPr>
        <p:txBody>
          <a:bodyPr wrap="square" rtlCol="0">
            <a:spAutoFit/>
          </a:bodyPr>
          <a:lstStyle/>
          <a:p>
            <a:r>
              <a:rPr lang="en-CA" sz="2400" b="1" dirty="0"/>
              <a:t>Construction</a:t>
            </a:r>
          </a:p>
        </p:txBody>
      </p:sp>
      <p:sp>
        <p:nvSpPr>
          <p:cNvPr id="26" name="TextBox 25">
            <a:extLst>
              <a:ext uri="{FF2B5EF4-FFF2-40B4-BE49-F238E27FC236}">
                <a16:creationId xmlns:a16="http://schemas.microsoft.com/office/drawing/2014/main" xmlns="" id="{A81213CB-E4FF-4140-AF54-C5D067290916}"/>
              </a:ext>
            </a:extLst>
          </p:cNvPr>
          <p:cNvSpPr txBox="1"/>
          <p:nvPr/>
        </p:nvSpPr>
        <p:spPr>
          <a:xfrm>
            <a:off x="4215777" y="5211967"/>
            <a:ext cx="1460598" cy="461665"/>
          </a:xfrm>
          <a:prstGeom prst="rect">
            <a:avLst/>
          </a:prstGeom>
          <a:noFill/>
        </p:spPr>
        <p:txBody>
          <a:bodyPr wrap="square" rtlCol="0">
            <a:spAutoFit/>
          </a:bodyPr>
          <a:lstStyle/>
          <a:p>
            <a:r>
              <a:rPr lang="en-CA" sz="2400" b="1" dirty="0"/>
              <a:t>Industrial</a:t>
            </a:r>
          </a:p>
        </p:txBody>
      </p:sp>
      <p:sp>
        <p:nvSpPr>
          <p:cNvPr id="27" name="TextBox 26">
            <a:extLst>
              <a:ext uri="{FF2B5EF4-FFF2-40B4-BE49-F238E27FC236}">
                <a16:creationId xmlns:a16="http://schemas.microsoft.com/office/drawing/2014/main" xmlns="" id="{A5570EF7-2375-4E84-92DD-900E5573A958}"/>
              </a:ext>
            </a:extLst>
          </p:cNvPr>
          <p:cNvSpPr txBox="1"/>
          <p:nvPr/>
        </p:nvSpPr>
        <p:spPr>
          <a:xfrm>
            <a:off x="6600213" y="5211967"/>
            <a:ext cx="1996751" cy="461665"/>
          </a:xfrm>
          <a:prstGeom prst="rect">
            <a:avLst/>
          </a:prstGeom>
          <a:noFill/>
        </p:spPr>
        <p:txBody>
          <a:bodyPr wrap="square" rtlCol="0">
            <a:spAutoFit/>
          </a:bodyPr>
          <a:lstStyle/>
          <a:p>
            <a:r>
              <a:rPr lang="en-CA" sz="2400" b="1" dirty="0"/>
              <a:t>Motive Power</a:t>
            </a:r>
          </a:p>
        </p:txBody>
      </p:sp>
      <p:sp>
        <p:nvSpPr>
          <p:cNvPr id="28" name="TextBox 27">
            <a:extLst>
              <a:ext uri="{FF2B5EF4-FFF2-40B4-BE49-F238E27FC236}">
                <a16:creationId xmlns:a16="http://schemas.microsoft.com/office/drawing/2014/main" xmlns="" id="{6C7224C7-85D8-4ABD-97CA-51F8D26A6BF5}"/>
              </a:ext>
            </a:extLst>
          </p:cNvPr>
          <p:cNvSpPr txBox="1"/>
          <p:nvPr/>
        </p:nvSpPr>
        <p:spPr>
          <a:xfrm>
            <a:off x="9575124" y="5214280"/>
            <a:ext cx="1259632" cy="461665"/>
          </a:xfrm>
          <a:prstGeom prst="rect">
            <a:avLst/>
          </a:prstGeom>
          <a:noFill/>
        </p:spPr>
        <p:txBody>
          <a:bodyPr wrap="square" rtlCol="0">
            <a:spAutoFit/>
          </a:bodyPr>
          <a:lstStyle/>
          <a:p>
            <a:r>
              <a:rPr lang="en-CA" sz="2400" b="1" dirty="0"/>
              <a:t>Service</a:t>
            </a:r>
          </a:p>
        </p:txBody>
      </p:sp>
      <p:pic>
        <p:nvPicPr>
          <p:cNvPr id="15" name="Picture 14" descr="A person in a blue uniform holding a gun&#10;&#10;Description automatically generated">
            <a:extLst>
              <a:ext uri="{FF2B5EF4-FFF2-40B4-BE49-F238E27FC236}">
                <a16:creationId xmlns:a16="http://schemas.microsoft.com/office/drawing/2014/main" xmlns="" id="{47858DB6-D51D-4A0B-9067-7A69AD19B3E4}"/>
              </a:ext>
            </a:extLst>
          </p:cNvPr>
          <p:cNvPicPr>
            <a:picLocks noChangeAspect="1"/>
          </p:cNvPicPr>
          <p:nvPr/>
        </p:nvPicPr>
        <p:blipFill>
          <a:blip r:embed="rId8" cstate="email">
            <a:extLst>
              <a:ext uri="{28A0092B-C50C-407E-A947-70E740481C1C}">
                <a14:useLocalDpi xmlns:a14="http://schemas.microsoft.com/office/drawing/2010/main"/>
              </a:ext>
              <a:ext uri="{837473B0-CC2E-450A-ABE3-18F120FF3D39}">
                <a1611:picAttrSrcUrl xmlns:a1611="http://schemas.microsoft.com/office/drawing/2016/11/main" xmlns="" r:id="rId9"/>
              </a:ext>
            </a:extLst>
          </a:blip>
          <a:stretch>
            <a:fillRect/>
          </a:stretch>
        </p:blipFill>
        <p:spPr>
          <a:xfrm>
            <a:off x="3867757" y="3172181"/>
            <a:ext cx="2036058" cy="2039786"/>
          </a:xfrm>
          <a:prstGeom prst="rect">
            <a:avLst/>
          </a:prstGeom>
        </p:spPr>
      </p:pic>
      <p:pic>
        <p:nvPicPr>
          <p:cNvPr id="14" name="Picture 13" descr="A picture containing fence, outdoor, man, person&#10;&#10;Description automatically generated">
            <a:extLst>
              <a:ext uri="{FF2B5EF4-FFF2-40B4-BE49-F238E27FC236}">
                <a16:creationId xmlns:a16="http://schemas.microsoft.com/office/drawing/2014/main" xmlns="" id="{CA3CC394-79E0-4D6D-B20B-8A44940B1BCB}"/>
              </a:ext>
            </a:extLst>
          </p:cNvPr>
          <p:cNvPicPr>
            <a:picLocks noChangeAspect="1"/>
          </p:cNvPicPr>
          <p:nvPr/>
        </p:nvPicPr>
        <p:blipFill>
          <a:blip r:embed="rId10" cstate="email">
            <a:extLst>
              <a:ext uri="{28A0092B-C50C-407E-A947-70E740481C1C}">
                <a14:useLocalDpi xmlns:a14="http://schemas.microsoft.com/office/drawing/2010/main"/>
              </a:ext>
              <a:ext uri="{837473B0-CC2E-450A-ABE3-18F120FF3D39}">
                <a1611:picAttrSrcUrl xmlns:a1611="http://schemas.microsoft.com/office/drawing/2016/11/main" xmlns="" r:id="rId11"/>
              </a:ext>
            </a:extLst>
          </a:blip>
          <a:stretch>
            <a:fillRect/>
          </a:stretch>
        </p:blipFill>
        <p:spPr>
          <a:xfrm>
            <a:off x="899383" y="3328992"/>
            <a:ext cx="2520351" cy="1852457"/>
          </a:xfrm>
          <a:prstGeom prst="rect">
            <a:avLst/>
          </a:prstGeom>
        </p:spPr>
      </p:pic>
    </p:spTree>
    <p:extLst>
      <p:ext uri="{BB962C8B-B14F-4D97-AF65-F5344CB8AC3E}">
        <p14:creationId xmlns:p14="http://schemas.microsoft.com/office/powerpoint/2010/main" val="1219538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rmAutofit/>
          </a:bodyPr>
          <a:lstStyle/>
          <a:p>
            <a:r>
              <a:rPr lang="en-US" sz="3600" dirty="0"/>
              <a:t>A few occupations within each sector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xmlns=""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xmlns="" id="{8494C254-B7D2-469B-88CD-0C45986AEF66}"/>
              </a:ext>
            </a:extLst>
          </p:cNvPr>
          <p:cNvCxnSpPr>
            <a:cxnSpLocks/>
          </p:cNvCxnSpPr>
          <p:nvPr/>
        </p:nvCxnSpPr>
        <p:spPr>
          <a:xfrm flipV="1">
            <a:off x="969666" y="1001238"/>
            <a:ext cx="10053376" cy="1"/>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graphicFrame>
        <p:nvGraphicFramePr>
          <p:cNvPr id="4" name="Table 5">
            <a:extLst>
              <a:ext uri="{FF2B5EF4-FFF2-40B4-BE49-F238E27FC236}">
                <a16:creationId xmlns:a16="http://schemas.microsoft.com/office/drawing/2014/main" xmlns="" id="{B5C650A1-868F-45B2-B0BF-D3874E3FF488}"/>
              </a:ext>
            </a:extLst>
          </p:cNvPr>
          <p:cNvGraphicFramePr>
            <a:graphicFrameLocks noGrp="1"/>
          </p:cNvGraphicFramePr>
          <p:nvPr>
            <p:extLst>
              <p:ext uri="{D42A27DB-BD31-4B8C-83A1-F6EECF244321}">
                <p14:modId xmlns:p14="http://schemas.microsoft.com/office/powerpoint/2010/main" val="3438770874"/>
              </p:ext>
            </p:extLst>
          </p:nvPr>
        </p:nvGraphicFramePr>
        <p:xfrm>
          <a:off x="919424" y="1567904"/>
          <a:ext cx="10153859" cy="3547064"/>
        </p:xfrm>
        <a:graphic>
          <a:graphicData uri="http://schemas.openxmlformats.org/drawingml/2006/table">
            <a:tbl>
              <a:tblPr firstRow="1" bandRow="1">
                <a:tableStyleId>{F5AB1C69-6EDB-4FF4-983F-18BD219EF322}</a:tableStyleId>
              </a:tblPr>
              <a:tblGrid>
                <a:gridCol w="5064369">
                  <a:extLst>
                    <a:ext uri="{9D8B030D-6E8A-4147-A177-3AD203B41FA5}">
                      <a16:colId xmlns:a16="http://schemas.microsoft.com/office/drawing/2014/main" xmlns="" val="2210782047"/>
                    </a:ext>
                  </a:extLst>
                </a:gridCol>
                <a:gridCol w="5089490">
                  <a:extLst>
                    <a:ext uri="{9D8B030D-6E8A-4147-A177-3AD203B41FA5}">
                      <a16:colId xmlns:a16="http://schemas.microsoft.com/office/drawing/2014/main" xmlns="" val="3389912457"/>
                    </a:ext>
                  </a:extLst>
                </a:gridCol>
              </a:tblGrid>
              <a:tr h="3547064">
                <a:tc>
                  <a:txBody>
                    <a:bodyPr/>
                    <a:lstStyle/>
                    <a:p>
                      <a:r>
                        <a:rPr lang="en-CA" sz="2400" dirty="0">
                          <a:solidFill>
                            <a:schemeClr val="tx1"/>
                          </a:solidFill>
                        </a:rPr>
                        <a:t>Construction (over 40 occupations)</a:t>
                      </a:r>
                    </a:p>
                    <a:p>
                      <a:endParaRPr lang="en-CA" sz="2400" dirty="0">
                        <a:solidFill>
                          <a:schemeClr val="tx1"/>
                        </a:solidFill>
                      </a:endParaRPr>
                    </a:p>
                    <a:p>
                      <a:pPr marL="538163" indent="-357188">
                        <a:buFont typeface="Wingdings" panose="05000000000000000000" pitchFamily="2" charset="2"/>
                        <a:buChar char="q"/>
                      </a:pPr>
                      <a:r>
                        <a:rPr lang="en-CA" sz="2400" b="0" dirty="0">
                          <a:solidFill>
                            <a:schemeClr val="tx1"/>
                          </a:solidFill>
                        </a:rPr>
                        <a:t>Floor Covering Installer</a:t>
                      </a:r>
                    </a:p>
                    <a:p>
                      <a:pPr marL="538163" indent="-357188">
                        <a:buFont typeface="Wingdings" panose="05000000000000000000" pitchFamily="2" charset="2"/>
                        <a:buChar char="q"/>
                      </a:pPr>
                      <a:r>
                        <a:rPr lang="en-CA" sz="2400" b="0" dirty="0">
                          <a:solidFill>
                            <a:schemeClr val="tx1"/>
                          </a:solidFill>
                        </a:rPr>
                        <a:t>Hazardous Materials Worker</a:t>
                      </a:r>
                    </a:p>
                    <a:p>
                      <a:pPr marL="538163" indent="-357188">
                        <a:buFont typeface="Wingdings" panose="05000000000000000000" pitchFamily="2" charset="2"/>
                        <a:buChar char="q"/>
                      </a:pPr>
                      <a:r>
                        <a:rPr lang="en-CA" sz="2400" b="0" dirty="0">
                          <a:solidFill>
                            <a:schemeClr val="tx1"/>
                          </a:solidFill>
                        </a:rPr>
                        <a:t>Construction Millwright</a:t>
                      </a:r>
                    </a:p>
                    <a:p>
                      <a:pPr marL="538163" indent="-357188">
                        <a:buFont typeface="Wingdings" panose="05000000000000000000" pitchFamily="2" charset="2"/>
                        <a:buChar char="q"/>
                      </a:pPr>
                      <a:r>
                        <a:rPr lang="en-CA" sz="2400" b="0" dirty="0">
                          <a:solidFill>
                            <a:schemeClr val="tx1"/>
                          </a:solidFill>
                        </a:rPr>
                        <a:t>General Carpenter</a:t>
                      </a:r>
                    </a:p>
                    <a:p>
                      <a:pPr marL="538163" indent="-357188">
                        <a:buFont typeface="Wingdings" panose="05000000000000000000" pitchFamily="2" charset="2"/>
                        <a:buChar char="q"/>
                      </a:pPr>
                      <a:r>
                        <a:rPr lang="en-CA" sz="2400" b="0" dirty="0">
                          <a:solidFill>
                            <a:schemeClr val="tx1"/>
                          </a:solidFill>
                        </a:rPr>
                        <a:t>Powerline Technician</a:t>
                      </a:r>
                    </a:p>
                    <a:p>
                      <a:pPr marL="538163" indent="-357188">
                        <a:buFont typeface="Wingdings" panose="05000000000000000000" pitchFamily="2" charset="2"/>
                        <a:buChar char="q"/>
                      </a:pPr>
                      <a:r>
                        <a:rPr lang="en-CA" sz="2400" b="0" dirty="0">
                          <a:solidFill>
                            <a:schemeClr val="tx1"/>
                          </a:solidFill>
                        </a:rPr>
                        <a:t>Electrician – Construction and Maintenance</a:t>
                      </a:r>
                    </a:p>
                  </a:txBody>
                  <a:tcPr>
                    <a:solidFill>
                      <a:schemeClr val="bg1">
                        <a:lumMod val="95000"/>
                      </a:schemeClr>
                    </a:solidFill>
                  </a:tcPr>
                </a:tc>
                <a:tc>
                  <a:txBody>
                    <a:bodyPr/>
                    <a:lstStyle/>
                    <a:p>
                      <a:r>
                        <a:rPr lang="en-CA" sz="2400" dirty="0">
                          <a:solidFill>
                            <a:schemeClr val="tx1"/>
                          </a:solidFill>
                        </a:rPr>
                        <a:t>Industrial (over 50 occupations)</a:t>
                      </a:r>
                    </a:p>
                    <a:p>
                      <a:endParaRPr lang="en-CA" sz="2400" dirty="0">
                        <a:solidFill>
                          <a:schemeClr val="tx1"/>
                        </a:solidFill>
                      </a:endParaRPr>
                    </a:p>
                    <a:p>
                      <a:pPr marL="538163" indent="-357188">
                        <a:buFont typeface="Wingdings" panose="05000000000000000000" pitchFamily="2" charset="2"/>
                        <a:buChar char="v"/>
                      </a:pPr>
                      <a:r>
                        <a:rPr lang="en-CA" sz="2400" b="0" dirty="0">
                          <a:solidFill>
                            <a:schemeClr val="tx1"/>
                          </a:solidFill>
                        </a:rPr>
                        <a:t>Entertainment Industry Power Technician</a:t>
                      </a:r>
                    </a:p>
                    <a:p>
                      <a:pPr marL="538163" indent="-357188">
                        <a:buFont typeface="Wingdings" panose="05000000000000000000" pitchFamily="2" charset="2"/>
                        <a:buChar char="v"/>
                      </a:pPr>
                      <a:r>
                        <a:rPr lang="en-CA" sz="2400" b="0" dirty="0">
                          <a:solidFill>
                            <a:schemeClr val="tx1"/>
                          </a:solidFill>
                        </a:rPr>
                        <a:t>Ski Lift Mechanic</a:t>
                      </a:r>
                    </a:p>
                    <a:p>
                      <a:pPr marL="538163" indent="-357188">
                        <a:buFont typeface="Wingdings" panose="05000000000000000000" pitchFamily="2" charset="2"/>
                        <a:buChar char="v"/>
                      </a:pPr>
                      <a:r>
                        <a:rPr lang="en-CA" sz="2400" b="0" dirty="0">
                          <a:solidFill>
                            <a:schemeClr val="tx1"/>
                          </a:solidFill>
                        </a:rPr>
                        <a:t>Locksmith</a:t>
                      </a:r>
                    </a:p>
                    <a:p>
                      <a:pPr marL="538163" indent="-357188">
                        <a:buFont typeface="Wingdings" panose="05000000000000000000" pitchFamily="2" charset="2"/>
                        <a:buChar char="v"/>
                      </a:pPr>
                      <a:r>
                        <a:rPr lang="en-CA" sz="2400" b="0" dirty="0">
                          <a:solidFill>
                            <a:schemeClr val="tx1"/>
                          </a:solidFill>
                        </a:rPr>
                        <a:t>Welder</a:t>
                      </a:r>
                    </a:p>
                    <a:p>
                      <a:pPr marL="538163" indent="-357188">
                        <a:buFont typeface="Wingdings" panose="05000000000000000000" pitchFamily="2" charset="2"/>
                        <a:buChar char="v"/>
                      </a:pPr>
                      <a:r>
                        <a:rPr lang="en-CA" sz="2400" b="0" dirty="0">
                          <a:solidFill>
                            <a:schemeClr val="tx1"/>
                          </a:solidFill>
                        </a:rPr>
                        <a:t>General Machinist</a:t>
                      </a:r>
                    </a:p>
                    <a:p>
                      <a:pPr marL="538163" indent="-357188">
                        <a:buFont typeface="Wingdings" panose="05000000000000000000" pitchFamily="2" charset="2"/>
                        <a:buChar char="v"/>
                      </a:pPr>
                      <a:r>
                        <a:rPr lang="en-CA" sz="2400" b="0" dirty="0">
                          <a:solidFill>
                            <a:schemeClr val="tx1"/>
                          </a:solidFill>
                        </a:rPr>
                        <a:t>Industrial Electrician</a:t>
                      </a:r>
                    </a:p>
                  </a:txBody>
                  <a:tcPr>
                    <a:solidFill>
                      <a:schemeClr val="bg1">
                        <a:lumMod val="95000"/>
                      </a:schemeClr>
                    </a:solidFill>
                  </a:tcPr>
                </a:tc>
                <a:extLst>
                  <a:ext uri="{0D108BD9-81ED-4DB2-BD59-A6C34878D82A}">
                    <a16:rowId xmlns:a16="http://schemas.microsoft.com/office/drawing/2014/main" xmlns="" val="2498718068"/>
                  </a:ext>
                </a:extLst>
              </a:tr>
            </a:tbl>
          </a:graphicData>
        </a:graphic>
      </p:graphicFrame>
    </p:spTree>
    <p:extLst>
      <p:ext uri="{BB962C8B-B14F-4D97-AF65-F5344CB8AC3E}">
        <p14:creationId xmlns:p14="http://schemas.microsoft.com/office/powerpoint/2010/main" val="1236431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rmAutofit/>
          </a:bodyPr>
          <a:lstStyle/>
          <a:p>
            <a:r>
              <a:rPr lang="en-US" sz="3600" dirty="0"/>
              <a:t>A few occupations within each sector</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xmlns=""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xmlns="" id="{8494C254-B7D2-469B-88CD-0C45986AEF66}"/>
              </a:ext>
            </a:extLst>
          </p:cNvPr>
          <p:cNvCxnSpPr>
            <a:cxnSpLocks/>
          </p:cNvCxnSpPr>
          <p:nvPr/>
        </p:nvCxnSpPr>
        <p:spPr>
          <a:xfrm flipV="1">
            <a:off x="969666" y="1001238"/>
            <a:ext cx="10068448" cy="1"/>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graphicFrame>
        <p:nvGraphicFramePr>
          <p:cNvPr id="4" name="Table 5">
            <a:extLst>
              <a:ext uri="{FF2B5EF4-FFF2-40B4-BE49-F238E27FC236}">
                <a16:creationId xmlns:a16="http://schemas.microsoft.com/office/drawing/2014/main" xmlns="" id="{B5C650A1-868F-45B2-B0BF-D3874E3FF488}"/>
              </a:ext>
            </a:extLst>
          </p:cNvPr>
          <p:cNvGraphicFramePr>
            <a:graphicFrameLocks noGrp="1"/>
          </p:cNvGraphicFramePr>
          <p:nvPr>
            <p:extLst>
              <p:ext uri="{D42A27DB-BD31-4B8C-83A1-F6EECF244321}">
                <p14:modId xmlns:p14="http://schemas.microsoft.com/office/powerpoint/2010/main" val="3701899052"/>
              </p:ext>
            </p:extLst>
          </p:nvPr>
        </p:nvGraphicFramePr>
        <p:xfrm>
          <a:off x="838200" y="1451452"/>
          <a:ext cx="10515600" cy="3537021"/>
        </p:xfrm>
        <a:graphic>
          <a:graphicData uri="http://schemas.openxmlformats.org/drawingml/2006/table">
            <a:tbl>
              <a:tblPr firstRow="1" bandRow="1">
                <a:tableStyleId>{F5AB1C69-6EDB-4FF4-983F-18BD219EF322}</a:tableStyleId>
              </a:tblPr>
              <a:tblGrid>
                <a:gridCol w="5400887">
                  <a:extLst>
                    <a:ext uri="{9D8B030D-6E8A-4147-A177-3AD203B41FA5}">
                      <a16:colId xmlns:a16="http://schemas.microsoft.com/office/drawing/2014/main" xmlns="" val="2210782047"/>
                    </a:ext>
                  </a:extLst>
                </a:gridCol>
                <a:gridCol w="5114713">
                  <a:extLst>
                    <a:ext uri="{9D8B030D-6E8A-4147-A177-3AD203B41FA5}">
                      <a16:colId xmlns:a16="http://schemas.microsoft.com/office/drawing/2014/main" xmlns="" val="3389912457"/>
                    </a:ext>
                  </a:extLst>
                </a:gridCol>
              </a:tblGrid>
              <a:tr h="3537021">
                <a:tc>
                  <a:txBody>
                    <a:bodyPr/>
                    <a:lstStyle/>
                    <a:p>
                      <a:r>
                        <a:rPr lang="en-CA" sz="2400" b="1" dirty="0">
                          <a:solidFill>
                            <a:schemeClr val="tx1"/>
                          </a:solidFill>
                        </a:rPr>
                        <a:t>Service (almost 40 occupations)</a:t>
                      </a:r>
                    </a:p>
                    <a:p>
                      <a:endParaRPr lang="en-CA" sz="1400" b="1" dirty="0">
                        <a:solidFill>
                          <a:schemeClr val="tx1"/>
                        </a:solidFill>
                      </a:endParaRPr>
                    </a:p>
                    <a:p>
                      <a:pPr marL="538163" indent="-357188">
                        <a:buFont typeface="Wingdings" panose="05000000000000000000" pitchFamily="2" charset="2"/>
                        <a:buChar char="Ø"/>
                      </a:pPr>
                      <a:r>
                        <a:rPr lang="en-CA" sz="2400" b="0" dirty="0">
                          <a:solidFill>
                            <a:schemeClr val="tx1"/>
                          </a:solidFill>
                        </a:rPr>
                        <a:t>Chef</a:t>
                      </a:r>
                    </a:p>
                    <a:p>
                      <a:pPr marL="538163" indent="-357188">
                        <a:buFont typeface="Wingdings" panose="05000000000000000000" pitchFamily="2" charset="2"/>
                        <a:buChar char="Ø"/>
                      </a:pPr>
                      <a:r>
                        <a:rPr lang="en-CA" sz="2400" b="0" dirty="0">
                          <a:solidFill>
                            <a:schemeClr val="tx1"/>
                          </a:solidFill>
                        </a:rPr>
                        <a:t>Child and Youth Worker</a:t>
                      </a:r>
                    </a:p>
                    <a:p>
                      <a:pPr marL="538163" indent="-357188">
                        <a:buFont typeface="Wingdings" panose="05000000000000000000" pitchFamily="2" charset="2"/>
                        <a:buChar char="Ø"/>
                      </a:pPr>
                      <a:r>
                        <a:rPr lang="en-CA" sz="2400" b="0" dirty="0">
                          <a:solidFill>
                            <a:schemeClr val="tx1"/>
                          </a:solidFill>
                        </a:rPr>
                        <a:t>Hairstylist</a:t>
                      </a:r>
                    </a:p>
                    <a:p>
                      <a:pPr marL="538163" indent="-357188">
                        <a:buFont typeface="Wingdings" panose="05000000000000000000" pitchFamily="2" charset="2"/>
                        <a:buChar char="Ø"/>
                      </a:pPr>
                      <a:r>
                        <a:rPr lang="en-CA" sz="2400" b="0" dirty="0">
                          <a:solidFill>
                            <a:schemeClr val="tx1"/>
                          </a:solidFill>
                        </a:rPr>
                        <a:t>Information Technology – Hardware Technician</a:t>
                      </a:r>
                    </a:p>
                    <a:p>
                      <a:pPr marL="538163" indent="-357188">
                        <a:buFont typeface="Wingdings" panose="05000000000000000000" pitchFamily="2" charset="2"/>
                        <a:buChar char="Ø"/>
                      </a:pPr>
                      <a:r>
                        <a:rPr lang="en-CA" sz="2400" b="0" dirty="0">
                          <a:solidFill>
                            <a:schemeClr val="tx1"/>
                          </a:solidFill>
                        </a:rPr>
                        <a:t>Pool, Hot Tub, and Spa Installer</a:t>
                      </a:r>
                    </a:p>
                    <a:p>
                      <a:pPr marL="538163" indent="-357188">
                        <a:buFont typeface="Wingdings" panose="05000000000000000000" pitchFamily="2" charset="2"/>
                        <a:buChar char="Ø"/>
                      </a:pPr>
                      <a:r>
                        <a:rPr lang="en-CA" sz="2400" b="0" dirty="0">
                          <a:solidFill>
                            <a:schemeClr val="tx1"/>
                          </a:solidFill>
                        </a:rPr>
                        <a:t>Educational Assistant</a:t>
                      </a:r>
                    </a:p>
                  </a:txBody>
                  <a:tcPr>
                    <a:solidFill>
                      <a:schemeClr val="bg1">
                        <a:lumMod val="95000"/>
                      </a:schemeClr>
                    </a:solidFill>
                  </a:tcPr>
                </a:tc>
                <a:tc>
                  <a:txBody>
                    <a:bodyPr/>
                    <a:lstStyle/>
                    <a:p>
                      <a:r>
                        <a:rPr lang="en-CA" sz="2400" b="1" dirty="0">
                          <a:solidFill>
                            <a:schemeClr val="tx1"/>
                          </a:solidFill>
                        </a:rPr>
                        <a:t>Motive Power (almost 20 occupations)</a:t>
                      </a:r>
                    </a:p>
                    <a:p>
                      <a:endParaRPr lang="en-CA" sz="1400" b="1" dirty="0">
                        <a:solidFill>
                          <a:schemeClr val="tx1"/>
                        </a:solidFill>
                      </a:endParaRPr>
                    </a:p>
                    <a:p>
                      <a:pPr marL="342900" indent="-342900">
                        <a:buFont typeface="Wingdings" panose="05000000000000000000" pitchFamily="2" charset="2"/>
                        <a:buChar char="§"/>
                      </a:pPr>
                      <a:r>
                        <a:rPr lang="en-CA" sz="2400" b="0" dirty="0">
                          <a:solidFill>
                            <a:schemeClr val="tx1"/>
                          </a:solidFill>
                        </a:rPr>
                        <a:t>Turf Equipment Technician</a:t>
                      </a:r>
                    </a:p>
                    <a:p>
                      <a:pPr marL="342900" indent="-342900">
                        <a:buFont typeface="Wingdings" panose="05000000000000000000" pitchFamily="2" charset="2"/>
                        <a:buChar char="§"/>
                      </a:pPr>
                      <a:r>
                        <a:rPr lang="en-CA" sz="2400" b="0" dirty="0">
                          <a:solidFill>
                            <a:schemeClr val="tx1"/>
                          </a:solidFill>
                        </a:rPr>
                        <a:t>Autobody Repairer</a:t>
                      </a:r>
                    </a:p>
                    <a:p>
                      <a:pPr marL="342900" indent="-342900">
                        <a:buFont typeface="Wingdings" panose="05000000000000000000" pitchFamily="2" charset="2"/>
                        <a:buChar char="§"/>
                      </a:pPr>
                      <a:r>
                        <a:rPr lang="en-CA" sz="2400" b="0" dirty="0">
                          <a:solidFill>
                            <a:schemeClr val="tx1"/>
                          </a:solidFill>
                        </a:rPr>
                        <a:t>Tire, Wheel, and Rim Mechanic</a:t>
                      </a:r>
                    </a:p>
                    <a:p>
                      <a:pPr marL="342900" indent="-342900">
                        <a:buFont typeface="Wingdings" panose="05000000000000000000" pitchFamily="2" charset="2"/>
                        <a:buChar char="§"/>
                      </a:pPr>
                      <a:r>
                        <a:rPr lang="en-CA" sz="2400" b="0" dirty="0">
                          <a:solidFill>
                            <a:schemeClr val="tx1"/>
                          </a:solidFill>
                        </a:rPr>
                        <a:t>Marine Engine Technician</a:t>
                      </a:r>
                    </a:p>
                    <a:p>
                      <a:pPr marL="342900" indent="-342900">
                        <a:buFont typeface="Wingdings" panose="05000000000000000000" pitchFamily="2" charset="2"/>
                        <a:buChar char="§"/>
                      </a:pPr>
                      <a:r>
                        <a:rPr lang="en-CA" sz="2400" b="0" dirty="0">
                          <a:solidFill>
                            <a:schemeClr val="tx1"/>
                          </a:solidFill>
                        </a:rPr>
                        <a:t>Automotive Service Technician</a:t>
                      </a:r>
                    </a:p>
                    <a:p>
                      <a:pPr marL="342900" indent="-342900">
                        <a:buFont typeface="Wingdings" panose="05000000000000000000" pitchFamily="2" charset="2"/>
                        <a:buChar char="§"/>
                      </a:pPr>
                      <a:r>
                        <a:rPr lang="en-CA" sz="2400" b="0" dirty="0">
                          <a:solidFill>
                            <a:schemeClr val="tx1"/>
                          </a:solidFill>
                        </a:rPr>
                        <a:t>Truck and Coach Technician</a:t>
                      </a:r>
                    </a:p>
                  </a:txBody>
                  <a:tcPr>
                    <a:solidFill>
                      <a:schemeClr val="bg1">
                        <a:lumMod val="95000"/>
                      </a:schemeClr>
                    </a:solidFill>
                  </a:tcPr>
                </a:tc>
                <a:extLst>
                  <a:ext uri="{0D108BD9-81ED-4DB2-BD59-A6C34878D82A}">
                    <a16:rowId xmlns:a16="http://schemas.microsoft.com/office/drawing/2014/main" xmlns="" val="1792847235"/>
                  </a:ext>
                </a:extLst>
              </a:tr>
            </a:tbl>
          </a:graphicData>
        </a:graphic>
      </p:graphicFrame>
    </p:spTree>
    <p:extLst>
      <p:ext uri="{BB962C8B-B14F-4D97-AF65-F5344CB8AC3E}">
        <p14:creationId xmlns:p14="http://schemas.microsoft.com/office/powerpoint/2010/main" val="2494938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47E188F-8DA2-4333-9622-D36BECD2D2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6443" y="308017"/>
            <a:ext cx="6125451" cy="6244569"/>
          </a:xfrm>
          <a:prstGeom prst="rect">
            <a:avLst/>
          </a:prstGeom>
          <a:ln w="19050">
            <a:solidFill>
              <a:schemeClr val="accent5"/>
            </a:solidFill>
          </a:ln>
        </p:spPr>
      </p:pic>
      <p:pic>
        <p:nvPicPr>
          <p:cNvPr id="4" name="Picture 3">
            <a:extLst>
              <a:ext uri="{FF2B5EF4-FFF2-40B4-BE49-F238E27FC236}">
                <a16:creationId xmlns:a16="http://schemas.microsoft.com/office/drawing/2014/main" xmlns="" id="{B4366101-41D0-45DA-B0B5-5D23272594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83038" y="2338873"/>
            <a:ext cx="3610591" cy="2118409"/>
          </a:xfrm>
          <a:prstGeom prst="rect">
            <a:avLst/>
          </a:prstGeom>
          <a:ln w="19050">
            <a:solidFill>
              <a:schemeClr val="accent5"/>
            </a:solidFill>
          </a:ln>
        </p:spPr>
      </p:pic>
      <p:sp>
        <p:nvSpPr>
          <p:cNvPr id="5" name="Rectangle 4">
            <a:extLst>
              <a:ext uri="{FF2B5EF4-FFF2-40B4-BE49-F238E27FC236}">
                <a16:creationId xmlns:a16="http://schemas.microsoft.com/office/drawing/2014/main" xmlns="" id="{0B7FBFB3-D62A-4784-9C78-1F245FE40939}"/>
              </a:ext>
            </a:extLst>
          </p:cNvPr>
          <p:cNvSpPr/>
          <p:nvPr/>
        </p:nvSpPr>
        <p:spPr>
          <a:xfrm>
            <a:off x="7940146" y="6267452"/>
            <a:ext cx="4105163" cy="276999"/>
          </a:xfrm>
          <a:prstGeom prst="rect">
            <a:avLst/>
          </a:prstGeom>
        </p:spPr>
        <p:txBody>
          <a:bodyPr wrap="none">
            <a:spAutoFit/>
          </a:bodyPr>
          <a:lstStyle/>
          <a:p>
            <a:r>
              <a:rPr lang="en-CA" sz="1200" dirty="0">
                <a:hlinkClick r:id="rId5"/>
              </a:rPr>
              <a:t>Source: https://www.ontario.ca/page/list-skilled-trades-ontario</a:t>
            </a:r>
            <a:endParaRPr lang="en-CA" sz="1200" dirty="0"/>
          </a:p>
        </p:txBody>
      </p:sp>
    </p:spTree>
    <p:extLst>
      <p:ext uri="{BB962C8B-B14F-4D97-AF65-F5344CB8AC3E}">
        <p14:creationId xmlns:p14="http://schemas.microsoft.com/office/powerpoint/2010/main" val="1737789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Autofit/>
          </a:bodyPr>
          <a:lstStyle/>
          <a:p>
            <a:r>
              <a:rPr lang="en-US" sz="3200" dirty="0"/>
              <a:t>More Terms! Compulsory, restricted, and voluntary trades </a:t>
            </a:r>
            <a:endParaRPr lang="en-US" sz="28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xmlns=""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xmlns="" id="{8494C254-B7D2-469B-88CD-0C45986AEF66}"/>
              </a:ext>
            </a:extLst>
          </p:cNvPr>
          <p:cNvCxnSpPr>
            <a:cxnSpLocks/>
          </p:cNvCxnSpPr>
          <p:nvPr/>
        </p:nvCxnSpPr>
        <p:spPr>
          <a:xfrm>
            <a:off x="958780" y="1026361"/>
            <a:ext cx="10274440"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xmlns="" id="{9144D7B1-144C-48DC-8246-86ADBE571F3B}"/>
              </a:ext>
            </a:extLst>
          </p:cNvPr>
          <p:cNvSpPr txBox="1">
            <a:spLocks noChangeArrowheads="1"/>
          </p:cNvSpPr>
          <p:nvPr/>
        </p:nvSpPr>
        <p:spPr bwMode="auto">
          <a:xfrm>
            <a:off x="944544" y="1381641"/>
            <a:ext cx="10590963" cy="4475109"/>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lgn="l">
              <a:buNone/>
            </a:pPr>
            <a:r>
              <a:rPr lang="en-US" b="1" dirty="0"/>
              <a:t>Compulsory (or restricted) trades –</a:t>
            </a:r>
          </a:p>
          <a:p>
            <a:pPr marL="0" indent="0" algn="l">
              <a:buNone/>
            </a:pPr>
            <a:r>
              <a:rPr lang="en-US" dirty="0"/>
              <a:t>require a registered apprentice or licensed journeyperson to perform the work and practice in the trade</a:t>
            </a:r>
          </a:p>
          <a:p>
            <a:pPr marL="0" indent="0" algn="l">
              <a:buNone/>
            </a:pPr>
            <a:endParaRPr lang="en-US" sz="1400" b="1" dirty="0"/>
          </a:p>
          <a:p>
            <a:pPr marL="0" indent="0" algn="l">
              <a:buNone/>
            </a:pPr>
            <a:r>
              <a:rPr lang="en-US" b="1" dirty="0"/>
              <a:t>Voluntary trades – </a:t>
            </a:r>
          </a:p>
          <a:p>
            <a:pPr marL="0" indent="0" algn="l">
              <a:buNone/>
            </a:pPr>
            <a:r>
              <a:rPr lang="en-US" dirty="0"/>
              <a:t>do not require an apprenticeship or licensed journeyperson to perform the work</a:t>
            </a:r>
            <a:endParaRPr lang="en-CA" dirty="0"/>
          </a:p>
          <a:p>
            <a:pPr marL="0" indent="0" algn="l">
              <a:buNone/>
            </a:pPr>
            <a:r>
              <a:rPr lang="en-US" dirty="0"/>
              <a:t> </a:t>
            </a:r>
            <a:endParaRPr lang="en-CA" dirty="0"/>
          </a:p>
          <a:p>
            <a:pPr marL="0" indent="0" algn="l">
              <a:buNone/>
            </a:pPr>
            <a:r>
              <a:rPr lang="en-US" b="1" dirty="0"/>
              <a:t>Examples of compulsory/restricted trades:</a:t>
            </a:r>
          </a:p>
          <a:p>
            <a:pPr marL="0" indent="0" algn="l">
              <a:buNone/>
            </a:pPr>
            <a:endParaRPr lang="en-US" sz="900" b="1" dirty="0"/>
          </a:p>
          <a:p>
            <a:pPr marL="0" indent="0" algn="l">
              <a:buNone/>
            </a:pPr>
            <a:r>
              <a:rPr lang="en-US" dirty="0"/>
              <a:t>□  construction maintenance electrician	□  automotive service technician</a:t>
            </a:r>
          </a:p>
          <a:p>
            <a:pPr marL="0" indent="0" algn="l">
              <a:buNone/>
            </a:pPr>
            <a:r>
              <a:rPr lang="en-US" dirty="0"/>
              <a:t>□  auto body repairer				□  plumber</a:t>
            </a:r>
          </a:p>
          <a:p>
            <a:pPr marL="0" indent="0" algn="l">
              <a:buNone/>
            </a:pPr>
            <a:r>
              <a:rPr lang="en-US" dirty="0"/>
              <a:t>□  hairstylist					□  truck and coach technician</a:t>
            </a:r>
          </a:p>
          <a:p>
            <a:pPr marL="0" indent="0" algn="l">
              <a:buNone/>
            </a:pPr>
            <a:endParaRPr lang="en-CA" sz="2000" dirty="0"/>
          </a:p>
          <a:p>
            <a:pPr marL="0" indent="0" algn="l">
              <a:buNone/>
            </a:pPr>
            <a:endParaRPr lang="en-US" altLang="en-US" sz="2800" dirty="0"/>
          </a:p>
          <a:p>
            <a:pPr algn="l"/>
            <a:endParaRPr lang="en-US" altLang="en-US" sz="2800" dirty="0"/>
          </a:p>
          <a:p>
            <a:endParaRPr lang="en-US" altLang="en-US" dirty="0"/>
          </a:p>
        </p:txBody>
      </p:sp>
    </p:spTree>
    <p:extLst>
      <p:ext uri="{BB962C8B-B14F-4D97-AF65-F5344CB8AC3E}">
        <p14:creationId xmlns:p14="http://schemas.microsoft.com/office/powerpoint/2010/main" val="2838768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Autofit/>
          </a:bodyPr>
          <a:lstStyle/>
          <a:p>
            <a:r>
              <a:rPr lang="en-US" sz="3200" dirty="0"/>
              <a:t>…And Red Seal Trades</a:t>
            </a:r>
            <a:endParaRPr lang="en-US" sz="2800" dirty="0">
              <a:latin typeface="+mn-lt"/>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xmlns=""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xmlns="" id="{8494C254-B7D2-469B-88CD-0C45986AEF66}"/>
              </a:ext>
            </a:extLst>
          </p:cNvPr>
          <p:cNvCxnSpPr>
            <a:cxnSpLocks/>
          </p:cNvCxnSpPr>
          <p:nvPr/>
        </p:nvCxnSpPr>
        <p:spPr>
          <a:xfrm>
            <a:off x="958780" y="1026361"/>
            <a:ext cx="10274440"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xmlns="" id="{9144D7B1-144C-48DC-8246-86ADBE571F3B}"/>
              </a:ext>
            </a:extLst>
          </p:cNvPr>
          <p:cNvSpPr txBox="1">
            <a:spLocks noChangeArrowheads="1"/>
          </p:cNvSpPr>
          <p:nvPr/>
        </p:nvSpPr>
        <p:spPr bwMode="auto">
          <a:xfrm>
            <a:off x="958780" y="1481769"/>
            <a:ext cx="6085115" cy="4449998"/>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algn="l"/>
            <a:r>
              <a:rPr lang="en-US" dirty="0"/>
              <a:t>Some trades also offer a “Red Seal” certification. </a:t>
            </a:r>
          </a:p>
          <a:p>
            <a:pPr algn="l"/>
            <a:endParaRPr lang="en-US" sz="1200" dirty="0"/>
          </a:p>
          <a:p>
            <a:pPr algn="l"/>
            <a:r>
              <a:rPr lang="en-US" dirty="0"/>
              <a:t>This is an inter-provincial designation enabling journeypersons to be “licensed” across Canada. </a:t>
            </a:r>
          </a:p>
          <a:p>
            <a:pPr marL="0" indent="0" algn="l">
              <a:buNone/>
            </a:pPr>
            <a:endParaRPr lang="en-US" sz="1200" dirty="0"/>
          </a:p>
          <a:p>
            <a:pPr algn="l"/>
            <a:r>
              <a:rPr lang="en-US" dirty="0"/>
              <a:t>Approximately 55 trades are recognized nationally as Red Seal Trades. </a:t>
            </a:r>
          </a:p>
          <a:p>
            <a:pPr marL="0" indent="0" algn="l">
              <a:buNone/>
            </a:pPr>
            <a:endParaRPr lang="en-US" sz="1200" dirty="0"/>
          </a:p>
          <a:p>
            <a:pPr algn="l"/>
            <a:r>
              <a:rPr lang="en-US" dirty="0"/>
              <a:t>Red Seal certification allows a journeyperson to work anywhere in Canada. </a:t>
            </a:r>
            <a:endParaRPr lang="en-CA" sz="2000" dirty="0"/>
          </a:p>
          <a:p>
            <a:pPr marL="0" indent="0" algn="l">
              <a:buNone/>
            </a:pPr>
            <a:endParaRPr lang="en-US" altLang="en-US" sz="2800" dirty="0"/>
          </a:p>
          <a:p>
            <a:pPr algn="l"/>
            <a:endParaRPr lang="en-US" altLang="en-US" sz="2800" dirty="0"/>
          </a:p>
          <a:p>
            <a:endParaRPr lang="en-US" altLang="en-US" dirty="0"/>
          </a:p>
        </p:txBody>
      </p:sp>
      <p:pic>
        <p:nvPicPr>
          <p:cNvPr id="17414" name="Picture 6" descr="Image result for red seal">
            <a:extLst>
              <a:ext uri="{FF2B5EF4-FFF2-40B4-BE49-F238E27FC236}">
                <a16:creationId xmlns:a16="http://schemas.microsoft.com/office/drawing/2014/main" xmlns="" id="{F74A25D3-07D8-40A6-95F3-F1FC29DAA0D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50988" y="2105410"/>
            <a:ext cx="2647180" cy="2647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504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rmAutofit/>
          </a:bodyPr>
          <a:lstStyle/>
          <a:p>
            <a:r>
              <a:rPr lang="en-US" sz="3600" dirty="0"/>
              <a:t>Apprenticeship and the Concert Industry</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cxnSp>
        <p:nvCxnSpPr>
          <p:cNvPr id="5" name="Straight Connector 4">
            <a:extLst>
              <a:ext uri="{FF2B5EF4-FFF2-40B4-BE49-F238E27FC236}">
                <a16:creationId xmlns:a16="http://schemas.microsoft.com/office/drawing/2014/main" xmlns="" id="{8494C254-B7D2-469B-88CD-0C45986AEF66}"/>
              </a:ext>
            </a:extLst>
          </p:cNvPr>
          <p:cNvCxnSpPr>
            <a:cxnSpLocks/>
          </p:cNvCxnSpPr>
          <p:nvPr/>
        </p:nvCxnSpPr>
        <p:spPr>
          <a:xfrm flipV="1">
            <a:off x="969666" y="1001238"/>
            <a:ext cx="10038303" cy="1"/>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xmlns="" id="{9144D7B1-144C-48DC-8246-86ADBE571F3B}"/>
              </a:ext>
            </a:extLst>
          </p:cNvPr>
          <p:cNvSpPr txBox="1">
            <a:spLocks noChangeArrowheads="1"/>
          </p:cNvSpPr>
          <p:nvPr/>
        </p:nvSpPr>
        <p:spPr bwMode="auto">
          <a:xfrm>
            <a:off x="1529651" y="1381642"/>
            <a:ext cx="8978622" cy="4587074"/>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buNone/>
            </a:pPr>
            <a:r>
              <a:rPr lang="en-CA" sz="3200" dirty="0"/>
              <a:t>Yes, we’re talking about music!</a:t>
            </a:r>
          </a:p>
          <a:p>
            <a:pPr marL="0" indent="0">
              <a:buNone/>
            </a:pPr>
            <a:endParaRPr lang="en-CA" sz="3200" dirty="0"/>
          </a:p>
          <a:p>
            <a:pPr marL="0" indent="0">
              <a:buNone/>
            </a:pPr>
            <a:endParaRPr lang="en-CA" sz="3200" dirty="0"/>
          </a:p>
          <a:p>
            <a:pPr marL="0" indent="0">
              <a:buNone/>
            </a:pPr>
            <a:endParaRPr lang="en-CA" sz="3200" dirty="0"/>
          </a:p>
          <a:p>
            <a:pPr marL="0" indent="0">
              <a:buNone/>
            </a:pPr>
            <a:endParaRPr lang="en-CA" sz="3200" dirty="0"/>
          </a:p>
          <a:p>
            <a:pPr marL="0" indent="0">
              <a:buNone/>
            </a:pPr>
            <a:endParaRPr lang="en-CA" sz="3200" dirty="0"/>
          </a:p>
          <a:p>
            <a:pPr marL="0" indent="0">
              <a:buNone/>
            </a:pPr>
            <a:endParaRPr lang="en-CA" sz="3200" dirty="0"/>
          </a:p>
          <a:p>
            <a:pPr marL="0" indent="0">
              <a:buNone/>
            </a:pPr>
            <a:r>
              <a:rPr lang="en-CA" sz="2800" dirty="0"/>
              <a:t>Trades at Concert Venues – Video</a:t>
            </a:r>
          </a:p>
          <a:p>
            <a:pPr marL="0" indent="0">
              <a:buNone/>
            </a:pPr>
            <a:r>
              <a:rPr lang="en-CA" sz="2800" u="sng" dirty="0">
                <a:hlinkClick r:id="rId4"/>
              </a:rPr>
              <a:t>http://www.earnwhileyoulearn.ca/tunein</a:t>
            </a:r>
            <a:endParaRPr lang="en-CA" sz="2800" dirty="0"/>
          </a:p>
          <a:p>
            <a:pPr algn="l"/>
            <a:endParaRPr lang="en-US" altLang="en-US" sz="2800" dirty="0"/>
          </a:p>
          <a:p>
            <a:pPr algn="l"/>
            <a:endParaRPr lang="en-US" altLang="en-US" sz="2800" dirty="0"/>
          </a:p>
          <a:p>
            <a:endParaRPr lang="en-US" altLang="en-US" dirty="0"/>
          </a:p>
        </p:txBody>
      </p:sp>
      <p:pic>
        <p:nvPicPr>
          <p:cNvPr id="7" name="Picture 6" descr="A lit up city at night&#10;&#10;Description automatically generated">
            <a:extLst>
              <a:ext uri="{FF2B5EF4-FFF2-40B4-BE49-F238E27FC236}">
                <a16:creationId xmlns:a16="http://schemas.microsoft.com/office/drawing/2014/main" xmlns="" id="{96A75C3B-C338-4AD1-B461-18F97CF5B491}"/>
              </a:ext>
            </a:extLst>
          </p:cNvPr>
          <p:cNvPicPr>
            <a:picLocks noChangeAspect="1"/>
          </p:cNvPicPr>
          <p:nvPr/>
        </p:nvPicPr>
        <p:blipFill>
          <a:blip r:embed="rId5" cstate="email">
            <a:extLst>
              <a:ext uri="{28A0092B-C50C-407E-A947-70E740481C1C}">
                <a14:useLocalDpi xmlns:a14="http://schemas.microsoft.com/office/drawing/2010/main"/>
              </a:ext>
              <a:ext uri="{837473B0-CC2E-450A-ABE3-18F120FF3D39}">
                <a1611:picAttrSrcUrl xmlns:a1611="http://schemas.microsoft.com/office/drawing/2016/11/main" xmlns="" r:id="rId6"/>
              </a:ext>
            </a:extLst>
          </a:blip>
          <a:stretch>
            <a:fillRect/>
          </a:stretch>
        </p:blipFill>
        <p:spPr>
          <a:xfrm>
            <a:off x="4180600" y="2152881"/>
            <a:ext cx="3493447" cy="2620086"/>
          </a:xfrm>
          <a:prstGeom prst="rect">
            <a:avLst/>
          </a:prstGeom>
        </p:spPr>
      </p:pic>
    </p:spTree>
    <p:extLst>
      <p:ext uri="{BB962C8B-B14F-4D97-AF65-F5344CB8AC3E}">
        <p14:creationId xmlns:p14="http://schemas.microsoft.com/office/powerpoint/2010/main" val="1666194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rmAutofit/>
          </a:bodyPr>
          <a:lstStyle/>
          <a:p>
            <a:r>
              <a:rPr lang="en-US" sz="3600" dirty="0"/>
              <a:t>Who can become an apprentice?</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xmlns=""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xmlns="" id="{8494C254-B7D2-469B-88CD-0C45986AEF66}"/>
              </a:ext>
            </a:extLst>
          </p:cNvPr>
          <p:cNvCxnSpPr>
            <a:cxnSpLocks/>
          </p:cNvCxnSpPr>
          <p:nvPr/>
        </p:nvCxnSpPr>
        <p:spPr>
          <a:xfrm flipV="1">
            <a:off x="969666" y="1001238"/>
            <a:ext cx="10038303" cy="1"/>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xmlns="" id="{9144D7B1-144C-48DC-8246-86ADBE571F3B}"/>
              </a:ext>
            </a:extLst>
          </p:cNvPr>
          <p:cNvSpPr txBox="1">
            <a:spLocks noChangeArrowheads="1"/>
          </p:cNvSpPr>
          <p:nvPr/>
        </p:nvSpPr>
        <p:spPr bwMode="auto">
          <a:xfrm>
            <a:off x="1200539" y="1381643"/>
            <a:ext cx="9691396" cy="3781296"/>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lgn="l">
              <a:buNone/>
            </a:pPr>
            <a:r>
              <a:rPr lang="en-US" sz="2800" dirty="0"/>
              <a:t>To qualify for an apprenticeship in Ontario you must:</a:t>
            </a:r>
          </a:p>
          <a:p>
            <a:pPr marL="895350" indent="-447675" algn="l">
              <a:lnSpc>
                <a:spcPct val="150000"/>
              </a:lnSpc>
            </a:pPr>
            <a:r>
              <a:rPr lang="en-US" sz="2800" dirty="0"/>
              <a:t>be at least 16 years of age</a:t>
            </a:r>
          </a:p>
          <a:p>
            <a:pPr marL="895350" indent="-447675" algn="l"/>
            <a:r>
              <a:rPr lang="en-US" sz="2800" dirty="0"/>
              <a:t>have legal permission to work in Canada (for example, have a valid social insurance number)</a:t>
            </a:r>
          </a:p>
          <a:p>
            <a:pPr marL="895350" indent="-447675" algn="l">
              <a:lnSpc>
                <a:spcPct val="150000"/>
              </a:lnSpc>
            </a:pPr>
            <a:r>
              <a:rPr lang="en-US" sz="2800" dirty="0"/>
              <a:t>meet the educational requirements for your chosen trade</a:t>
            </a:r>
          </a:p>
          <a:p>
            <a:pPr marL="895350" indent="-447675" algn="l">
              <a:lnSpc>
                <a:spcPct val="150000"/>
              </a:lnSpc>
            </a:pPr>
            <a:r>
              <a:rPr lang="en-US" sz="2800" dirty="0"/>
              <a:t>have a sponsor (employer) in Ontario</a:t>
            </a:r>
          </a:p>
          <a:p>
            <a:pPr marL="0" indent="0" algn="l">
              <a:buNone/>
            </a:pPr>
            <a:endParaRPr lang="en-US" altLang="en-US" sz="2800" dirty="0"/>
          </a:p>
          <a:p>
            <a:pPr algn="l"/>
            <a:endParaRPr lang="en-US" altLang="en-US" sz="2800" dirty="0"/>
          </a:p>
          <a:p>
            <a:endParaRPr lang="en-US" altLang="en-US" dirty="0"/>
          </a:p>
        </p:txBody>
      </p:sp>
    </p:spTree>
    <p:extLst>
      <p:ext uri="{BB962C8B-B14F-4D97-AF65-F5344CB8AC3E}">
        <p14:creationId xmlns:p14="http://schemas.microsoft.com/office/powerpoint/2010/main" val="3396021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rmAutofit/>
          </a:bodyPr>
          <a:lstStyle/>
          <a:p>
            <a:r>
              <a:rPr lang="en-US" sz="3600" dirty="0"/>
              <a:t>ALERT! An important clarification</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xmlns=""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xmlns="" id="{8494C254-B7D2-469B-88CD-0C45986AEF66}"/>
              </a:ext>
            </a:extLst>
          </p:cNvPr>
          <p:cNvCxnSpPr>
            <a:cxnSpLocks/>
          </p:cNvCxnSpPr>
          <p:nvPr/>
        </p:nvCxnSpPr>
        <p:spPr>
          <a:xfrm flipV="1">
            <a:off x="838200" y="1006262"/>
            <a:ext cx="10038303" cy="1"/>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xmlns="" id="{9144D7B1-144C-48DC-8246-86ADBE571F3B}"/>
              </a:ext>
            </a:extLst>
          </p:cNvPr>
          <p:cNvSpPr txBox="1">
            <a:spLocks noChangeArrowheads="1"/>
          </p:cNvSpPr>
          <p:nvPr/>
        </p:nvSpPr>
        <p:spPr bwMode="auto">
          <a:xfrm>
            <a:off x="1200539" y="1381643"/>
            <a:ext cx="9691396" cy="3781296"/>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buNone/>
            </a:pPr>
            <a:r>
              <a:rPr lang="en-US" sz="2800" b="1" dirty="0"/>
              <a:t>To start an apprenticeship:</a:t>
            </a:r>
          </a:p>
          <a:p>
            <a:pPr marL="0" indent="0">
              <a:buNone/>
            </a:pPr>
            <a:endParaRPr lang="en-US" sz="2800" dirty="0"/>
          </a:p>
          <a:p>
            <a:pPr marL="0" indent="0">
              <a:buNone/>
            </a:pPr>
            <a:r>
              <a:rPr lang="en-US" sz="2800" dirty="0"/>
              <a:t>You DO NOT apply to a college or other training provider.</a:t>
            </a:r>
          </a:p>
          <a:p>
            <a:pPr marL="0" indent="0">
              <a:buNone/>
            </a:pPr>
            <a:endParaRPr lang="en-US" sz="2800" dirty="0"/>
          </a:p>
          <a:p>
            <a:pPr marL="0" indent="0">
              <a:buNone/>
            </a:pPr>
            <a:r>
              <a:rPr lang="en-US" sz="2800" dirty="0"/>
              <a:t>You DO apply to an employer for a position as an apprentice.</a:t>
            </a:r>
          </a:p>
          <a:p>
            <a:pPr marL="0" indent="0">
              <a:buNone/>
            </a:pPr>
            <a:endParaRPr lang="en-US" sz="2800" dirty="0"/>
          </a:p>
          <a:p>
            <a:pPr marL="0" indent="0">
              <a:buNone/>
            </a:pPr>
            <a:r>
              <a:rPr lang="en-US" sz="2800" b="1" dirty="0"/>
              <a:t>Applying for an apprenticeship is the same as any </a:t>
            </a:r>
          </a:p>
          <a:p>
            <a:pPr marL="0" indent="0">
              <a:buNone/>
            </a:pPr>
            <a:r>
              <a:rPr lang="en-US" sz="2800" b="1" dirty="0"/>
              <a:t>other job search.</a:t>
            </a:r>
          </a:p>
          <a:p>
            <a:pPr marL="0" indent="0" algn="l">
              <a:buNone/>
            </a:pPr>
            <a:endParaRPr lang="en-US" altLang="en-US" sz="2800" dirty="0"/>
          </a:p>
          <a:p>
            <a:pPr algn="l"/>
            <a:endParaRPr lang="en-US" altLang="en-US" sz="2800" dirty="0"/>
          </a:p>
          <a:p>
            <a:endParaRPr lang="en-US" altLang="en-US" dirty="0"/>
          </a:p>
        </p:txBody>
      </p:sp>
    </p:spTree>
    <p:extLst>
      <p:ext uri="{BB962C8B-B14F-4D97-AF65-F5344CB8AC3E}">
        <p14:creationId xmlns:p14="http://schemas.microsoft.com/office/powerpoint/2010/main" val="2532935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53BF0DE-03C4-4C5E-9452-25ACEB738D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742" y="864637"/>
            <a:ext cx="8610022" cy="4912045"/>
          </a:xfrm>
          <a:prstGeom prst="rect">
            <a:avLst/>
          </a:prstGeom>
        </p:spPr>
      </p:pic>
      <p:sp>
        <p:nvSpPr>
          <p:cNvPr id="5" name="Rectangle 4">
            <a:extLst>
              <a:ext uri="{FF2B5EF4-FFF2-40B4-BE49-F238E27FC236}">
                <a16:creationId xmlns:a16="http://schemas.microsoft.com/office/drawing/2014/main" xmlns="" id="{C2B478AA-3819-45BB-B00C-296B9633A3BA}"/>
              </a:ext>
            </a:extLst>
          </p:cNvPr>
          <p:cNvSpPr/>
          <p:nvPr/>
        </p:nvSpPr>
        <p:spPr>
          <a:xfrm>
            <a:off x="2643939" y="5993363"/>
            <a:ext cx="4489627" cy="276999"/>
          </a:xfrm>
          <a:prstGeom prst="rect">
            <a:avLst/>
          </a:prstGeom>
        </p:spPr>
        <p:txBody>
          <a:bodyPr wrap="none">
            <a:spAutoFit/>
          </a:bodyPr>
          <a:lstStyle/>
          <a:p>
            <a:r>
              <a:rPr lang="en-CA" sz="1200" dirty="0">
                <a:hlinkClick r:id="rId4"/>
              </a:rPr>
              <a:t>Source: https://www.ontario.ca/page/start-apprenticeship#section-1</a:t>
            </a:r>
            <a:endParaRPr lang="en-CA" sz="1200" dirty="0"/>
          </a:p>
        </p:txBody>
      </p:sp>
      <p:pic>
        <p:nvPicPr>
          <p:cNvPr id="6" name="Picture 5">
            <a:extLst>
              <a:ext uri="{FF2B5EF4-FFF2-40B4-BE49-F238E27FC236}">
                <a16:creationId xmlns:a16="http://schemas.microsoft.com/office/drawing/2014/main" xmlns="" id="{18119B7D-C4F5-4E56-8B3B-843FE07B0A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73681" y="2681984"/>
            <a:ext cx="2546408" cy="1494031"/>
          </a:xfrm>
          <a:prstGeom prst="rect">
            <a:avLst/>
          </a:prstGeom>
          <a:ln w="19050">
            <a:solidFill>
              <a:schemeClr val="accent5"/>
            </a:solidFill>
          </a:ln>
        </p:spPr>
      </p:pic>
    </p:spTree>
    <p:extLst>
      <p:ext uri="{BB962C8B-B14F-4D97-AF65-F5344CB8AC3E}">
        <p14:creationId xmlns:p14="http://schemas.microsoft.com/office/powerpoint/2010/main" val="1747467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012" y="52225"/>
            <a:ext cx="10515600" cy="1325563"/>
          </a:xfrm>
        </p:spPr>
        <p:txBody>
          <a:bodyPr>
            <a:normAutofit/>
          </a:bodyPr>
          <a:lstStyle/>
          <a:p>
            <a:pPr algn="ctr"/>
            <a:r>
              <a:rPr lang="en-CA" sz="4000" b="1" dirty="0"/>
              <a:t>About Pop Up PD for Literacy Educators</a:t>
            </a:r>
            <a:endParaRPr lang="en-US" sz="4000" b="1" dirty="0"/>
          </a:p>
        </p:txBody>
      </p:sp>
      <p:sp>
        <p:nvSpPr>
          <p:cNvPr id="3" name="TextBox 2"/>
          <p:cNvSpPr txBox="1"/>
          <p:nvPr/>
        </p:nvSpPr>
        <p:spPr>
          <a:xfrm>
            <a:off x="628106" y="1377788"/>
            <a:ext cx="11353799" cy="4524315"/>
          </a:xfrm>
          <a:prstGeom prst="rect">
            <a:avLst/>
          </a:prstGeom>
          <a:noFill/>
        </p:spPr>
        <p:txBody>
          <a:bodyPr wrap="square" rtlCol="0">
            <a:spAutoFit/>
          </a:bodyPr>
          <a:lstStyle/>
          <a:p>
            <a:pPr marL="285750" indent="-285750">
              <a:buFont typeface="Arial" panose="020B0604020202020204" pitchFamily="34" charset="0"/>
              <a:buChar char="•"/>
            </a:pPr>
            <a:r>
              <a:rPr lang="en-CA" sz="2400" dirty="0"/>
              <a:t>free webinar series developed by Ontario’s LBS Regional Networks, Sectors, &amp; the Provincial Support Organizations for Literacy</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supports LBS practitioners with presentations on topics important to them</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webinars presented for LBS practitioners annually since 2015-2016; French language transcriptions coming soon! </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b="1" dirty="0"/>
              <a:t>all</a:t>
            </a:r>
            <a:r>
              <a:rPr lang="en-CA" sz="2400" dirty="0"/>
              <a:t> webinar presentations, recording links &amp; transcripts here:  </a:t>
            </a:r>
          </a:p>
          <a:p>
            <a:pPr lvl="1"/>
            <a:r>
              <a:rPr lang="en-US" sz="2400" dirty="0">
                <a:hlinkClick r:id="rId3"/>
              </a:rPr>
              <a:t>https://e-channel.ca/practitioners/pop-pd-resources</a:t>
            </a:r>
            <a:endParaRPr lang="en-CA" sz="2400" dirty="0"/>
          </a:p>
          <a:p>
            <a:r>
              <a:rPr lang="en-CA" sz="2400" dirty="0"/>
              <a:t>	</a:t>
            </a:r>
          </a:p>
          <a:p>
            <a:pPr marL="285750" indent="-285750">
              <a:buFont typeface="Arial" panose="020B0604020202020204" pitchFamily="34" charset="0"/>
              <a:buChar char="•"/>
            </a:pPr>
            <a:r>
              <a:rPr lang="en-CA" sz="2400" dirty="0"/>
              <a:t>webinar topic ideas welcome at:  </a:t>
            </a:r>
            <a:r>
              <a:rPr lang="en-CA" sz="2400" dirty="0">
                <a:hlinkClick r:id="rId4"/>
              </a:rPr>
              <a:t>e-channel@contactnorth.ca</a:t>
            </a:r>
            <a:endParaRPr lang="en-US" sz="24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Tree>
    <p:extLst>
      <p:ext uri="{BB962C8B-B14F-4D97-AF65-F5344CB8AC3E}">
        <p14:creationId xmlns:p14="http://schemas.microsoft.com/office/powerpoint/2010/main" val="2700904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563" y="273783"/>
            <a:ext cx="10812864" cy="845696"/>
          </a:xfrm>
        </p:spPr>
        <p:txBody>
          <a:bodyPr>
            <a:noAutofit/>
          </a:bodyPr>
          <a:lstStyle/>
          <a:p>
            <a:r>
              <a:rPr lang="en-US" sz="3600" dirty="0"/>
              <a:t>How long does it take to complete an apprenticeship</a:t>
            </a:r>
            <a:r>
              <a:rPr lang="en-US" sz="3200" dirty="0"/>
              <a:t>?</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xmlns=""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xmlns="" id="{8494C254-B7D2-469B-88CD-0C45986AEF66}"/>
              </a:ext>
            </a:extLst>
          </p:cNvPr>
          <p:cNvCxnSpPr>
            <a:cxnSpLocks/>
          </p:cNvCxnSpPr>
          <p:nvPr/>
        </p:nvCxnSpPr>
        <p:spPr>
          <a:xfrm>
            <a:off x="913563" y="935987"/>
            <a:ext cx="10475407" cy="35169"/>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xmlns="" id="{9144D7B1-144C-48DC-8246-86ADBE571F3B}"/>
              </a:ext>
            </a:extLst>
          </p:cNvPr>
          <p:cNvSpPr txBox="1">
            <a:spLocks noChangeArrowheads="1"/>
          </p:cNvSpPr>
          <p:nvPr/>
        </p:nvSpPr>
        <p:spPr bwMode="auto">
          <a:xfrm>
            <a:off x="1486738" y="1394081"/>
            <a:ext cx="9666513" cy="4215286"/>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lgn="l">
              <a:buNone/>
            </a:pPr>
            <a:r>
              <a:rPr lang="en-US" sz="2800" dirty="0"/>
              <a:t>Apprenticeship programs can range in length from about two to five years.</a:t>
            </a:r>
          </a:p>
          <a:p>
            <a:pPr marL="0" indent="0" algn="l">
              <a:buNone/>
            </a:pPr>
            <a:endParaRPr lang="en-US" sz="1800" dirty="0"/>
          </a:p>
          <a:p>
            <a:pPr marL="0" indent="0" algn="l">
              <a:buNone/>
            </a:pPr>
            <a:r>
              <a:rPr lang="en-US" sz="2800" dirty="0"/>
              <a:t>They generally require three levels of in-school training: </a:t>
            </a:r>
          </a:p>
          <a:p>
            <a:pPr marL="809625" indent="-361950" algn="l"/>
            <a:r>
              <a:rPr lang="en-US" sz="2800" dirty="0"/>
              <a:t>Level 1 (Basic)</a:t>
            </a:r>
          </a:p>
          <a:p>
            <a:pPr marL="809625" indent="-361950" algn="l"/>
            <a:r>
              <a:rPr lang="en-US" sz="2800" dirty="0"/>
              <a:t>Level 2 (Intermediate)</a:t>
            </a:r>
          </a:p>
          <a:p>
            <a:pPr marL="809625" indent="-361950" algn="l"/>
            <a:r>
              <a:rPr lang="en-US" sz="2800" dirty="0"/>
              <a:t>Level 3 (Advanced)</a:t>
            </a:r>
          </a:p>
          <a:p>
            <a:pPr marL="0" indent="0" algn="l">
              <a:buNone/>
            </a:pPr>
            <a:endParaRPr lang="en-US" sz="1800" dirty="0"/>
          </a:p>
          <a:p>
            <a:pPr marL="0" indent="0" algn="l">
              <a:buNone/>
            </a:pPr>
            <a:r>
              <a:rPr lang="en-US" sz="2800" dirty="0"/>
              <a:t>Apprentices alternate their time between working/learning on the job (90%) and going to in-school training (10%).</a:t>
            </a:r>
          </a:p>
          <a:p>
            <a:pPr algn="l"/>
            <a:endParaRPr lang="en-US" dirty="0"/>
          </a:p>
          <a:p>
            <a:pPr algn="l"/>
            <a:endParaRPr lang="en-US" altLang="en-US" sz="2800" dirty="0"/>
          </a:p>
          <a:p>
            <a:pPr algn="l"/>
            <a:endParaRPr lang="en-US" altLang="en-US" sz="2800" dirty="0"/>
          </a:p>
          <a:p>
            <a:endParaRPr lang="en-US" altLang="en-US" dirty="0"/>
          </a:p>
        </p:txBody>
      </p:sp>
    </p:spTree>
    <p:extLst>
      <p:ext uri="{BB962C8B-B14F-4D97-AF65-F5344CB8AC3E}">
        <p14:creationId xmlns:p14="http://schemas.microsoft.com/office/powerpoint/2010/main" val="1852128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7249"/>
            <a:ext cx="10515600" cy="803863"/>
          </a:xfrm>
        </p:spPr>
        <p:txBody>
          <a:bodyPr>
            <a:normAutofit fontScale="90000"/>
          </a:bodyPr>
          <a:lstStyle/>
          <a:p>
            <a:r>
              <a:rPr lang="en-US" sz="4000" dirty="0"/>
              <a:t>What education do I need to become an apprentice</a:t>
            </a:r>
            <a:r>
              <a:rPr lang="en-US" sz="3600" dirty="0"/>
              <a:t>?</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xmlns=""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xmlns="" id="{8494C254-B7D2-469B-88CD-0C45986AEF66}"/>
              </a:ext>
            </a:extLst>
          </p:cNvPr>
          <p:cNvCxnSpPr>
            <a:cxnSpLocks/>
          </p:cNvCxnSpPr>
          <p:nvPr/>
        </p:nvCxnSpPr>
        <p:spPr>
          <a:xfrm>
            <a:off x="944545" y="910804"/>
            <a:ext cx="9967965"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xmlns="" id="{9144D7B1-144C-48DC-8246-86ADBE571F3B}"/>
              </a:ext>
            </a:extLst>
          </p:cNvPr>
          <p:cNvSpPr txBox="1">
            <a:spLocks noChangeArrowheads="1"/>
          </p:cNvSpPr>
          <p:nvPr/>
        </p:nvSpPr>
        <p:spPr bwMode="auto">
          <a:xfrm>
            <a:off x="1080198" y="1170626"/>
            <a:ext cx="9832312" cy="4652393"/>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algn="l"/>
            <a:r>
              <a:rPr lang="en-US" dirty="0"/>
              <a:t>An Ontario Grade 12 diploma or equivalent is required for most trades in the industrial, service and motive power sectors. </a:t>
            </a:r>
            <a:endParaRPr lang="en-CA" dirty="0"/>
          </a:p>
          <a:p>
            <a:pPr marL="0" indent="0" algn="l">
              <a:buNone/>
            </a:pPr>
            <a:endParaRPr lang="en-CA" sz="1400" dirty="0"/>
          </a:p>
          <a:p>
            <a:pPr algn="l"/>
            <a:r>
              <a:rPr lang="en-US" dirty="0"/>
              <a:t>For entry into most construction sector trades, completion of grade 10 is the minimum requirement </a:t>
            </a:r>
            <a:r>
              <a:rPr lang="en-US" b="1" dirty="0"/>
              <a:t>BUT..</a:t>
            </a:r>
          </a:p>
          <a:p>
            <a:pPr marL="0" indent="0" algn="l">
              <a:buNone/>
            </a:pPr>
            <a:endParaRPr lang="en-US" sz="1400" b="1" dirty="0"/>
          </a:p>
          <a:p>
            <a:pPr algn="l"/>
            <a:r>
              <a:rPr lang="en-US" dirty="0"/>
              <a:t>Most employers are looking for apprentices with grade 12 or equivalent. </a:t>
            </a:r>
          </a:p>
          <a:p>
            <a:pPr marL="0" indent="0" algn="l">
              <a:buNone/>
            </a:pPr>
            <a:endParaRPr lang="en-US" sz="1400" dirty="0"/>
          </a:p>
          <a:p>
            <a:pPr algn="l"/>
            <a:r>
              <a:rPr lang="en-US" dirty="0"/>
              <a:t>Employers are permitted to ask for academic qualifications that are beyond the minimum when they are hiring apprentices. </a:t>
            </a:r>
          </a:p>
          <a:p>
            <a:pPr marL="0" indent="0" algn="l">
              <a:buNone/>
            </a:pPr>
            <a:endParaRPr lang="en-US" sz="1400" dirty="0"/>
          </a:p>
          <a:p>
            <a:pPr algn="l"/>
            <a:r>
              <a:rPr lang="en-US" dirty="0"/>
              <a:t>A strong foundation in math, sciences, and communications is usually important along with problem-solving, critical thinking, communication, teamwork and digital skills.</a:t>
            </a:r>
            <a:endParaRPr lang="en-CA" sz="3600" dirty="0"/>
          </a:p>
          <a:p>
            <a:pPr marL="0" indent="0" algn="l">
              <a:buNone/>
            </a:pPr>
            <a:endParaRPr lang="en-US" dirty="0"/>
          </a:p>
          <a:p>
            <a:pPr algn="l"/>
            <a:endParaRPr lang="en-US" altLang="en-US" sz="2800" dirty="0"/>
          </a:p>
          <a:p>
            <a:pPr algn="l"/>
            <a:endParaRPr lang="en-US" altLang="en-US" sz="2800" dirty="0"/>
          </a:p>
          <a:p>
            <a:endParaRPr lang="en-US" altLang="en-US" dirty="0"/>
          </a:p>
        </p:txBody>
      </p:sp>
    </p:spTree>
    <p:extLst>
      <p:ext uri="{BB962C8B-B14F-4D97-AF65-F5344CB8AC3E}">
        <p14:creationId xmlns:p14="http://schemas.microsoft.com/office/powerpoint/2010/main" val="662086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40192"/>
          </a:xfrm>
        </p:spPr>
        <p:txBody>
          <a:bodyPr>
            <a:normAutofit/>
          </a:bodyPr>
          <a:lstStyle/>
          <a:p>
            <a:r>
              <a:rPr lang="en-US" sz="3200" dirty="0"/>
              <a:t>What are acceptable grade 12 equivalent credentials?</a:t>
            </a:r>
            <a:endParaRPr lang="en-US" sz="2800" dirty="0">
              <a:latin typeface="+mn-lt"/>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xmlns=""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xmlns="" id="{8494C254-B7D2-469B-88CD-0C45986AEF66}"/>
              </a:ext>
            </a:extLst>
          </p:cNvPr>
          <p:cNvCxnSpPr>
            <a:cxnSpLocks/>
          </p:cNvCxnSpPr>
          <p:nvPr/>
        </p:nvCxnSpPr>
        <p:spPr>
          <a:xfrm>
            <a:off x="944545" y="1001239"/>
            <a:ext cx="9967965"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xmlns="" id="{9144D7B1-144C-48DC-8246-86ADBE571F3B}"/>
              </a:ext>
            </a:extLst>
          </p:cNvPr>
          <p:cNvSpPr txBox="1">
            <a:spLocks noChangeArrowheads="1"/>
          </p:cNvSpPr>
          <p:nvPr/>
        </p:nvSpPr>
        <p:spPr bwMode="auto">
          <a:xfrm>
            <a:off x="572757" y="1225904"/>
            <a:ext cx="10339754" cy="4932663"/>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lgn="l">
              <a:buNone/>
            </a:pPr>
            <a:endParaRPr lang="en-US" dirty="0"/>
          </a:p>
          <a:p>
            <a:pPr algn="l"/>
            <a:endParaRPr lang="en-US" altLang="en-US" sz="2800" dirty="0"/>
          </a:p>
          <a:p>
            <a:pPr algn="l"/>
            <a:endParaRPr lang="en-US" altLang="en-US" sz="2800" dirty="0"/>
          </a:p>
          <a:p>
            <a:endParaRPr lang="en-US" altLang="en-US" dirty="0"/>
          </a:p>
        </p:txBody>
      </p:sp>
      <p:pic>
        <p:nvPicPr>
          <p:cNvPr id="4" name="Picture 3">
            <a:extLst>
              <a:ext uri="{FF2B5EF4-FFF2-40B4-BE49-F238E27FC236}">
                <a16:creationId xmlns:a16="http://schemas.microsoft.com/office/drawing/2014/main" xmlns="" id="{4051717B-21AC-446D-B8CD-BB3EC976A8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50753" y="1111309"/>
            <a:ext cx="7918101" cy="5161851"/>
          </a:xfrm>
          <a:prstGeom prst="rect">
            <a:avLst/>
          </a:prstGeom>
        </p:spPr>
      </p:pic>
    </p:spTree>
    <p:extLst>
      <p:ext uri="{BB962C8B-B14F-4D97-AF65-F5344CB8AC3E}">
        <p14:creationId xmlns:p14="http://schemas.microsoft.com/office/powerpoint/2010/main" val="1245237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rmAutofit/>
          </a:bodyPr>
          <a:lstStyle/>
          <a:p>
            <a:r>
              <a:rPr lang="en-US" sz="3600" dirty="0"/>
              <a:t>What are the steps to becoming an apprentice?</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xmlns="" id="{CACA6960-84EB-4E57-A4B8-6E1CCD1FCBFA}"/>
              </a:ext>
            </a:extLst>
          </p:cNvPr>
          <p:cNvSpPr>
            <a:spLocks noChangeArrowheads="1"/>
          </p:cNvSpPr>
          <p:nvPr/>
        </p:nvSpPr>
        <p:spPr bwMode="auto">
          <a:xfrm>
            <a:off x="3009481"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xmlns="" id="{8494C254-B7D2-469B-88CD-0C45986AEF66}"/>
              </a:ext>
            </a:extLst>
          </p:cNvPr>
          <p:cNvCxnSpPr>
            <a:cxnSpLocks/>
          </p:cNvCxnSpPr>
          <p:nvPr/>
        </p:nvCxnSpPr>
        <p:spPr>
          <a:xfrm>
            <a:off x="944545" y="1001239"/>
            <a:ext cx="9967965"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xmlns="" id="{9144D7B1-144C-48DC-8246-86ADBE571F3B}"/>
              </a:ext>
            </a:extLst>
          </p:cNvPr>
          <p:cNvSpPr txBox="1">
            <a:spLocks noChangeArrowheads="1"/>
          </p:cNvSpPr>
          <p:nvPr/>
        </p:nvSpPr>
        <p:spPr bwMode="auto">
          <a:xfrm>
            <a:off x="999810" y="1276141"/>
            <a:ext cx="5774214" cy="4580619"/>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lgn="l">
              <a:buNone/>
            </a:pPr>
            <a:r>
              <a:rPr lang="en-CA" b="1" dirty="0"/>
              <a:t>Step 1:</a:t>
            </a:r>
          </a:p>
          <a:p>
            <a:pPr marL="0" indent="0" algn="l">
              <a:buNone/>
            </a:pPr>
            <a:r>
              <a:rPr lang="en-CA" dirty="0"/>
              <a:t>Research the trades/occupations you’re interested in to learn more about the </a:t>
            </a:r>
          </a:p>
          <a:p>
            <a:pPr marL="0" indent="0" algn="l">
              <a:buNone/>
            </a:pPr>
            <a:endParaRPr lang="en-CA" sz="1200" dirty="0"/>
          </a:p>
          <a:p>
            <a:pPr marL="628650" indent="-361950" algn="l"/>
            <a:r>
              <a:rPr lang="en-CA" dirty="0"/>
              <a:t>types of work and working conditions</a:t>
            </a:r>
          </a:p>
          <a:p>
            <a:pPr marL="628650" indent="-361950" algn="l"/>
            <a:r>
              <a:rPr lang="en-CA" dirty="0"/>
              <a:t>job opportunities available in your area</a:t>
            </a:r>
          </a:p>
          <a:p>
            <a:pPr marL="628650" indent="-361950" algn="l"/>
            <a:r>
              <a:rPr lang="en-CA" dirty="0"/>
              <a:t>demand for that trade/occupation</a:t>
            </a:r>
          </a:p>
          <a:p>
            <a:pPr marL="628650" indent="-361950" algn="l"/>
            <a:r>
              <a:rPr lang="en-CA" dirty="0"/>
              <a:t>education is required</a:t>
            </a:r>
          </a:p>
          <a:p>
            <a:pPr marL="628650" indent="-361950" algn="l"/>
            <a:r>
              <a:rPr lang="en-CA" dirty="0"/>
              <a:t>wages</a:t>
            </a:r>
          </a:p>
          <a:p>
            <a:pPr marL="0" indent="0" algn="l">
              <a:buNone/>
            </a:pPr>
            <a:endParaRPr lang="en-CA" sz="1600" dirty="0"/>
          </a:p>
          <a:p>
            <a:pPr marL="0" indent="0" algn="l">
              <a:buNone/>
            </a:pPr>
            <a:r>
              <a:rPr lang="en-CA" dirty="0"/>
              <a:t>Talking to someone who works in the occupation(s) you’re interested in is a great source of first-hand information!</a:t>
            </a:r>
          </a:p>
          <a:p>
            <a:pPr marL="0" indent="0" algn="l">
              <a:buNone/>
            </a:pPr>
            <a:endParaRPr lang="en-CA" dirty="0"/>
          </a:p>
          <a:p>
            <a:pPr marL="0" indent="0" algn="l">
              <a:buNone/>
            </a:pPr>
            <a:endParaRPr lang="en-CA" dirty="0"/>
          </a:p>
          <a:p>
            <a:pPr marL="0" indent="0" algn="l">
              <a:buNone/>
            </a:pPr>
            <a:endParaRPr lang="en-CA" sz="2000" dirty="0"/>
          </a:p>
          <a:p>
            <a:pPr marL="0" indent="0" algn="l">
              <a:buNone/>
            </a:pPr>
            <a:endParaRPr lang="en-US" altLang="en-US" sz="2800" dirty="0"/>
          </a:p>
          <a:p>
            <a:pPr algn="l"/>
            <a:endParaRPr lang="en-US" altLang="en-US" sz="2800" dirty="0"/>
          </a:p>
          <a:p>
            <a:endParaRPr lang="en-US" altLang="en-US" dirty="0"/>
          </a:p>
        </p:txBody>
      </p:sp>
      <p:pic>
        <p:nvPicPr>
          <p:cNvPr id="6" name="Picture 5" descr="A person standing in front of a stove&#10;&#10;Description automatically generated">
            <a:extLst>
              <a:ext uri="{FF2B5EF4-FFF2-40B4-BE49-F238E27FC236}">
                <a16:creationId xmlns:a16="http://schemas.microsoft.com/office/drawing/2014/main" xmlns="" id="{BA355724-0AA3-4C1B-9A98-6441B20F90FE}"/>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xmlns="" r:id="rId5"/>
              </a:ext>
            </a:extLst>
          </a:blip>
          <a:stretch>
            <a:fillRect/>
          </a:stretch>
        </p:blipFill>
        <p:spPr>
          <a:xfrm>
            <a:off x="8251776" y="1507399"/>
            <a:ext cx="2562134" cy="1921601"/>
          </a:xfrm>
          <a:prstGeom prst="rect">
            <a:avLst/>
          </a:prstGeom>
        </p:spPr>
      </p:pic>
      <p:sp>
        <p:nvSpPr>
          <p:cNvPr id="7" name="TextBox 6">
            <a:extLst>
              <a:ext uri="{FF2B5EF4-FFF2-40B4-BE49-F238E27FC236}">
                <a16:creationId xmlns:a16="http://schemas.microsoft.com/office/drawing/2014/main" xmlns="" id="{23C8C3D0-2D0D-4E08-A22E-0B9D891CE1D1}"/>
              </a:ext>
            </a:extLst>
          </p:cNvPr>
          <p:cNvSpPr txBox="1"/>
          <p:nvPr/>
        </p:nvSpPr>
        <p:spPr>
          <a:xfrm>
            <a:off x="1524000" y="7043112"/>
            <a:ext cx="3957376" cy="230832"/>
          </a:xfrm>
          <a:prstGeom prst="rect">
            <a:avLst/>
          </a:prstGeom>
          <a:noFill/>
        </p:spPr>
        <p:txBody>
          <a:bodyPr wrap="square" rtlCol="0">
            <a:spAutoFit/>
          </a:bodyPr>
          <a:lstStyle/>
          <a:p>
            <a:r>
              <a:rPr lang="en-CA" sz="900" dirty="0">
                <a:hlinkClick r:id="rId5" tooltip="http://www.flickr.com/photos/earlg/5513950732/"/>
              </a:rPr>
              <a:t>This Photo</a:t>
            </a:r>
            <a:r>
              <a:rPr lang="en-CA" sz="900" dirty="0"/>
              <a:t> by Unknown Author is licensed under </a:t>
            </a:r>
            <a:r>
              <a:rPr lang="en-CA" sz="900" dirty="0">
                <a:hlinkClick r:id="rId6" tooltip="https://creativecommons.org/licenses/by-nc-nd/3.0/"/>
              </a:rPr>
              <a:t>CC BY-NC-ND</a:t>
            </a:r>
            <a:endParaRPr lang="en-CA" sz="900" dirty="0"/>
          </a:p>
        </p:txBody>
      </p:sp>
      <p:pic>
        <p:nvPicPr>
          <p:cNvPr id="18" name="Picture 17" descr="A picture containing person, outdoor, man, young&#10;&#10;Description automatically generated">
            <a:extLst>
              <a:ext uri="{FF2B5EF4-FFF2-40B4-BE49-F238E27FC236}">
                <a16:creationId xmlns:a16="http://schemas.microsoft.com/office/drawing/2014/main" xmlns="" id="{69EA64D5-7D9B-4D20-910A-EB8BB82BB83C}"/>
              </a:ext>
            </a:extLst>
          </p:cNvPr>
          <p:cNvPicPr>
            <a:picLocks noChangeAspect="1"/>
          </p:cNvPicPr>
          <p:nvPr/>
        </p:nvPicPr>
        <p:blipFill>
          <a:blip r:embed="rId7" cstate="email">
            <a:extLst>
              <a:ext uri="{28A0092B-C50C-407E-A947-70E740481C1C}">
                <a14:useLocalDpi xmlns:a14="http://schemas.microsoft.com/office/drawing/2010/main"/>
              </a:ext>
              <a:ext uri="{837473B0-CC2E-450A-ABE3-18F120FF3D39}">
                <a1611:picAttrSrcUrl xmlns:a1611="http://schemas.microsoft.com/office/drawing/2016/11/main" xmlns="" r:id="rId8"/>
              </a:ext>
            </a:extLst>
          </a:blip>
          <a:stretch>
            <a:fillRect/>
          </a:stretch>
        </p:blipFill>
        <p:spPr>
          <a:xfrm>
            <a:off x="7974924" y="3783205"/>
            <a:ext cx="3115838" cy="2073555"/>
          </a:xfrm>
          <a:prstGeom prst="rect">
            <a:avLst/>
          </a:prstGeom>
        </p:spPr>
      </p:pic>
    </p:spTree>
    <p:extLst>
      <p:ext uri="{BB962C8B-B14F-4D97-AF65-F5344CB8AC3E}">
        <p14:creationId xmlns:p14="http://schemas.microsoft.com/office/powerpoint/2010/main" val="3816468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rmAutofit/>
          </a:bodyPr>
          <a:lstStyle/>
          <a:p>
            <a:r>
              <a:rPr lang="en-US" sz="3600" dirty="0"/>
              <a:t>What are the steps to becoming an apprentice?</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xmlns=""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xmlns="" id="{8494C254-B7D2-469B-88CD-0C45986AEF66}"/>
              </a:ext>
            </a:extLst>
          </p:cNvPr>
          <p:cNvCxnSpPr>
            <a:cxnSpLocks/>
          </p:cNvCxnSpPr>
          <p:nvPr/>
        </p:nvCxnSpPr>
        <p:spPr>
          <a:xfrm>
            <a:off x="944545" y="1001239"/>
            <a:ext cx="9967965"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xmlns="" id="{9144D7B1-144C-48DC-8246-86ADBE571F3B}"/>
              </a:ext>
            </a:extLst>
          </p:cNvPr>
          <p:cNvSpPr txBox="1">
            <a:spLocks noChangeArrowheads="1"/>
          </p:cNvSpPr>
          <p:nvPr/>
        </p:nvSpPr>
        <p:spPr bwMode="auto">
          <a:xfrm>
            <a:off x="944545" y="1363820"/>
            <a:ext cx="5008386" cy="4278329"/>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lgn="l">
              <a:buNone/>
            </a:pPr>
            <a:r>
              <a:rPr lang="en-CA" sz="2200" b="1" dirty="0"/>
              <a:t>Step 2:</a:t>
            </a:r>
          </a:p>
          <a:p>
            <a:pPr marL="0" indent="0" algn="l">
              <a:buNone/>
            </a:pPr>
            <a:r>
              <a:rPr lang="en-CA" sz="2200" dirty="0"/>
              <a:t>Upgrade your skills/education if necessary, to meet the academic requirements. </a:t>
            </a:r>
          </a:p>
          <a:p>
            <a:pPr marL="0" indent="0" algn="l">
              <a:buNone/>
            </a:pPr>
            <a:endParaRPr lang="en-CA" sz="1600" dirty="0"/>
          </a:p>
          <a:p>
            <a:pPr marL="0" indent="0" algn="l">
              <a:buNone/>
            </a:pPr>
            <a:r>
              <a:rPr lang="en-CA" sz="2200" b="1" dirty="0"/>
              <a:t>Step 3: </a:t>
            </a:r>
          </a:p>
          <a:p>
            <a:pPr algn="l"/>
            <a:r>
              <a:rPr lang="en-CA" sz="2200" dirty="0"/>
              <a:t>Search for an employer who will hire you as your ‘sponsor’.</a:t>
            </a:r>
          </a:p>
          <a:p>
            <a:pPr marL="0" indent="0" algn="l">
              <a:buNone/>
            </a:pPr>
            <a:endParaRPr lang="en-CA" sz="1600" dirty="0"/>
          </a:p>
          <a:p>
            <a:pPr algn="l"/>
            <a:r>
              <a:rPr lang="en-US" sz="2200" b="1" dirty="0"/>
              <a:t>Finding a position as an apprentice is just like any other job search.</a:t>
            </a:r>
          </a:p>
          <a:p>
            <a:pPr marL="0" indent="0" algn="l">
              <a:buNone/>
            </a:pPr>
            <a:endParaRPr lang="en-CA" sz="1600" dirty="0"/>
          </a:p>
          <a:p>
            <a:pPr algn="l"/>
            <a:r>
              <a:rPr lang="en-CA" sz="2200" dirty="0"/>
              <a:t>Visit your local Employment Services provider to help you find an employer!</a:t>
            </a:r>
            <a:endParaRPr lang="en-US" altLang="en-US" sz="2200" dirty="0"/>
          </a:p>
          <a:p>
            <a:pPr algn="l"/>
            <a:endParaRPr lang="en-US" altLang="en-US" sz="2800" dirty="0"/>
          </a:p>
          <a:p>
            <a:endParaRPr lang="en-US" altLang="en-US" dirty="0"/>
          </a:p>
        </p:txBody>
      </p:sp>
      <p:sp>
        <p:nvSpPr>
          <p:cNvPr id="24" name="TextBox 23">
            <a:extLst>
              <a:ext uri="{FF2B5EF4-FFF2-40B4-BE49-F238E27FC236}">
                <a16:creationId xmlns:a16="http://schemas.microsoft.com/office/drawing/2014/main" xmlns="" id="{244DAF21-A736-4304-8B44-124A2C9DFAEE}"/>
              </a:ext>
            </a:extLst>
          </p:cNvPr>
          <p:cNvSpPr txBox="1"/>
          <p:nvPr/>
        </p:nvSpPr>
        <p:spPr>
          <a:xfrm>
            <a:off x="2673268" y="6858000"/>
            <a:ext cx="6845463" cy="230832"/>
          </a:xfrm>
          <a:prstGeom prst="rect">
            <a:avLst/>
          </a:prstGeom>
          <a:noFill/>
        </p:spPr>
        <p:txBody>
          <a:bodyPr wrap="square" rtlCol="0">
            <a:spAutoFit/>
          </a:bodyPr>
          <a:lstStyle/>
          <a:p>
            <a:r>
              <a:rPr lang="en-CA" sz="900" dirty="0">
                <a:hlinkClick r:id="rId4" tooltip="http://www.tonybates.ca/2015/10/12/australia-moves-backwards-from-online-apprenticeship-training/"/>
              </a:rPr>
              <a:t>This Photo</a:t>
            </a:r>
            <a:r>
              <a:rPr lang="en-CA" sz="900" dirty="0"/>
              <a:t> by Unknown Author is licensed under </a:t>
            </a:r>
            <a:r>
              <a:rPr lang="en-CA" sz="900" dirty="0">
                <a:hlinkClick r:id="rId5" tooltip="https://creativecommons.org/licenses/by-nc-sa/3.0/"/>
              </a:rPr>
              <a:t>CC BY-SA-NC</a:t>
            </a:r>
            <a:endParaRPr lang="en-CA" sz="900" dirty="0"/>
          </a:p>
        </p:txBody>
      </p:sp>
      <p:pic>
        <p:nvPicPr>
          <p:cNvPr id="26" name="Picture 25" descr="A close up of a persons hand&#10;&#10;Description automatically generated">
            <a:extLst>
              <a:ext uri="{FF2B5EF4-FFF2-40B4-BE49-F238E27FC236}">
                <a16:creationId xmlns:a16="http://schemas.microsoft.com/office/drawing/2014/main" xmlns="" id="{237D71A8-D50D-48FC-981D-FF1FA9252CE9}"/>
              </a:ext>
            </a:extLst>
          </p:cNvPr>
          <p:cNvPicPr>
            <a:picLocks noChangeAspect="1"/>
          </p:cNvPicPr>
          <p:nvPr/>
        </p:nvPicPr>
        <p:blipFill>
          <a:blip r:embed="rId6" cstate="email">
            <a:extLst>
              <a:ext uri="{28A0092B-C50C-407E-A947-70E740481C1C}">
                <a14:useLocalDpi xmlns:a14="http://schemas.microsoft.com/office/drawing/2010/main"/>
              </a:ext>
              <a:ext uri="{837473B0-CC2E-450A-ABE3-18F120FF3D39}">
                <a1611:picAttrSrcUrl xmlns:a1611="http://schemas.microsoft.com/office/drawing/2016/11/main" xmlns="" r:id="rId7"/>
              </a:ext>
            </a:extLst>
          </a:blip>
          <a:stretch>
            <a:fillRect/>
          </a:stretch>
        </p:blipFill>
        <p:spPr>
          <a:xfrm>
            <a:off x="9051220" y="2729198"/>
            <a:ext cx="935022" cy="620855"/>
          </a:xfrm>
          <a:prstGeom prst="rect">
            <a:avLst/>
          </a:prstGeom>
        </p:spPr>
      </p:pic>
      <p:sp>
        <p:nvSpPr>
          <p:cNvPr id="27" name="TextBox 26">
            <a:extLst>
              <a:ext uri="{FF2B5EF4-FFF2-40B4-BE49-F238E27FC236}">
                <a16:creationId xmlns:a16="http://schemas.microsoft.com/office/drawing/2014/main" xmlns="" id="{D7657CB9-1E63-442D-A860-DCB1888B669E}"/>
              </a:ext>
            </a:extLst>
          </p:cNvPr>
          <p:cNvSpPr txBox="1"/>
          <p:nvPr/>
        </p:nvSpPr>
        <p:spPr>
          <a:xfrm>
            <a:off x="9051220" y="3547285"/>
            <a:ext cx="935022" cy="784830"/>
          </a:xfrm>
          <a:prstGeom prst="rect">
            <a:avLst/>
          </a:prstGeom>
          <a:noFill/>
        </p:spPr>
        <p:txBody>
          <a:bodyPr wrap="square" rtlCol="0">
            <a:spAutoFit/>
          </a:bodyPr>
          <a:lstStyle/>
          <a:p>
            <a:r>
              <a:rPr lang="en-CA" sz="900">
                <a:hlinkClick r:id="rId7" tooltip="http://www.progressive-charlestown.com/2017/04/charlestown-area-job-openings.html"/>
              </a:rPr>
              <a:t>This Photo</a:t>
            </a:r>
            <a:r>
              <a:rPr lang="en-CA" sz="900"/>
              <a:t> by Unknown Author is licensed under </a:t>
            </a:r>
            <a:r>
              <a:rPr lang="en-CA" sz="900">
                <a:hlinkClick r:id="rId8" tooltip="https://creativecommons.org/licenses/by-sa/3.0/"/>
              </a:rPr>
              <a:t>CC BY-SA</a:t>
            </a:r>
            <a:endParaRPr lang="en-CA" sz="900"/>
          </a:p>
        </p:txBody>
      </p:sp>
      <p:pic>
        <p:nvPicPr>
          <p:cNvPr id="29" name="Picture 28" descr="A close up of a street sign&#10;&#10;Description automatically generated">
            <a:extLst>
              <a:ext uri="{FF2B5EF4-FFF2-40B4-BE49-F238E27FC236}">
                <a16:creationId xmlns:a16="http://schemas.microsoft.com/office/drawing/2014/main" xmlns="" id="{68F0EAAE-2E16-48ED-B0B3-E2C402A71E10}"/>
              </a:ext>
            </a:extLst>
          </p:cNvPr>
          <p:cNvPicPr>
            <a:picLocks noChangeAspect="1"/>
          </p:cNvPicPr>
          <p:nvPr/>
        </p:nvPicPr>
        <p:blipFill>
          <a:blip r:embed="rId9" cstate="email">
            <a:extLst>
              <a:ext uri="{28A0092B-C50C-407E-A947-70E740481C1C}">
                <a14:useLocalDpi xmlns:a14="http://schemas.microsoft.com/office/drawing/2010/main"/>
              </a:ext>
              <a:ext uri="{837473B0-CC2E-450A-ABE3-18F120FF3D39}">
                <a1611:picAttrSrcUrl xmlns:a1611="http://schemas.microsoft.com/office/drawing/2016/11/main" xmlns="" r:id="rId10"/>
              </a:ext>
            </a:extLst>
          </a:blip>
          <a:stretch>
            <a:fillRect/>
          </a:stretch>
        </p:blipFill>
        <p:spPr>
          <a:xfrm>
            <a:off x="7556695" y="2178812"/>
            <a:ext cx="3797105" cy="2648343"/>
          </a:xfrm>
          <a:prstGeom prst="rect">
            <a:avLst/>
          </a:prstGeom>
        </p:spPr>
      </p:pic>
    </p:spTree>
    <p:extLst>
      <p:ext uri="{BB962C8B-B14F-4D97-AF65-F5344CB8AC3E}">
        <p14:creationId xmlns:p14="http://schemas.microsoft.com/office/powerpoint/2010/main" val="442460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rmAutofit/>
          </a:bodyPr>
          <a:lstStyle/>
          <a:p>
            <a:r>
              <a:rPr lang="en-US" sz="3600" dirty="0"/>
              <a:t>What are the steps to becoming an apprentice?</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xmlns=""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xmlns="" id="{8494C254-B7D2-469B-88CD-0C45986AEF66}"/>
              </a:ext>
            </a:extLst>
          </p:cNvPr>
          <p:cNvCxnSpPr>
            <a:cxnSpLocks/>
          </p:cNvCxnSpPr>
          <p:nvPr/>
        </p:nvCxnSpPr>
        <p:spPr>
          <a:xfrm>
            <a:off x="944545" y="1001239"/>
            <a:ext cx="9967965"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7" name="Text Box 2">
            <a:extLst>
              <a:ext uri="{FF2B5EF4-FFF2-40B4-BE49-F238E27FC236}">
                <a16:creationId xmlns:a16="http://schemas.microsoft.com/office/drawing/2014/main" xmlns="" id="{4D75E43C-7A03-4841-9AF6-C463C2F45F93}"/>
              </a:ext>
            </a:extLst>
          </p:cNvPr>
          <p:cNvSpPr txBox="1">
            <a:spLocks noChangeArrowheads="1"/>
          </p:cNvSpPr>
          <p:nvPr/>
        </p:nvSpPr>
        <p:spPr bwMode="auto">
          <a:xfrm>
            <a:off x="838200" y="1386538"/>
            <a:ext cx="4571758" cy="4039569"/>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lgn="l">
              <a:buNone/>
            </a:pPr>
            <a:r>
              <a:rPr lang="en-CA" sz="2200" b="1" dirty="0"/>
              <a:t>Step 4:</a:t>
            </a:r>
          </a:p>
          <a:p>
            <a:pPr marL="0" indent="0" algn="l">
              <a:buNone/>
            </a:pPr>
            <a:r>
              <a:rPr lang="en-CA" sz="2200" dirty="0"/>
              <a:t>Apply online on the ministry’s “Start an Apprenticeship” website once you have found an employer that has agreed to hire you.</a:t>
            </a:r>
            <a:endParaRPr lang="en-CA" sz="2200" b="1" dirty="0"/>
          </a:p>
          <a:p>
            <a:pPr marL="0" indent="0" algn="l">
              <a:buNone/>
            </a:pPr>
            <a:endParaRPr lang="en-CA" sz="1600" dirty="0"/>
          </a:p>
          <a:p>
            <a:pPr marL="0" indent="0" algn="l">
              <a:buNone/>
            </a:pPr>
            <a:r>
              <a:rPr lang="en-CA" sz="2200" b="1" dirty="0"/>
              <a:t>Step 5: </a:t>
            </a:r>
          </a:p>
          <a:p>
            <a:pPr marL="0" indent="0" algn="l">
              <a:buNone/>
            </a:pPr>
            <a:r>
              <a:rPr lang="en-CA" sz="2200" dirty="0"/>
              <a:t>Sign the legal training agreement with your employer and the ministry.</a:t>
            </a:r>
          </a:p>
          <a:p>
            <a:pPr marL="0" indent="0" algn="l">
              <a:buNone/>
            </a:pPr>
            <a:endParaRPr lang="en-CA" sz="1600" b="1" dirty="0"/>
          </a:p>
          <a:p>
            <a:pPr marL="0" indent="0" algn="l">
              <a:buNone/>
            </a:pPr>
            <a:r>
              <a:rPr lang="en-CA" sz="2000" b="1" dirty="0"/>
              <a:t>Step 6:</a:t>
            </a:r>
          </a:p>
          <a:p>
            <a:pPr marL="0" indent="0" algn="l">
              <a:buNone/>
            </a:pPr>
            <a:r>
              <a:rPr lang="en-CA" sz="2200" dirty="0"/>
              <a:t>Start working as an apprentice!</a:t>
            </a:r>
          </a:p>
          <a:p>
            <a:pPr marL="0" indent="0" algn="l">
              <a:buNone/>
            </a:pPr>
            <a:endParaRPr lang="en-US" altLang="en-US" sz="2800" dirty="0"/>
          </a:p>
          <a:p>
            <a:pPr marL="0" indent="0" algn="l">
              <a:buNone/>
            </a:pPr>
            <a:endParaRPr lang="en-US" altLang="en-US" sz="2800" dirty="0"/>
          </a:p>
        </p:txBody>
      </p:sp>
      <p:pic>
        <p:nvPicPr>
          <p:cNvPr id="9" name="Picture 2" descr="Image result for you're hired">
            <a:extLst>
              <a:ext uri="{FF2B5EF4-FFF2-40B4-BE49-F238E27FC236}">
                <a16:creationId xmlns:a16="http://schemas.microsoft.com/office/drawing/2014/main" xmlns="" id="{80A123B4-8902-4CED-9D93-94A39FC78E3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38842" y="3615963"/>
            <a:ext cx="2262680" cy="18101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xmlns="" id="{147FC7F6-63BD-4934-BA60-F0FB24E4A3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27855" y="1616476"/>
            <a:ext cx="4084655" cy="1435148"/>
          </a:xfrm>
          <a:prstGeom prst="rect">
            <a:avLst/>
          </a:prstGeom>
        </p:spPr>
      </p:pic>
    </p:spTree>
    <p:extLst>
      <p:ext uri="{BB962C8B-B14F-4D97-AF65-F5344CB8AC3E}">
        <p14:creationId xmlns:p14="http://schemas.microsoft.com/office/powerpoint/2010/main" val="896035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F80E7C4-ABCC-4290-AF7E-1B6787D659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128" y="324730"/>
            <a:ext cx="10787743" cy="6113960"/>
          </a:xfrm>
          <a:prstGeom prst="rect">
            <a:avLst/>
          </a:prstGeom>
        </p:spPr>
      </p:pic>
    </p:spTree>
    <p:extLst>
      <p:ext uri="{BB962C8B-B14F-4D97-AF65-F5344CB8AC3E}">
        <p14:creationId xmlns:p14="http://schemas.microsoft.com/office/powerpoint/2010/main" val="4107824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rmAutofit/>
          </a:bodyPr>
          <a:lstStyle/>
          <a:p>
            <a:r>
              <a:rPr lang="en-US" sz="3600" dirty="0"/>
              <a:t>What credentials does apprenticeship provide</a:t>
            </a:r>
            <a:r>
              <a:rPr lang="en-US" sz="3200" dirty="0"/>
              <a:t>?</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xmlns=""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xmlns="" id="{8494C254-B7D2-469B-88CD-0C45986AEF66}"/>
              </a:ext>
            </a:extLst>
          </p:cNvPr>
          <p:cNvCxnSpPr>
            <a:cxnSpLocks/>
          </p:cNvCxnSpPr>
          <p:nvPr/>
        </p:nvCxnSpPr>
        <p:spPr>
          <a:xfrm>
            <a:off x="944545" y="1001239"/>
            <a:ext cx="9967965"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xmlns="" id="{9144D7B1-144C-48DC-8246-86ADBE571F3B}"/>
              </a:ext>
            </a:extLst>
          </p:cNvPr>
          <p:cNvSpPr txBox="1">
            <a:spLocks noChangeArrowheads="1"/>
          </p:cNvSpPr>
          <p:nvPr/>
        </p:nvSpPr>
        <p:spPr bwMode="auto">
          <a:xfrm>
            <a:off x="976547" y="1544451"/>
            <a:ext cx="9666513" cy="3276487"/>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buNone/>
            </a:pPr>
            <a:r>
              <a:rPr lang="en-CA" dirty="0"/>
              <a:t>– </a:t>
            </a:r>
            <a:r>
              <a:rPr lang="en-CA" b="1" dirty="0"/>
              <a:t>Certificate of Apprenticeship</a:t>
            </a:r>
            <a:r>
              <a:rPr lang="en-CA" dirty="0"/>
              <a:t> – </a:t>
            </a:r>
          </a:p>
          <a:p>
            <a:pPr marL="0" lvl="0" indent="0">
              <a:buNone/>
            </a:pPr>
            <a:r>
              <a:rPr lang="en-CA" dirty="0"/>
              <a:t>issued to an apprentice by the Ontario government for successful completion of all requirements of their training program</a:t>
            </a:r>
          </a:p>
          <a:p>
            <a:pPr marL="0" indent="0">
              <a:buNone/>
            </a:pPr>
            <a:endParaRPr lang="en-CA" dirty="0"/>
          </a:p>
          <a:p>
            <a:pPr marL="0" indent="0">
              <a:buNone/>
            </a:pPr>
            <a:r>
              <a:rPr lang="en-CA" dirty="0"/>
              <a:t>– </a:t>
            </a:r>
            <a:r>
              <a:rPr lang="en-CA" b="1" dirty="0"/>
              <a:t>Certificate of Qualification</a:t>
            </a:r>
            <a:r>
              <a:rPr lang="en-CA" dirty="0"/>
              <a:t> – </a:t>
            </a:r>
          </a:p>
          <a:p>
            <a:pPr marL="0" lvl="0" indent="0">
              <a:buNone/>
            </a:pPr>
            <a:r>
              <a:rPr lang="en-CA" dirty="0"/>
              <a:t>issued by the Ontario College of Trades* for successful completion of all apprenticeship training and the trade-specific qualification exam</a:t>
            </a:r>
          </a:p>
          <a:p>
            <a:pPr marL="0" lvl="0" indent="0">
              <a:buNone/>
            </a:pPr>
            <a:endParaRPr lang="en-CA" sz="1600" dirty="0"/>
          </a:p>
          <a:p>
            <a:pPr marL="0" lvl="0" indent="0">
              <a:buNone/>
            </a:pPr>
            <a:r>
              <a:rPr lang="en-CA" sz="1600" dirty="0"/>
              <a:t>*subject to change</a:t>
            </a:r>
          </a:p>
        </p:txBody>
      </p:sp>
      <p:pic>
        <p:nvPicPr>
          <p:cNvPr id="6" name="Picture 5" descr="A close up of a piece of paper&#10;&#10;Description automatically generated">
            <a:extLst>
              <a:ext uri="{FF2B5EF4-FFF2-40B4-BE49-F238E27FC236}">
                <a16:creationId xmlns:a16="http://schemas.microsoft.com/office/drawing/2014/main" xmlns="" id="{671D2D2E-19E6-4C6D-A24F-E2DB64DD33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0890" y="4260981"/>
            <a:ext cx="1981257" cy="1981257"/>
          </a:xfrm>
          <a:prstGeom prst="rect">
            <a:avLst/>
          </a:prstGeom>
        </p:spPr>
      </p:pic>
    </p:spTree>
    <p:extLst>
      <p:ext uri="{BB962C8B-B14F-4D97-AF65-F5344CB8AC3E}">
        <p14:creationId xmlns:p14="http://schemas.microsoft.com/office/powerpoint/2010/main" val="261289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4545"/>
            <a:ext cx="10515600" cy="845696"/>
          </a:xfrm>
        </p:spPr>
        <p:txBody>
          <a:bodyPr>
            <a:normAutofit/>
          </a:bodyPr>
          <a:lstStyle/>
          <a:p>
            <a:r>
              <a:rPr lang="en-US" sz="3600" dirty="0"/>
              <a:t>Is there any financial help available for apprentices?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xmlns=""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xmlns="" id="{8494C254-B7D2-469B-88CD-0C45986AEF66}"/>
              </a:ext>
            </a:extLst>
          </p:cNvPr>
          <p:cNvCxnSpPr>
            <a:cxnSpLocks/>
          </p:cNvCxnSpPr>
          <p:nvPr/>
        </p:nvCxnSpPr>
        <p:spPr>
          <a:xfrm>
            <a:off x="929473" y="956021"/>
            <a:ext cx="9967965"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graphicFrame>
        <p:nvGraphicFramePr>
          <p:cNvPr id="15" name="Table 15">
            <a:extLst>
              <a:ext uri="{FF2B5EF4-FFF2-40B4-BE49-F238E27FC236}">
                <a16:creationId xmlns:a16="http://schemas.microsoft.com/office/drawing/2014/main" xmlns="" id="{B6044883-944E-4D15-A1E6-24C7C093E52C}"/>
              </a:ext>
            </a:extLst>
          </p:cNvPr>
          <p:cNvGraphicFramePr>
            <a:graphicFrameLocks noGrp="1"/>
          </p:cNvGraphicFramePr>
          <p:nvPr>
            <p:extLst>
              <p:ext uri="{D42A27DB-BD31-4B8C-83A1-F6EECF244321}">
                <p14:modId xmlns:p14="http://schemas.microsoft.com/office/powerpoint/2010/main" val="2722458516"/>
              </p:ext>
            </p:extLst>
          </p:nvPr>
        </p:nvGraphicFramePr>
        <p:xfrm>
          <a:off x="1140488" y="1280160"/>
          <a:ext cx="9545934" cy="4023360"/>
        </p:xfrm>
        <a:graphic>
          <a:graphicData uri="http://schemas.openxmlformats.org/drawingml/2006/table">
            <a:tbl>
              <a:tblPr firstRow="1" bandRow="1">
                <a:tableStyleId>{93296810-A885-4BE3-A3E7-6D5BEEA58F35}</a:tableStyleId>
              </a:tblPr>
              <a:tblGrid>
                <a:gridCol w="2291024">
                  <a:extLst>
                    <a:ext uri="{9D8B030D-6E8A-4147-A177-3AD203B41FA5}">
                      <a16:colId xmlns:a16="http://schemas.microsoft.com/office/drawing/2014/main" xmlns="" val="3620117146"/>
                    </a:ext>
                  </a:extLst>
                </a:gridCol>
                <a:gridCol w="2446774">
                  <a:extLst>
                    <a:ext uri="{9D8B030D-6E8A-4147-A177-3AD203B41FA5}">
                      <a16:colId xmlns:a16="http://schemas.microsoft.com/office/drawing/2014/main" xmlns="" val="1991938143"/>
                    </a:ext>
                  </a:extLst>
                </a:gridCol>
                <a:gridCol w="2461845">
                  <a:extLst>
                    <a:ext uri="{9D8B030D-6E8A-4147-A177-3AD203B41FA5}">
                      <a16:colId xmlns:a16="http://schemas.microsoft.com/office/drawing/2014/main" xmlns="" val="243665616"/>
                    </a:ext>
                  </a:extLst>
                </a:gridCol>
                <a:gridCol w="2346291">
                  <a:extLst>
                    <a:ext uri="{9D8B030D-6E8A-4147-A177-3AD203B41FA5}">
                      <a16:colId xmlns:a16="http://schemas.microsoft.com/office/drawing/2014/main" xmlns="" val="3859523857"/>
                    </a:ext>
                  </a:extLst>
                </a:gridCol>
              </a:tblGrid>
              <a:tr h="0">
                <a:tc>
                  <a:txBody>
                    <a:bodyPr/>
                    <a:lstStyle/>
                    <a:p>
                      <a:r>
                        <a:rPr lang="en-CA" dirty="0">
                          <a:solidFill>
                            <a:sysClr val="windowText" lastClr="000000"/>
                          </a:solidFill>
                        </a:rPr>
                        <a:t>Apprenticeship Incentive Grant</a:t>
                      </a:r>
                    </a:p>
                  </a:txBody>
                  <a:tcPr/>
                </a:tc>
                <a:tc>
                  <a:txBody>
                    <a:bodyPr/>
                    <a:lstStyle/>
                    <a:p>
                      <a:r>
                        <a:rPr lang="en-CA" dirty="0">
                          <a:solidFill>
                            <a:sysClr val="windowText" lastClr="000000"/>
                          </a:solidFill>
                        </a:rPr>
                        <a:t>Apprenticeship Completion Grant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ysClr val="windowText" lastClr="000000"/>
                          </a:solidFill>
                        </a:rPr>
                        <a:t>Apprenticeship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ysClr val="windowText" lastClr="000000"/>
                          </a:solidFill>
                        </a:rPr>
                        <a:t>Incentive Grant for Women</a:t>
                      </a:r>
                    </a:p>
                    <a:p>
                      <a:endParaRPr lang="en-CA" dirty="0">
                        <a:solidFill>
                          <a:sysClr val="windowText" lastClr="000000"/>
                        </a:solidFill>
                      </a:endParaRPr>
                    </a:p>
                  </a:txBody>
                  <a:tcPr/>
                </a:tc>
                <a:tc>
                  <a:txBody>
                    <a:bodyPr/>
                    <a:lstStyle/>
                    <a:p>
                      <a:r>
                        <a:rPr lang="en-CA" dirty="0">
                          <a:solidFill>
                            <a:sysClr val="windowText" lastClr="000000"/>
                          </a:solidFill>
                        </a:rPr>
                        <a:t>Canada Apprentice Loan</a:t>
                      </a:r>
                    </a:p>
                  </a:txBody>
                  <a:tcPr/>
                </a:tc>
                <a:extLst>
                  <a:ext uri="{0D108BD9-81ED-4DB2-BD59-A6C34878D82A}">
                    <a16:rowId xmlns:a16="http://schemas.microsoft.com/office/drawing/2014/main" xmlns="" val="861338399"/>
                  </a:ext>
                </a:extLst>
              </a:tr>
              <a:tr h="21541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 a taxable cash grant of $1,000 per year or level, for a lifetime maximum amount of $2,000 per person.</a:t>
                      </a:r>
                    </a:p>
                    <a:p>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 one-time taxable cash grant lifetime amount of $2,000 per person for registered apprentices who complete their apprenticeship training and obtain their journeyperson certification.</a:t>
                      </a:r>
                    </a:p>
                    <a:p>
                      <a:endParaRPr lang="en-CA" dirty="0"/>
                    </a:p>
                  </a:txBody>
                  <a:tcPr/>
                </a:tc>
                <a:tc>
                  <a:txBody>
                    <a:bodyPr/>
                    <a:lstStyle/>
                    <a:p>
                      <a:r>
                        <a:rPr lang="en-US" dirty="0"/>
                        <a:t>a taxable cash grant of $3,000 per year/level up to a maximum amount of $6,000 per person.</a:t>
                      </a:r>
                      <a:endParaRPr lang="en-C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government loan that can help apprentices get the money they need to achieve their goals.</a:t>
                      </a:r>
                    </a:p>
                    <a:p>
                      <a:endParaRPr lang="en-CA" dirty="0"/>
                    </a:p>
                  </a:txBody>
                  <a:tcPr/>
                </a:tc>
                <a:extLst>
                  <a:ext uri="{0D108BD9-81ED-4DB2-BD59-A6C34878D82A}">
                    <a16:rowId xmlns:a16="http://schemas.microsoft.com/office/drawing/2014/main" xmlns="" val="1714861631"/>
                  </a:ext>
                </a:extLst>
              </a:tr>
            </a:tbl>
          </a:graphicData>
        </a:graphic>
      </p:graphicFrame>
      <p:pic>
        <p:nvPicPr>
          <p:cNvPr id="18" name="Picture 17" descr="A close up of a logo&#10;&#10;Description automatically generated">
            <a:extLst>
              <a:ext uri="{FF2B5EF4-FFF2-40B4-BE49-F238E27FC236}">
                <a16:creationId xmlns:a16="http://schemas.microsoft.com/office/drawing/2014/main" xmlns="" id="{F60499E5-56A2-42B3-8531-4250FE9BA0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1530" y="4573204"/>
            <a:ext cx="2170443" cy="1444331"/>
          </a:xfrm>
          <a:prstGeom prst="rect">
            <a:avLst/>
          </a:prstGeom>
        </p:spPr>
      </p:pic>
    </p:spTree>
    <p:extLst>
      <p:ext uri="{BB962C8B-B14F-4D97-AF65-F5344CB8AC3E}">
        <p14:creationId xmlns:p14="http://schemas.microsoft.com/office/powerpoint/2010/main" val="3659133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007" y="238092"/>
            <a:ext cx="10515600" cy="845696"/>
          </a:xfrm>
        </p:spPr>
        <p:txBody>
          <a:bodyPr>
            <a:normAutofit/>
          </a:bodyPr>
          <a:lstStyle/>
          <a:p>
            <a:r>
              <a:rPr lang="en-US" sz="3600" dirty="0"/>
              <a:t>How do I know what I will learn and study?</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xmlns="" id="{CACA6960-84EB-4E57-A4B8-6E1CCD1FCBFA}"/>
              </a:ext>
            </a:extLst>
          </p:cNvPr>
          <p:cNvSpPr>
            <a:spLocks noChangeArrowheads="1"/>
          </p:cNvSpPr>
          <p:nvPr/>
        </p:nvSpPr>
        <p:spPr bwMode="auto">
          <a:xfrm>
            <a:off x="3009482" y="39037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xmlns="" id="{8494C254-B7D2-469B-88CD-0C45986AEF66}"/>
              </a:ext>
            </a:extLst>
          </p:cNvPr>
          <p:cNvCxnSpPr>
            <a:cxnSpLocks/>
          </p:cNvCxnSpPr>
          <p:nvPr/>
        </p:nvCxnSpPr>
        <p:spPr>
          <a:xfrm>
            <a:off x="906864" y="961046"/>
            <a:ext cx="10406743"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xmlns="" id="{9144D7B1-144C-48DC-8246-86ADBE571F3B}"/>
              </a:ext>
            </a:extLst>
          </p:cNvPr>
          <p:cNvSpPr txBox="1">
            <a:spLocks noChangeArrowheads="1"/>
          </p:cNvSpPr>
          <p:nvPr/>
        </p:nvSpPr>
        <p:spPr bwMode="auto">
          <a:xfrm>
            <a:off x="906865" y="1936645"/>
            <a:ext cx="3397657" cy="3067434"/>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lgn="l">
              <a:buNone/>
            </a:pPr>
            <a:r>
              <a:rPr lang="en-CA" sz="2000" dirty="0"/>
              <a:t>The Apprenticeship Training Standards, including curriculum/courses, can currently be found on the OCoT website.</a:t>
            </a:r>
          </a:p>
          <a:p>
            <a:pPr marL="0" indent="0" algn="l">
              <a:buNone/>
            </a:pPr>
            <a:endParaRPr lang="en-CA" sz="1400" dirty="0"/>
          </a:p>
          <a:p>
            <a:pPr marL="0" indent="0" algn="l">
              <a:buNone/>
            </a:pPr>
            <a:r>
              <a:rPr lang="en-CA" sz="2000" dirty="0"/>
              <a:t>On the next slide is the table of contents for the “Baker and Patissier” apprenticeship in-school curriculum.</a:t>
            </a:r>
          </a:p>
          <a:p>
            <a:pPr marL="0" indent="0" algn="l">
              <a:buNone/>
            </a:pPr>
            <a:endParaRPr lang="en-US" altLang="en-US" sz="2800" dirty="0"/>
          </a:p>
          <a:p>
            <a:endParaRPr lang="en-US" altLang="en-US" dirty="0"/>
          </a:p>
        </p:txBody>
      </p:sp>
      <p:pic>
        <p:nvPicPr>
          <p:cNvPr id="8" name="Picture 7">
            <a:extLst>
              <a:ext uri="{FF2B5EF4-FFF2-40B4-BE49-F238E27FC236}">
                <a16:creationId xmlns:a16="http://schemas.microsoft.com/office/drawing/2014/main" xmlns="" id="{09FB2605-2035-4A2A-95E4-A20E0EE3A2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4522" y="1234482"/>
            <a:ext cx="7016779" cy="4782068"/>
          </a:xfrm>
          <a:prstGeom prst="rect">
            <a:avLst/>
          </a:prstGeom>
        </p:spPr>
      </p:pic>
    </p:spTree>
    <p:extLst>
      <p:ext uri="{BB962C8B-B14F-4D97-AF65-F5344CB8AC3E}">
        <p14:creationId xmlns:p14="http://schemas.microsoft.com/office/powerpoint/2010/main" val="4065379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644" y="4528218"/>
            <a:ext cx="8816711" cy="834526"/>
          </a:xfrm>
          <a:solidFill>
            <a:schemeClr val="accent2">
              <a:lumMod val="75000"/>
            </a:schemeClr>
          </a:solidFill>
        </p:spPr>
        <p:txBody>
          <a:bodyPr>
            <a:normAutofit fontScale="90000"/>
          </a:bodyPr>
          <a:lstStyle/>
          <a:p>
            <a:pPr algn="ctr"/>
            <a:r>
              <a:rPr lang="en-US" sz="3600" b="1" dirty="0">
                <a:solidFill>
                  <a:schemeClr val="bg1"/>
                </a:solidFill>
                <a:latin typeface="Calibri" panose="020F0502020204030204" pitchFamily="34" charset="0"/>
                <a:cs typeface="Calibri" panose="020F0502020204030204" pitchFamily="34" charset="0"/>
              </a:rPr>
              <a:t>Important Meaningful Work the World Can See</a:t>
            </a:r>
            <a:endParaRPr lang="en-US" sz="4000" dirty="0">
              <a:solidFill>
                <a:schemeClr val="bg1"/>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pic>
        <p:nvPicPr>
          <p:cNvPr id="12" name="Picture 11" descr="A picture containing many, toy, different, room&#10;&#10;Description automatically generated">
            <a:extLst>
              <a:ext uri="{FF2B5EF4-FFF2-40B4-BE49-F238E27FC236}">
                <a16:creationId xmlns:a16="http://schemas.microsoft.com/office/drawing/2014/main" xmlns="" id="{DF8AFDB2-B9A2-478E-A1F1-478EBE7977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8466" y="345725"/>
            <a:ext cx="3938172" cy="3839717"/>
          </a:xfrm>
          <a:prstGeom prst="rect">
            <a:avLst/>
          </a:prstGeom>
        </p:spPr>
      </p:pic>
    </p:spTree>
    <p:extLst>
      <p:ext uri="{BB962C8B-B14F-4D97-AF65-F5344CB8AC3E}">
        <p14:creationId xmlns:p14="http://schemas.microsoft.com/office/powerpoint/2010/main" val="350998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xmlns=""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sp>
        <p:nvSpPr>
          <p:cNvPr id="11" name="Text Box 2">
            <a:extLst>
              <a:ext uri="{FF2B5EF4-FFF2-40B4-BE49-F238E27FC236}">
                <a16:creationId xmlns:a16="http://schemas.microsoft.com/office/drawing/2014/main" xmlns="" id="{9144D7B1-144C-48DC-8246-86ADBE571F3B}"/>
              </a:ext>
            </a:extLst>
          </p:cNvPr>
          <p:cNvSpPr txBox="1">
            <a:spLocks noChangeArrowheads="1"/>
          </p:cNvSpPr>
          <p:nvPr/>
        </p:nvSpPr>
        <p:spPr bwMode="auto">
          <a:xfrm>
            <a:off x="1462035" y="346671"/>
            <a:ext cx="9822264" cy="6209631"/>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lgn="l">
              <a:buNone/>
            </a:pPr>
            <a:endParaRPr lang="en-US" b="1" u="sng" dirty="0"/>
          </a:p>
          <a:p>
            <a:pPr marL="0" indent="0" algn="l">
              <a:buNone/>
            </a:pPr>
            <a:endParaRPr lang="en-US" altLang="en-US" sz="2800" dirty="0"/>
          </a:p>
          <a:p>
            <a:endParaRPr lang="en-US" altLang="en-US" dirty="0"/>
          </a:p>
        </p:txBody>
      </p:sp>
      <p:pic>
        <p:nvPicPr>
          <p:cNvPr id="4" name="Picture 3">
            <a:extLst>
              <a:ext uri="{FF2B5EF4-FFF2-40B4-BE49-F238E27FC236}">
                <a16:creationId xmlns:a16="http://schemas.microsoft.com/office/drawing/2014/main" xmlns="" id="{BD732F56-CCE3-4091-92A3-E7AF5CDCF8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556" y="405266"/>
            <a:ext cx="5091847" cy="6151044"/>
          </a:xfrm>
          <a:prstGeom prst="rect">
            <a:avLst/>
          </a:prstGeom>
        </p:spPr>
      </p:pic>
    </p:spTree>
    <p:extLst>
      <p:ext uri="{BB962C8B-B14F-4D97-AF65-F5344CB8AC3E}">
        <p14:creationId xmlns:p14="http://schemas.microsoft.com/office/powerpoint/2010/main" val="2773640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007" y="238092"/>
            <a:ext cx="10515600" cy="845696"/>
          </a:xfrm>
        </p:spPr>
        <p:txBody>
          <a:bodyPr>
            <a:normAutofit fontScale="90000"/>
          </a:bodyPr>
          <a:lstStyle/>
          <a:p>
            <a:r>
              <a:rPr lang="en-US" sz="4000" dirty="0"/>
              <a:t>How does the “in-school” training component work?</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xmlns="" id="{CACA6960-84EB-4E57-A4B8-6E1CCD1FCBFA}"/>
              </a:ext>
            </a:extLst>
          </p:cNvPr>
          <p:cNvSpPr>
            <a:spLocks noChangeArrowheads="1"/>
          </p:cNvSpPr>
          <p:nvPr/>
        </p:nvSpPr>
        <p:spPr bwMode="auto">
          <a:xfrm>
            <a:off x="3009482" y="39037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xmlns="" id="{8494C254-B7D2-469B-88CD-0C45986AEF66}"/>
              </a:ext>
            </a:extLst>
          </p:cNvPr>
          <p:cNvCxnSpPr>
            <a:cxnSpLocks/>
          </p:cNvCxnSpPr>
          <p:nvPr/>
        </p:nvCxnSpPr>
        <p:spPr>
          <a:xfrm>
            <a:off x="906864" y="940949"/>
            <a:ext cx="9967965"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xmlns="" id="{9144D7B1-144C-48DC-8246-86ADBE571F3B}"/>
              </a:ext>
            </a:extLst>
          </p:cNvPr>
          <p:cNvSpPr txBox="1">
            <a:spLocks noChangeArrowheads="1"/>
          </p:cNvSpPr>
          <p:nvPr/>
        </p:nvSpPr>
        <p:spPr bwMode="auto">
          <a:xfrm>
            <a:off x="907283" y="1337346"/>
            <a:ext cx="10297048" cy="4579705"/>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lvl="0" indent="0" algn="l">
              <a:buNone/>
            </a:pPr>
            <a:r>
              <a:rPr lang="en-CA" b="1" dirty="0"/>
              <a:t>The ministry is responsible for</a:t>
            </a:r>
          </a:p>
          <a:p>
            <a:pPr marL="0" lvl="0" indent="0" algn="l">
              <a:buNone/>
            </a:pPr>
            <a:endParaRPr lang="en-CA" sz="1600" b="1" dirty="0"/>
          </a:p>
          <a:p>
            <a:pPr marL="538163" lvl="0" indent="-271463" algn="l"/>
            <a:r>
              <a:rPr lang="en-CA" dirty="0"/>
              <a:t>keeping records of apprentices and their training levels completed</a:t>
            </a:r>
          </a:p>
          <a:p>
            <a:pPr marL="266700" lvl="0" indent="0" algn="l">
              <a:buNone/>
            </a:pPr>
            <a:endParaRPr lang="en-CA" sz="1600" dirty="0"/>
          </a:p>
          <a:p>
            <a:pPr marL="538163" lvl="0" indent="-271463" algn="l"/>
            <a:r>
              <a:rPr lang="en-CA" dirty="0"/>
              <a:t>purchasing in-school training seats from approved TDA’s </a:t>
            </a:r>
          </a:p>
          <a:p>
            <a:pPr marL="266700" lvl="0" indent="0" algn="l">
              <a:buNone/>
            </a:pPr>
            <a:endParaRPr lang="en-CA" sz="1800" dirty="0"/>
          </a:p>
          <a:p>
            <a:pPr marL="538163" lvl="0" indent="-271463" algn="l"/>
            <a:r>
              <a:rPr lang="en-CA" dirty="0"/>
              <a:t>working with the TDA’s across the province to schedule the different levels of training across all the trades/occupations</a:t>
            </a:r>
          </a:p>
          <a:p>
            <a:pPr marL="266700" lvl="0" indent="0" algn="l">
              <a:buNone/>
            </a:pPr>
            <a:endParaRPr lang="en-CA" dirty="0"/>
          </a:p>
          <a:p>
            <a:pPr marL="0" indent="0" algn="l">
              <a:buNone/>
            </a:pPr>
            <a:endParaRPr lang="en-US" altLang="en-US" sz="2800" dirty="0"/>
          </a:p>
          <a:p>
            <a:endParaRPr lang="en-US" altLang="en-US" dirty="0"/>
          </a:p>
        </p:txBody>
      </p:sp>
      <p:pic>
        <p:nvPicPr>
          <p:cNvPr id="6" name="Picture 5" descr="A living room filled with furniture and a large window&#10;&#10;Description automatically generated">
            <a:extLst>
              <a:ext uri="{FF2B5EF4-FFF2-40B4-BE49-F238E27FC236}">
                <a16:creationId xmlns:a16="http://schemas.microsoft.com/office/drawing/2014/main" xmlns="" id="{4492B639-5D84-44D0-A506-396123ACB4E8}"/>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xmlns="" r:id="rId5"/>
              </a:ext>
            </a:extLst>
          </a:blip>
          <a:stretch>
            <a:fillRect/>
          </a:stretch>
        </p:blipFill>
        <p:spPr>
          <a:xfrm>
            <a:off x="8400422" y="4117156"/>
            <a:ext cx="2630324" cy="1753549"/>
          </a:xfrm>
          <a:prstGeom prst="rect">
            <a:avLst/>
          </a:prstGeom>
        </p:spPr>
      </p:pic>
    </p:spTree>
    <p:extLst>
      <p:ext uri="{BB962C8B-B14F-4D97-AF65-F5344CB8AC3E}">
        <p14:creationId xmlns:p14="http://schemas.microsoft.com/office/powerpoint/2010/main" val="3899296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007" y="238092"/>
            <a:ext cx="10515600" cy="845696"/>
          </a:xfrm>
        </p:spPr>
        <p:txBody>
          <a:bodyPr>
            <a:normAutofit/>
          </a:bodyPr>
          <a:lstStyle/>
          <a:p>
            <a:r>
              <a:rPr lang="en-US" sz="3600" dirty="0"/>
              <a:t>How does the “in-school” training component work?</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xmlns="" id="{CACA6960-84EB-4E57-A4B8-6E1CCD1FCBFA}"/>
              </a:ext>
            </a:extLst>
          </p:cNvPr>
          <p:cNvSpPr>
            <a:spLocks noChangeArrowheads="1"/>
          </p:cNvSpPr>
          <p:nvPr/>
        </p:nvSpPr>
        <p:spPr bwMode="auto">
          <a:xfrm>
            <a:off x="3009482" y="39037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xmlns="" id="{8494C254-B7D2-469B-88CD-0C45986AEF66}"/>
              </a:ext>
            </a:extLst>
          </p:cNvPr>
          <p:cNvCxnSpPr>
            <a:cxnSpLocks/>
          </p:cNvCxnSpPr>
          <p:nvPr/>
        </p:nvCxnSpPr>
        <p:spPr>
          <a:xfrm>
            <a:off x="861646" y="940949"/>
            <a:ext cx="9967965"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xmlns="" id="{9144D7B1-144C-48DC-8246-86ADBE571F3B}"/>
              </a:ext>
            </a:extLst>
          </p:cNvPr>
          <p:cNvSpPr txBox="1">
            <a:spLocks noChangeArrowheads="1"/>
          </p:cNvSpPr>
          <p:nvPr/>
        </p:nvSpPr>
        <p:spPr bwMode="auto">
          <a:xfrm>
            <a:off x="861646" y="1370164"/>
            <a:ext cx="10297048" cy="4467925"/>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algn="l"/>
            <a:r>
              <a:rPr lang="en-CA" dirty="0"/>
              <a:t>In most apprenticeships, each level of in-school is 240 hrs; some are 360 hrs.</a:t>
            </a:r>
          </a:p>
          <a:p>
            <a:pPr marL="0" indent="0" algn="l">
              <a:buNone/>
            </a:pPr>
            <a:endParaRPr lang="en-CA" sz="1200" dirty="0"/>
          </a:p>
          <a:p>
            <a:pPr algn="l"/>
            <a:r>
              <a:rPr lang="en-CA" dirty="0"/>
              <a:t>The apprentice pays a classroom fee of about $400 per level.</a:t>
            </a:r>
          </a:p>
          <a:p>
            <a:pPr marL="0" indent="0" algn="l">
              <a:buNone/>
            </a:pPr>
            <a:endParaRPr lang="en-CA" sz="1200" dirty="0"/>
          </a:p>
          <a:p>
            <a:pPr algn="l"/>
            <a:r>
              <a:rPr lang="en-CA" dirty="0"/>
              <a:t>There are different ways that the in-school training may be scheduled:</a:t>
            </a:r>
          </a:p>
          <a:p>
            <a:pPr marL="0" lvl="0" indent="0" algn="l">
              <a:buNone/>
            </a:pPr>
            <a:endParaRPr lang="en-CA" sz="900" dirty="0"/>
          </a:p>
          <a:p>
            <a:pPr marL="900113" indent="-271463" algn="l">
              <a:buFont typeface="Courier New" panose="02070309020205020404" pitchFamily="49" charset="0"/>
              <a:buChar char="o"/>
            </a:pPr>
            <a:r>
              <a:rPr lang="en-CA" dirty="0"/>
              <a:t>block release (you attend full-time, for a set number of weeks, usually 8)</a:t>
            </a:r>
          </a:p>
          <a:p>
            <a:pPr marL="900113" indent="-271463" algn="l">
              <a:buFont typeface="Courier New" panose="02070309020205020404" pitchFamily="49" charset="0"/>
              <a:buChar char="o"/>
            </a:pPr>
            <a:r>
              <a:rPr lang="en-CA" dirty="0"/>
              <a:t>day release (you attend one day per week)</a:t>
            </a:r>
          </a:p>
          <a:p>
            <a:pPr marL="900113" indent="-271463" algn="l">
              <a:buFont typeface="Courier New" panose="02070309020205020404" pitchFamily="49" charset="0"/>
              <a:buChar char="o"/>
            </a:pPr>
            <a:r>
              <a:rPr lang="en-CA" dirty="0"/>
              <a:t>part-time (you attend a night-school program)</a:t>
            </a:r>
          </a:p>
          <a:p>
            <a:pPr marL="900113" indent="-271463" algn="l">
              <a:buFont typeface="Courier New" panose="02070309020205020404" pitchFamily="49" charset="0"/>
              <a:buChar char="o"/>
            </a:pPr>
            <a:r>
              <a:rPr lang="en-CA" dirty="0"/>
              <a:t>alternative delivery (you do online training)</a:t>
            </a:r>
          </a:p>
          <a:p>
            <a:pPr marL="0" lvl="0" indent="0" algn="l">
              <a:buNone/>
            </a:pPr>
            <a:endParaRPr lang="en-CA" sz="1000" dirty="0"/>
          </a:p>
          <a:p>
            <a:pPr marL="0" lvl="0" indent="0" algn="l">
              <a:buNone/>
            </a:pPr>
            <a:r>
              <a:rPr lang="en-CA" dirty="0"/>
              <a:t>You can normally get Employment Insurance benefits when you are in a ‘block release’ in-school training program.</a:t>
            </a:r>
          </a:p>
          <a:p>
            <a:pPr marL="0" indent="0" algn="l">
              <a:buNone/>
            </a:pPr>
            <a:endParaRPr lang="en-US" altLang="en-US" sz="2800" dirty="0"/>
          </a:p>
        </p:txBody>
      </p:sp>
    </p:spTree>
    <p:extLst>
      <p:ext uri="{BB962C8B-B14F-4D97-AF65-F5344CB8AC3E}">
        <p14:creationId xmlns:p14="http://schemas.microsoft.com/office/powerpoint/2010/main" val="2165247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rmAutofit fontScale="90000"/>
          </a:bodyPr>
          <a:lstStyle/>
          <a:p>
            <a:r>
              <a:rPr lang="en-US" sz="4000" dirty="0">
                <a:cs typeface="Calibri" panose="020F0502020204030204" pitchFamily="34" charset="0"/>
              </a:rPr>
              <a:t>Routes to Apprenticeship: What are they?</a:t>
            </a:r>
            <a:r>
              <a:rPr lang="en-US" sz="3600" b="1" dirty="0"/>
              <a:t> </a:t>
            </a:r>
            <a:r>
              <a:rPr lang="en-CA" dirty="0"/>
              <a:t/>
            </a:r>
            <a:br>
              <a:rPr lang="en-CA" dirty="0"/>
            </a:br>
            <a:endParaRPr lang="en-US" sz="3600" dirty="0">
              <a:latin typeface="+mn-lt"/>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xmlns=""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xmlns="" id="{8494C254-B7D2-469B-88CD-0C45986AEF66}"/>
              </a:ext>
            </a:extLst>
          </p:cNvPr>
          <p:cNvCxnSpPr>
            <a:cxnSpLocks/>
          </p:cNvCxnSpPr>
          <p:nvPr/>
        </p:nvCxnSpPr>
        <p:spPr>
          <a:xfrm>
            <a:off x="929473" y="895731"/>
            <a:ext cx="9967965"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xmlns="" id="{9144D7B1-144C-48DC-8246-86ADBE571F3B}"/>
              </a:ext>
            </a:extLst>
          </p:cNvPr>
          <p:cNvSpPr txBox="1">
            <a:spLocks noChangeArrowheads="1"/>
          </p:cNvSpPr>
          <p:nvPr/>
        </p:nvSpPr>
        <p:spPr bwMode="auto">
          <a:xfrm>
            <a:off x="1462035" y="1381641"/>
            <a:ext cx="9822264" cy="4475109"/>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lgn="l">
              <a:buNone/>
            </a:pPr>
            <a:endParaRPr lang="en-CA" sz="2000" dirty="0"/>
          </a:p>
          <a:p>
            <a:pPr marL="0" indent="0" algn="l">
              <a:buNone/>
            </a:pPr>
            <a:endParaRPr lang="en-US" altLang="en-US" sz="2800" dirty="0"/>
          </a:p>
          <a:p>
            <a:pPr marL="0" indent="0" algn="l">
              <a:buNone/>
            </a:pPr>
            <a:endParaRPr lang="en-US" altLang="en-US" sz="2800" dirty="0"/>
          </a:p>
          <a:p>
            <a:endParaRPr lang="en-US" altLang="en-US" dirty="0"/>
          </a:p>
        </p:txBody>
      </p:sp>
      <p:graphicFrame>
        <p:nvGraphicFramePr>
          <p:cNvPr id="6" name="Table 6">
            <a:extLst>
              <a:ext uri="{FF2B5EF4-FFF2-40B4-BE49-F238E27FC236}">
                <a16:creationId xmlns:a16="http://schemas.microsoft.com/office/drawing/2014/main" xmlns="" id="{535065BC-36C9-43A5-91E4-23CAC342ED94}"/>
              </a:ext>
            </a:extLst>
          </p:cNvPr>
          <p:cNvGraphicFramePr>
            <a:graphicFrameLocks noGrp="1"/>
          </p:cNvGraphicFramePr>
          <p:nvPr>
            <p:extLst>
              <p:ext uri="{D42A27DB-BD31-4B8C-83A1-F6EECF244321}">
                <p14:modId xmlns:p14="http://schemas.microsoft.com/office/powerpoint/2010/main" val="2889850101"/>
              </p:ext>
            </p:extLst>
          </p:nvPr>
        </p:nvGraphicFramePr>
        <p:xfrm>
          <a:off x="1009859" y="1149222"/>
          <a:ext cx="10048352" cy="4939912"/>
        </p:xfrm>
        <a:graphic>
          <a:graphicData uri="http://schemas.openxmlformats.org/drawingml/2006/table">
            <a:tbl>
              <a:tblPr firstRow="1" bandRow="1">
                <a:tableStyleId>{93296810-A885-4BE3-A3E7-6D5BEEA58F35}</a:tableStyleId>
              </a:tblPr>
              <a:tblGrid>
                <a:gridCol w="2878853">
                  <a:extLst>
                    <a:ext uri="{9D8B030D-6E8A-4147-A177-3AD203B41FA5}">
                      <a16:colId xmlns:a16="http://schemas.microsoft.com/office/drawing/2014/main" xmlns="" val="1643171045"/>
                    </a:ext>
                  </a:extLst>
                </a:gridCol>
                <a:gridCol w="3783204">
                  <a:extLst>
                    <a:ext uri="{9D8B030D-6E8A-4147-A177-3AD203B41FA5}">
                      <a16:colId xmlns:a16="http://schemas.microsoft.com/office/drawing/2014/main" xmlns="" val="3782576939"/>
                    </a:ext>
                  </a:extLst>
                </a:gridCol>
                <a:gridCol w="3386295">
                  <a:extLst>
                    <a:ext uri="{9D8B030D-6E8A-4147-A177-3AD203B41FA5}">
                      <a16:colId xmlns:a16="http://schemas.microsoft.com/office/drawing/2014/main" xmlns="" val="2165856445"/>
                    </a:ext>
                  </a:extLst>
                </a:gridCol>
              </a:tblGrid>
              <a:tr h="463166">
                <a:tc>
                  <a:txBody>
                    <a:bodyPr/>
                    <a:lstStyle/>
                    <a:p>
                      <a:r>
                        <a:rPr lang="en-CA" dirty="0">
                          <a:solidFill>
                            <a:schemeClr val="tx1"/>
                          </a:solidFill>
                        </a:rPr>
                        <a:t>What</a:t>
                      </a:r>
                    </a:p>
                  </a:txBody>
                  <a:tcPr/>
                </a:tc>
                <a:tc>
                  <a:txBody>
                    <a:bodyPr/>
                    <a:lstStyle/>
                    <a:p>
                      <a:r>
                        <a:rPr lang="en-CA" dirty="0">
                          <a:solidFill>
                            <a:schemeClr val="tx1"/>
                          </a:solidFill>
                        </a:rPr>
                        <a:t>How </a:t>
                      </a:r>
                    </a:p>
                  </a:txBody>
                  <a:tcPr/>
                </a:tc>
                <a:tc>
                  <a:txBody>
                    <a:bodyPr/>
                    <a:lstStyle/>
                    <a:p>
                      <a:r>
                        <a:rPr lang="en-CA" dirty="0">
                          <a:solidFill>
                            <a:schemeClr val="tx1"/>
                          </a:solidFill>
                        </a:rPr>
                        <a:t>When</a:t>
                      </a:r>
                    </a:p>
                  </a:txBody>
                  <a:tcPr/>
                </a:tc>
                <a:extLst>
                  <a:ext uri="{0D108BD9-81ED-4DB2-BD59-A6C34878D82A}">
                    <a16:rowId xmlns:a16="http://schemas.microsoft.com/office/drawing/2014/main" xmlns="" val="2511466912"/>
                  </a:ext>
                </a:extLst>
              </a:tr>
              <a:tr h="1989680">
                <a:tc>
                  <a:txBody>
                    <a:bodyPr/>
                    <a:lstStyle/>
                    <a:p>
                      <a:pPr>
                        <a:spcAft>
                          <a:spcPts val="0"/>
                        </a:spcAft>
                      </a:pPr>
                      <a:r>
                        <a:rPr lang="en-CA" sz="1800" b="1" spc="-10" dirty="0">
                          <a:effectLst/>
                        </a:rPr>
                        <a:t>T</a:t>
                      </a:r>
                      <a:r>
                        <a:rPr lang="en-CA" sz="1800" b="1" spc="10" dirty="0">
                          <a:effectLst/>
                        </a:rPr>
                        <a:t>ra</a:t>
                      </a:r>
                      <a:r>
                        <a:rPr lang="en-CA" sz="1800" b="1" spc="5" dirty="0">
                          <a:effectLst/>
                        </a:rPr>
                        <a:t>d</a:t>
                      </a:r>
                      <a:r>
                        <a:rPr lang="en-CA" sz="1800" b="1" spc="-15" dirty="0">
                          <a:effectLst/>
                        </a:rPr>
                        <a:t>i</a:t>
                      </a:r>
                      <a:r>
                        <a:rPr lang="en-CA" sz="1800" b="1" dirty="0">
                          <a:effectLst/>
                        </a:rPr>
                        <a:t>t</a:t>
                      </a:r>
                      <a:r>
                        <a:rPr lang="en-CA" sz="1800" b="1" spc="-20" dirty="0">
                          <a:effectLst/>
                        </a:rPr>
                        <a:t>i</a:t>
                      </a:r>
                      <a:r>
                        <a:rPr lang="en-CA" sz="1800" b="1" dirty="0">
                          <a:effectLst/>
                        </a:rPr>
                        <a:t>on</a:t>
                      </a:r>
                      <a:r>
                        <a:rPr lang="en-CA" sz="1800" b="1" spc="5" dirty="0">
                          <a:effectLst/>
                        </a:rPr>
                        <a:t>a</a:t>
                      </a:r>
                      <a:r>
                        <a:rPr lang="en-CA" sz="1800" b="1" dirty="0">
                          <a:effectLst/>
                        </a:rPr>
                        <a:t>l</a:t>
                      </a:r>
                      <a:r>
                        <a:rPr lang="en-CA" sz="1800" b="1" spc="-20" dirty="0">
                          <a:effectLst/>
                        </a:rPr>
                        <a:t> </a:t>
                      </a:r>
                      <a:r>
                        <a:rPr lang="en-CA" sz="1800" b="1" dirty="0">
                          <a:effectLst/>
                        </a:rPr>
                        <a:t>or</a:t>
                      </a:r>
                      <a:r>
                        <a:rPr lang="en-CA" sz="1800" b="1" spc="5" dirty="0">
                          <a:effectLst/>
                        </a:rPr>
                        <a:t> </a:t>
                      </a:r>
                      <a:r>
                        <a:rPr lang="en-CA" sz="1800" b="1" spc="-10" dirty="0">
                          <a:effectLst/>
                        </a:rPr>
                        <a:t>D</a:t>
                      </a:r>
                      <a:r>
                        <a:rPr lang="en-CA" sz="1800" b="1" spc="-15" dirty="0">
                          <a:effectLst/>
                        </a:rPr>
                        <a:t>i</a:t>
                      </a:r>
                      <a:r>
                        <a:rPr lang="en-CA" sz="1800" b="1" spc="10" dirty="0">
                          <a:effectLst/>
                        </a:rPr>
                        <a:t>r</a:t>
                      </a:r>
                      <a:r>
                        <a:rPr lang="en-CA" sz="1800" b="1" spc="-10" dirty="0">
                          <a:effectLst/>
                        </a:rPr>
                        <a:t>e</a:t>
                      </a:r>
                      <a:r>
                        <a:rPr lang="en-CA" sz="1800" b="1" dirty="0">
                          <a:effectLst/>
                        </a:rPr>
                        <a:t>ct</a:t>
                      </a:r>
                      <a:r>
                        <a:rPr lang="en-CA" sz="1800" b="1" spc="-5" dirty="0">
                          <a:effectLst/>
                        </a:rPr>
                        <a:t> </a:t>
                      </a:r>
                      <a:r>
                        <a:rPr lang="en-CA" sz="1800" b="1" dirty="0">
                          <a:effectLst/>
                        </a:rPr>
                        <a:t>Rout</a:t>
                      </a:r>
                      <a:r>
                        <a:rPr lang="en-CA" sz="1800" b="1" spc="-5" dirty="0">
                          <a:effectLst/>
                        </a:rPr>
                        <a:t>e</a:t>
                      </a:r>
                      <a:endParaRPr lang="en-CA" sz="1800" b="1"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nchor="ctr"/>
                </a:tc>
                <a:tc>
                  <a:txBody>
                    <a:bodyPr/>
                    <a:lstStyle/>
                    <a:p>
                      <a:pPr marL="0" lvl="0" indent="0">
                        <a:spcAft>
                          <a:spcPts val="0"/>
                        </a:spcAft>
                        <a:buFont typeface="Symbol" panose="05050102010706020507" pitchFamily="18" charset="2"/>
                        <a:buNone/>
                      </a:pPr>
                      <a:endParaRPr lang="en-CA" sz="1100" dirty="0">
                        <a:effectLst/>
                      </a:endParaRPr>
                    </a:p>
                    <a:p>
                      <a:pPr marL="342900" lvl="0" indent="-342900">
                        <a:spcAft>
                          <a:spcPts val="0"/>
                        </a:spcAft>
                        <a:buFont typeface="Symbol" panose="05050102010706020507" pitchFamily="18" charset="2"/>
                        <a:buChar char=""/>
                      </a:pPr>
                      <a:r>
                        <a:rPr lang="en-CA" sz="1800" dirty="0">
                          <a:effectLst/>
                        </a:rPr>
                        <a:t>Find </a:t>
                      </a:r>
                      <a:r>
                        <a:rPr lang="en-CA" sz="1800" spc="10" dirty="0">
                          <a:effectLst/>
                        </a:rPr>
                        <a:t>a</a:t>
                      </a:r>
                      <a:r>
                        <a:rPr lang="en-CA" sz="1800" dirty="0">
                          <a:effectLst/>
                        </a:rPr>
                        <a:t>n</a:t>
                      </a:r>
                      <a:r>
                        <a:rPr lang="en-CA" sz="1800" spc="-5" dirty="0">
                          <a:effectLst/>
                        </a:rPr>
                        <a:t> </a:t>
                      </a:r>
                      <a:r>
                        <a:rPr lang="en-CA" sz="1800" spc="-10" dirty="0">
                          <a:effectLst/>
                        </a:rPr>
                        <a:t>e</a:t>
                      </a:r>
                      <a:r>
                        <a:rPr lang="en-CA" sz="1800" spc="5" dirty="0">
                          <a:effectLst/>
                        </a:rPr>
                        <a:t>mp</a:t>
                      </a:r>
                      <a:r>
                        <a:rPr lang="en-CA" sz="1800" spc="-15" dirty="0">
                          <a:effectLst/>
                        </a:rPr>
                        <a:t>l</a:t>
                      </a:r>
                      <a:r>
                        <a:rPr lang="en-CA" sz="1800" dirty="0">
                          <a:effectLst/>
                        </a:rPr>
                        <a:t>o</a:t>
                      </a:r>
                      <a:r>
                        <a:rPr lang="en-CA" sz="1800" spc="-5" dirty="0">
                          <a:effectLst/>
                        </a:rPr>
                        <a:t>y</a:t>
                      </a:r>
                      <a:r>
                        <a:rPr lang="en-CA" sz="1800" spc="-10" dirty="0">
                          <a:effectLst/>
                        </a:rPr>
                        <a:t>e</a:t>
                      </a:r>
                      <a:r>
                        <a:rPr lang="en-CA" sz="1800" dirty="0">
                          <a:effectLst/>
                        </a:rPr>
                        <a:t>r</a:t>
                      </a:r>
                      <a:r>
                        <a:rPr lang="en-CA" sz="1800" spc="5" dirty="0">
                          <a:effectLst/>
                        </a:rPr>
                        <a:t> </a:t>
                      </a:r>
                      <a:r>
                        <a:rPr lang="en-CA" sz="1800" spc="10" dirty="0">
                          <a:effectLst/>
                        </a:rPr>
                        <a:t>w</a:t>
                      </a:r>
                      <a:r>
                        <a:rPr lang="en-CA" sz="1800" dirty="0">
                          <a:effectLst/>
                        </a:rPr>
                        <a:t>ho</a:t>
                      </a:r>
                      <a:r>
                        <a:rPr lang="en-CA" sz="1800" spc="-5" dirty="0">
                          <a:effectLst/>
                        </a:rPr>
                        <a:t> </a:t>
                      </a:r>
                      <a:r>
                        <a:rPr lang="en-CA" sz="1800" spc="10" dirty="0">
                          <a:effectLst/>
                        </a:rPr>
                        <a:t>w</a:t>
                      </a:r>
                      <a:r>
                        <a:rPr lang="en-CA" sz="1800" spc="-15" dirty="0">
                          <a:effectLst/>
                        </a:rPr>
                        <a:t>il</a:t>
                      </a:r>
                      <a:r>
                        <a:rPr lang="en-CA" sz="1800" dirty="0">
                          <a:effectLst/>
                        </a:rPr>
                        <a:t>l</a:t>
                      </a:r>
                      <a:r>
                        <a:rPr lang="en-CA" sz="1800" spc="-15" dirty="0">
                          <a:effectLst/>
                        </a:rPr>
                        <a:t> </a:t>
                      </a:r>
                      <a:r>
                        <a:rPr lang="en-CA" sz="1800" dirty="0">
                          <a:effectLst/>
                        </a:rPr>
                        <a:t>h</a:t>
                      </a:r>
                      <a:r>
                        <a:rPr lang="en-CA" sz="1800" spc="-20" dirty="0">
                          <a:effectLst/>
                        </a:rPr>
                        <a:t>i</a:t>
                      </a:r>
                      <a:r>
                        <a:rPr lang="en-CA" sz="1800" spc="10" dirty="0">
                          <a:effectLst/>
                        </a:rPr>
                        <a:t>r</a:t>
                      </a:r>
                      <a:r>
                        <a:rPr lang="en-CA" sz="1800" dirty="0">
                          <a:effectLst/>
                        </a:rPr>
                        <a:t>e</a:t>
                      </a:r>
                      <a:r>
                        <a:rPr lang="en-CA" sz="1800" spc="-15" dirty="0">
                          <a:effectLst/>
                        </a:rPr>
                        <a:t> </a:t>
                      </a:r>
                      <a:r>
                        <a:rPr lang="en-CA" sz="1800" spc="10" dirty="0">
                          <a:effectLst/>
                        </a:rPr>
                        <a:t>a</a:t>
                      </a:r>
                      <a:r>
                        <a:rPr lang="en-CA" sz="1800" dirty="0">
                          <a:effectLst/>
                        </a:rPr>
                        <a:t>nd s</a:t>
                      </a:r>
                      <a:r>
                        <a:rPr lang="en-CA" sz="1800" spc="10" dirty="0">
                          <a:effectLst/>
                        </a:rPr>
                        <a:t>p</a:t>
                      </a:r>
                      <a:r>
                        <a:rPr lang="en-CA" sz="1800" dirty="0">
                          <a:effectLst/>
                        </a:rPr>
                        <a:t>ons</a:t>
                      </a:r>
                      <a:r>
                        <a:rPr lang="en-CA" sz="1800" spc="-20" dirty="0">
                          <a:effectLst/>
                        </a:rPr>
                        <a:t>o</a:t>
                      </a:r>
                      <a:r>
                        <a:rPr lang="en-CA" sz="1800" dirty="0">
                          <a:effectLst/>
                        </a:rPr>
                        <a:t>r</a:t>
                      </a:r>
                      <a:r>
                        <a:rPr lang="en-CA" sz="1800" spc="10" dirty="0">
                          <a:effectLst/>
                        </a:rPr>
                        <a:t> </a:t>
                      </a:r>
                      <a:r>
                        <a:rPr lang="en-CA" sz="1800" dirty="0">
                          <a:effectLst/>
                        </a:rPr>
                        <a:t>you</a:t>
                      </a:r>
                    </a:p>
                    <a:p>
                      <a:pPr marL="342900" lvl="0" indent="-342900">
                        <a:spcAft>
                          <a:spcPts val="0"/>
                        </a:spcAft>
                        <a:buFont typeface="Symbol" panose="05050102010706020507" pitchFamily="18" charset="2"/>
                        <a:buChar char=""/>
                      </a:pPr>
                      <a:r>
                        <a:rPr lang="en-CA" sz="1800" spc="-15" dirty="0">
                          <a:effectLst/>
                        </a:rPr>
                        <a:t>Si</a:t>
                      </a:r>
                      <a:r>
                        <a:rPr lang="en-CA" sz="1800" spc="5" dirty="0">
                          <a:effectLst/>
                        </a:rPr>
                        <a:t>g</a:t>
                      </a:r>
                      <a:r>
                        <a:rPr lang="en-CA" sz="1800" dirty="0">
                          <a:effectLst/>
                        </a:rPr>
                        <a:t>n</a:t>
                      </a:r>
                      <a:r>
                        <a:rPr lang="en-CA" sz="1800" spc="-5" dirty="0">
                          <a:effectLst/>
                        </a:rPr>
                        <a:t> </a:t>
                      </a:r>
                      <a:r>
                        <a:rPr lang="en-CA" sz="1800" dirty="0">
                          <a:effectLst/>
                        </a:rPr>
                        <a:t>a Co</a:t>
                      </a:r>
                      <a:r>
                        <a:rPr lang="en-CA" sz="1800" spc="-5" dirty="0">
                          <a:effectLst/>
                        </a:rPr>
                        <a:t>n</a:t>
                      </a:r>
                      <a:r>
                        <a:rPr lang="en-CA" sz="1800" dirty="0">
                          <a:effectLst/>
                        </a:rPr>
                        <a:t>t</a:t>
                      </a:r>
                      <a:r>
                        <a:rPr lang="en-CA" sz="1800" spc="5" dirty="0">
                          <a:effectLst/>
                        </a:rPr>
                        <a:t>r</a:t>
                      </a:r>
                      <a:r>
                        <a:rPr lang="en-CA" sz="1800" spc="10" dirty="0">
                          <a:effectLst/>
                        </a:rPr>
                        <a:t>a</a:t>
                      </a:r>
                      <a:r>
                        <a:rPr lang="en-CA" sz="1800" dirty="0">
                          <a:effectLst/>
                        </a:rPr>
                        <a:t>ct</a:t>
                      </a:r>
                      <a:r>
                        <a:rPr lang="en-CA" sz="1800" spc="-5" dirty="0">
                          <a:effectLst/>
                        </a:rPr>
                        <a:t> </a:t>
                      </a:r>
                      <a:r>
                        <a:rPr lang="en-CA" sz="1800" dirty="0">
                          <a:effectLst/>
                        </a:rPr>
                        <a:t>of</a:t>
                      </a:r>
                      <a:r>
                        <a:rPr lang="en-CA" sz="1800" spc="-5" dirty="0">
                          <a:effectLst/>
                        </a:rPr>
                        <a:t> </a:t>
                      </a:r>
                      <a:r>
                        <a:rPr lang="en-CA" sz="1800" spc="-10" dirty="0">
                          <a:effectLst/>
                        </a:rPr>
                        <a:t>A</a:t>
                      </a:r>
                      <a:r>
                        <a:rPr lang="en-CA" sz="1800" spc="-15" dirty="0">
                          <a:effectLst/>
                        </a:rPr>
                        <a:t>p</a:t>
                      </a:r>
                      <a:r>
                        <a:rPr lang="en-CA" sz="1800" spc="5" dirty="0">
                          <a:effectLst/>
                        </a:rPr>
                        <a:t>p</a:t>
                      </a:r>
                      <a:r>
                        <a:rPr lang="en-CA" sz="1800" spc="10" dirty="0">
                          <a:effectLst/>
                        </a:rPr>
                        <a:t>r</a:t>
                      </a:r>
                      <a:r>
                        <a:rPr lang="en-CA" sz="1800" spc="-10" dirty="0">
                          <a:effectLst/>
                        </a:rPr>
                        <a:t>e</a:t>
                      </a:r>
                      <a:r>
                        <a:rPr lang="en-CA" sz="1800" dirty="0">
                          <a:effectLst/>
                        </a:rPr>
                        <a:t>n</a:t>
                      </a:r>
                      <a:r>
                        <a:rPr lang="en-CA" sz="1800" spc="-5" dirty="0">
                          <a:effectLst/>
                        </a:rPr>
                        <a:t>t</a:t>
                      </a:r>
                      <a:r>
                        <a:rPr lang="en-CA" sz="1800" spc="-15" dirty="0">
                          <a:effectLst/>
                        </a:rPr>
                        <a:t>i</a:t>
                      </a:r>
                      <a:r>
                        <a:rPr lang="en-CA" sz="1800" dirty="0">
                          <a:effectLst/>
                        </a:rPr>
                        <a:t>c</a:t>
                      </a:r>
                      <a:r>
                        <a:rPr lang="en-CA" sz="1800" spc="-10" dirty="0">
                          <a:effectLst/>
                        </a:rPr>
                        <a:t>e</a:t>
                      </a:r>
                      <a:r>
                        <a:rPr lang="en-CA" sz="1800" dirty="0">
                          <a:effectLst/>
                        </a:rPr>
                        <a:t>sh</a:t>
                      </a:r>
                      <a:r>
                        <a:rPr lang="en-CA" sz="1800" spc="-15" dirty="0">
                          <a:effectLst/>
                        </a:rPr>
                        <a:t>i</a:t>
                      </a:r>
                      <a:r>
                        <a:rPr lang="en-CA" sz="1800" dirty="0">
                          <a:effectLst/>
                        </a:rPr>
                        <a:t>p </a:t>
                      </a:r>
                      <a:r>
                        <a:rPr lang="en-CA" sz="1800" spc="10" dirty="0">
                          <a:effectLst/>
                        </a:rPr>
                        <a:t>a</a:t>
                      </a:r>
                      <a:r>
                        <a:rPr lang="en-CA" sz="1800" dirty="0">
                          <a:effectLst/>
                        </a:rPr>
                        <a:t>nd </a:t>
                      </a:r>
                      <a:r>
                        <a:rPr lang="en-CA" sz="1800" spc="10" dirty="0">
                          <a:effectLst/>
                        </a:rPr>
                        <a:t>r</a:t>
                      </a:r>
                      <a:r>
                        <a:rPr lang="en-CA" sz="1800" spc="-10" dirty="0">
                          <a:effectLst/>
                        </a:rPr>
                        <a:t>e</a:t>
                      </a:r>
                      <a:r>
                        <a:rPr lang="en-CA" sz="1800" dirty="0">
                          <a:effectLst/>
                        </a:rPr>
                        <a:t>c</a:t>
                      </a:r>
                      <a:r>
                        <a:rPr lang="en-CA" sz="1800" spc="-10" dirty="0">
                          <a:effectLst/>
                        </a:rPr>
                        <a:t>e</a:t>
                      </a:r>
                      <a:r>
                        <a:rPr lang="en-CA" sz="1800" spc="-15" dirty="0">
                          <a:effectLst/>
                        </a:rPr>
                        <a:t>i</a:t>
                      </a:r>
                      <a:r>
                        <a:rPr lang="en-CA" sz="1800" spc="-5" dirty="0">
                          <a:effectLst/>
                        </a:rPr>
                        <a:t>v</a:t>
                      </a:r>
                      <a:r>
                        <a:rPr lang="en-CA" sz="1800" dirty="0">
                          <a:effectLst/>
                        </a:rPr>
                        <a:t>e</a:t>
                      </a:r>
                      <a:r>
                        <a:rPr lang="en-CA" sz="1800" spc="-15" dirty="0">
                          <a:effectLst/>
                        </a:rPr>
                        <a:t> </a:t>
                      </a:r>
                      <a:r>
                        <a:rPr lang="en-CA" sz="1800" dirty="0">
                          <a:effectLst/>
                        </a:rPr>
                        <a:t>a</a:t>
                      </a:r>
                      <a:r>
                        <a:rPr lang="en-CA" sz="1800" spc="5" dirty="0">
                          <a:effectLst/>
                        </a:rPr>
                        <a:t> </a:t>
                      </a:r>
                      <a:r>
                        <a:rPr lang="en-CA" sz="1800" spc="-10" dirty="0">
                          <a:effectLst/>
                        </a:rPr>
                        <a:t>T</a:t>
                      </a:r>
                      <a:r>
                        <a:rPr lang="en-CA" sz="1800" spc="10" dirty="0">
                          <a:effectLst/>
                        </a:rPr>
                        <a:t>ra</a:t>
                      </a:r>
                      <a:r>
                        <a:rPr lang="en-CA" sz="1800" spc="-15" dirty="0">
                          <a:effectLst/>
                        </a:rPr>
                        <a:t>i</a:t>
                      </a:r>
                      <a:r>
                        <a:rPr lang="en-CA" sz="1800" dirty="0">
                          <a:effectLst/>
                        </a:rPr>
                        <a:t>n</a:t>
                      </a:r>
                      <a:r>
                        <a:rPr lang="en-CA" sz="1800" spc="-20" dirty="0">
                          <a:effectLst/>
                        </a:rPr>
                        <a:t>i</a:t>
                      </a:r>
                      <a:r>
                        <a:rPr lang="en-CA" sz="1800" dirty="0">
                          <a:effectLst/>
                        </a:rPr>
                        <a:t>ng </a:t>
                      </a:r>
                      <a:r>
                        <a:rPr lang="en-CA" sz="1800" spc="-10" dirty="0">
                          <a:effectLst/>
                        </a:rPr>
                        <a:t>S</a:t>
                      </a:r>
                      <a:r>
                        <a:rPr lang="en-CA" sz="1800" dirty="0">
                          <a:effectLst/>
                        </a:rPr>
                        <a:t>t</a:t>
                      </a:r>
                      <a:r>
                        <a:rPr lang="en-CA" sz="1800" spc="5" dirty="0">
                          <a:effectLst/>
                        </a:rPr>
                        <a:t>a</a:t>
                      </a:r>
                      <a:r>
                        <a:rPr lang="en-CA" sz="1800" dirty="0">
                          <a:effectLst/>
                        </a:rPr>
                        <a:t>n</a:t>
                      </a:r>
                      <a:r>
                        <a:rPr lang="en-CA" sz="1800" spc="5" dirty="0">
                          <a:effectLst/>
                        </a:rPr>
                        <a:t>d</a:t>
                      </a:r>
                      <a:r>
                        <a:rPr lang="en-CA" sz="1800" spc="10" dirty="0">
                          <a:effectLst/>
                        </a:rPr>
                        <a:t>a</a:t>
                      </a:r>
                      <a:r>
                        <a:rPr lang="en-CA" sz="1800" spc="-15" dirty="0">
                          <a:effectLst/>
                        </a:rPr>
                        <a:t>r</a:t>
                      </a:r>
                      <a:r>
                        <a:rPr lang="en-CA" sz="1800" spc="5" dirty="0">
                          <a:effectLst/>
                        </a:rPr>
                        <a:t>d</a:t>
                      </a:r>
                      <a:r>
                        <a:rPr lang="en-CA" sz="1800" dirty="0">
                          <a:effectLst/>
                        </a:rPr>
                        <a:t>s </a:t>
                      </a:r>
                      <a:r>
                        <a:rPr lang="en-CA" sz="1800" spc="5" dirty="0">
                          <a:effectLst/>
                        </a:rPr>
                        <a:t>b</a:t>
                      </a:r>
                      <a:r>
                        <a:rPr lang="en-CA" sz="1800" dirty="0">
                          <a:effectLst/>
                        </a:rPr>
                        <a:t>oo</a:t>
                      </a:r>
                      <a:r>
                        <a:rPr lang="en-CA" sz="1800" spc="-30" dirty="0">
                          <a:effectLst/>
                        </a:rPr>
                        <a:t>k</a:t>
                      </a:r>
                      <a:endParaRPr lang="en-CA" sz="1800" dirty="0">
                        <a:effectLst/>
                      </a:endParaRPr>
                    </a:p>
                    <a:p>
                      <a:pPr marL="342900" lvl="0" indent="-342900">
                        <a:spcAft>
                          <a:spcPts val="0"/>
                        </a:spcAft>
                        <a:buFont typeface="Symbol" panose="05050102010706020507" pitchFamily="18" charset="2"/>
                        <a:buChar char=""/>
                      </a:pPr>
                      <a:r>
                        <a:rPr lang="en-CA" sz="1800" spc="5" dirty="0">
                          <a:effectLst/>
                        </a:rPr>
                        <a:t>P</a:t>
                      </a:r>
                      <a:r>
                        <a:rPr lang="en-CA" sz="1800" spc="10" dirty="0">
                          <a:effectLst/>
                        </a:rPr>
                        <a:t>a</a:t>
                      </a:r>
                      <a:r>
                        <a:rPr lang="en-CA" sz="1800" spc="-5" dirty="0">
                          <a:effectLst/>
                        </a:rPr>
                        <a:t>y</a:t>
                      </a:r>
                      <a:r>
                        <a:rPr lang="en-CA" sz="1800" dirty="0">
                          <a:effectLst/>
                        </a:rPr>
                        <a:t> a</a:t>
                      </a:r>
                      <a:r>
                        <a:rPr lang="en-CA" sz="1800" spc="5" dirty="0">
                          <a:effectLst/>
                        </a:rPr>
                        <a:t> classroom fee (approx. </a:t>
                      </a:r>
                      <a:r>
                        <a:rPr lang="en-CA" sz="1800" spc="-5" dirty="0">
                          <a:effectLst/>
                        </a:rPr>
                        <a:t>$4</a:t>
                      </a:r>
                      <a:r>
                        <a:rPr lang="en-CA" sz="1800" dirty="0">
                          <a:effectLst/>
                        </a:rPr>
                        <a:t>00)</a:t>
                      </a:r>
                      <a:r>
                        <a:rPr lang="en-CA" sz="1800" spc="-10" dirty="0">
                          <a:effectLst/>
                        </a:rPr>
                        <a:t> </a:t>
                      </a:r>
                      <a:r>
                        <a:rPr lang="en-CA" sz="1800" spc="-5" dirty="0">
                          <a:effectLst/>
                        </a:rPr>
                        <a:t>f</a:t>
                      </a:r>
                      <a:r>
                        <a:rPr lang="en-CA" sz="1800" spc="-10" dirty="0">
                          <a:effectLst/>
                        </a:rPr>
                        <a:t>e</a:t>
                      </a:r>
                      <a:r>
                        <a:rPr lang="en-CA" sz="1800" dirty="0">
                          <a:effectLst/>
                        </a:rPr>
                        <a:t>e</a:t>
                      </a:r>
                      <a:r>
                        <a:rPr lang="en-CA" sz="1800" spc="-15" dirty="0">
                          <a:effectLst/>
                        </a:rPr>
                        <a:t> </a:t>
                      </a:r>
                      <a:r>
                        <a:rPr lang="en-CA" sz="1800" spc="10" dirty="0">
                          <a:effectLst/>
                        </a:rPr>
                        <a:t>a</a:t>
                      </a:r>
                      <a:r>
                        <a:rPr lang="en-CA" sz="1800" dirty="0">
                          <a:effectLst/>
                        </a:rPr>
                        <a:t>nd t</a:t>
                      </a:r>
                      <a:r>
                        <a:rPr lang="en-CA" sz="1800" spc="-5" dirty="0">
                          <a:effectLst/>
                        </a:rPr>
                        <a:t>h</a:t>
                      </a:r>
                      <a:r>
                        <a:rPr lang="en-CA" sz="1800" dirty="0">
                          <a:effectLst/>
                        </a:rPr>
                        <a:t>e</a:t>
                      </a:r>
                      <a:r>
                        <a:rPr lang="en-CA" sz="1800" spc="-15" dirty="0">
                          <a:effectLst/>
                        </a:rPr>
                        <a:t> </a:t>
                      </a:r>
                      <a:r>
                        <a:rPr lang="en-CA" sz="1800" spc="10" dirty="0">
                          <a:effectLst/>
                        </a:rPr>
                        <a:t>a</a:t>
                      </a:r>
                      <a:r>
                        <a:rPr lang="en-CA" sz="1800" spc="5" dirty="0">
                          <a:effectLst/>
                        </a:rPr>
                        <a:t>p</a:t>
                      </a:r>
                      <a:r>
                        <a:rPr lang="en-CA" sz="1800" spc="-15" dirty="0">
                          <a:effectLst/>
                        </a:rPr>
                        <a:t>p</a:t>
                      </a:r>
                      <a:r>
                        <a:rPr lang="en-CA" sz="1800" spc="10" dirty="0">
                          <a:effectLst/>
                        </a:rPr>
                        <a:t>r</a:t>
                      </a:r>
                      <a:r>
                        <a:rPr lang="en-CA" sz="1800" spc="-10" dirty="0">
                          <a:effectLst/>
                        </a:rPr>
                        <a:t>e</a:t>
                      </a:r>
                      <a:r>
                        <a:rPr lang="en-CA" sz="1800" dirty="0">
                          <a:effectLst/>
                        </a:rPr>
                        <a:t>n</a:t>
                      </a:r>
                      <a:r>
                        <a:rPr lang="en-CA" sz="1800" spc="-5" dirty="0">
                          <a:effectLst/>
                        </a:rPr>
                        <a:t>t</a:t>
                      </a:r>
                      <a:r>
                        <a:rPr lang="en-CA" sz="1800" spc="-15" dirty="0">
                          <a:effectLst/>
                        </a:rPr>
                        <a:t>i</a:t>
                      </a:r>
                      <a:r>
                        <a:rPr lang="en-CA" sz="1800" dirty="0">
                          <a:effectLst/>
                        </a:rPr>
                        <a:t>c</a:t>
                      </a:r>
                      <a:r>
                        <a:rPr lang="en-CA" sz="1800" spc="-10" dirty="0">
                          <a:effectLst/>
                        </a:rPr>
                        <a:t>e</a:t>
                      </a:r>
                      <a:r>
                        <a:rPr lang="en-CA" sz="1800" dirty="0">
                          <a:effectLst/>
                        </a:rPr>
                        <a:t>sh</a:t>
                      </a:r>
                      <a:r>
                        <a:rPr lang="en-CA" sz="1800" spc="-15" dirty="0">
                          <a:effectLst/>
                        </a:rPr>
                        <a:t>i</a:t>
                      </a:r>
                      <a:r>
                        <a:rPr lang="en-CA" sz="1800" dirty="0">
                          <a:effectLst/>
                        </a:rPr>
                        <a:t>p t</a:t>
                      </a:r>
                      <a:r>
                        <a:rPr lang="en-CA" sz="1800" spc="5" dirty="0">
                          <a:effectLst/>
                        </a:rPr>
                        <a:t>r</a:t>
                      </a:r>
                      <a:r>
                        <a:rPr lang="en-CA" sz="1800" spc="10" dirty="0">
                          <a:effectLst/>
                        </a:rPr>
                        <a:t>a</a:t>
                      </a:r>
                      <a:r>
                        <a:rPr lang="en-CA" sz="1800" spc="-15" dirty="0">
                          <a:effectLst/>
                        </a:rPr>
                        <a:t>i</a:t>
                      </a:r>
                      <a:r>
                        <a:rPr lang="en-CA" sz="1800" dirty="0">
                          <a:effectLst/>
                        </a:rPr>
                        <a:t>n</a:t>
                      </a:r>
                      <a:r>
                        <a:rPr lang="en-CA" sz="1800" spc="-20" dirty="0">
                          <a:effectLst/>
                        </a:rPr>
                        <a:t>i</a:t>
                      </a:r>
                      <a:r>
                        <a:rPr lang="en-CA" sz="1800" dirty="0">
                          <a:effectLst/>
                        </a:rPr>
                        <a:t>ng </a:t>
                      </a:r>
                      <a:r>
                        <a:rPr lang="en-CA" sz="1800" spc="5" dirty="0">
                          <a:effectLst/>
                        </a:rPr>
                        <a:t>p</a:t>
                      </a:r>
                      <a:r>
                        <a:rPr lang="en-CA" sz="1800" spc="-10" dirty="0">
                          <a:effectLst/>
                        </a:rPr>
                        <a:t>e</a:t>
                      </a:r>
                      <a:r>
                        <a:rPr lang="en-CA" sz="1800" spc="10" dirty="0">
                          <a:effectLst/>
                        </a:rPr>
                        <a:t>r</a:t>
                      </a:r>
                      <a:r>
                        <a:rPr lang="en-CA" sz="1800" spc="-15" dirty="0">
                          <a:effectLst/>
                        </a:rPr>
                        <a:t>i</a:t>
                      </a:r>
                      <a:r>
                        <a:rPr lang="en-CA" sz="1800" dirty="0">
                          <a:effectLst/>
                        </a:rPr>
                        <a:t>od</a:t>
                      </a:r>
                      <a:r>
                        <a:rPr lang="en-CA" sz="1800" spc="5" dirty="0">
                          <a:effectLst/>
                        </a:rPr>
                        <a:t> </a:t>
                      </a:r>
                      <a:r>
                        <a:rPr lang="en-CA" sz="1800" dirty="0">
                          <a:effectLst/>
                        </a:rPr>
                        <a:t>of</a:t>
                      </a:r>
                      <a:r>
                        <a:rPr lang="en-CA" sz="1800" spc="-10" dirty="0">
                          <a:effectLst/>
                        </a:rPr>
                        <a:t>f</a:t>
                      </a:r>
                      <a:r>
                        <a:rPr lang="en-CA" sz="1800" spc="-15" dirty="0">
                          <a:effectLst/>
                        </a:rPr>
                        <a:t>i</a:t>
                      </a:r>
                      <a:r>
                        <a:rPr lang="en-CA" sz="1800" dirty="0">
                          <a:effectLst/>
                        </a:rPr>
                        <a:t>c</a:t>
                      </a:r>
                      <a:r>
                        <a:rPr lang="en-CA" sz="1800" spc="-15" dirty="0">
                          <a:effectLst/>
                        </a:rPr>
                        <a:t>i</a:t>
                      </a:r>
                      <a:r>
                        <a:rPr lang="en-CA" sz="1800" spc="10" dirty="0">
                          <a:effectLst/>
                        </a:rPr>
                        <a:t>al</a:t>
                      </a:r>
                      <a:r>
                        <a:rPr lang="en-CA" sz="1800" spc="-15" dirty="0">
                          <a:effectLst/>
                        </a:rPr>
                        <a:t>l</a:t>
                      </a:r>
                      <a:r>
                        <a:rPr lang="en-CA" sz="1800" dirty="0">
                          <a:effectLst/>
                        </a:rPr>
                        <a:t>y </a:t>
                      </a:r>
                      <a:r>
                        <a:rPr lang="en-CA" sz="1800" spc="5" dirty="0">
                          <a:effectLst/>
                        </a:rPr>
                        <a:t>b</a:t>
                      </a:r>
                      <a:r>
                        <a:rPr lang="en-CA" sz="1800" spc="-10" dirty="0">
                          <a:effectLst/>
                        </a:rPr>
                        <a:t>e</a:t>
                      </a:r>
                      <a:r>
                        <a:rPr lang="en-CA" sz="1800" spc="5" dirty="0">
                          <a:effectLst/>
                        </a:rPr>
                        <a:t>g</a:t>
                      </a:r>
                      <a:r>
                        <a:rPr lang="en-CA" sz="1800" spc="-15" dirty="0">
                          <a:effectLst/>
                        </a:rPr>
                        <a:t>i</a:t>
                      </a:r>
                      <a:r>
                        <a:rPr lang="en-CA" sz="1800" dirty="0">
                          <a:effectLst/>
                        </a:rPr>
                        <a:t>ns</a:t>
                      </a:r>
                    </a:p>
                    <a:p>
                      <a:pPr marL="0" lvl="0" indent="0">
                        <a:spcAft>
                          <a:spcPts val="0"/>
                        </a:spcAft>
                        <a:buFont typeface="Symbol" panose="05050102010706020507" pitchFamily="18" charset="2"/>
                        <a:buNone/>
                      </a:pP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lvl="0" indent="0">
                        <a:spcAft>
                          <a:spcPts val="0"/>
                        </a:spcAft>
                        <a:buFont typeface="Symbol" panose="05050102010706020507" pitchFamily="18" charset="2"/>
                        <a:buNone/>
                      </a:pPr>
                      <a:endParaRPr lang="en-CA" sz="1200" spc="10" dirty="0">
                        <a:effectLst/>
                      </a:endParaRPr>
                    </a:p>
                    <a:p>
                      <a:pPr marL="342900" lvl="0" indent="-342900">
                        <a:spcAft>
                          <a:spcPts val="0"/>
                        </a:spcAft>
                        <a:buFont typeface="Symbol" panose="05050102010706020507" pitchFamily="18" charset="2"/>
                        <a:buChar char=""/>
                      </a:pPr>
                      <a:r>
                        <a:rPr lang="en-CA" sz="1800" spc="10" dirty="0">
                          <a:effectLst/>
                        </a:rPr>
                        <a:t>A</a:t>
                      </a:r>
                      <a:r>
                        <a:rPr lang="en-CA" sz="1800" spc="-5" dirty="0">
                          <a:effectLst/>
                        </a:rPr>
                        <a:t>v</a:t>
                      </a:r>
                      <a:r>
                        <a:rPr lang="en-CA" sz="1800" spc="10" dirty="0">
                          <a:effectLst/>
                        </a:rPr>
                        <a:t>a</a:t>
                      </a:r>
                      <a:r>
                        <a:rPr lang="en-CA" sz="1800" spc="-15" dirty="0">
                          <a:effectLst/>
                        </a:rPr>
                        <a:t>il</a:t>
                      </a:r>
                      <a:r>
                        <a:rPr lang="en-CA" sz="1800" spc="10" dirty="0">
                          <a:effectLst/>
                        </a:rPr>
                        <a:t>a</a:t>
                      </a:r>
                      <a:r>
                        <a:rPr lang="en-CA" sz="1800" spc="5" dirty="0">
                          <a:effectLst/>
                        </a:rPr>
                        <a:t>b</a:t>
                      </a:r>
                      <a:r>
                        <a:rPr lang="en-CA" sz="1800" spc="-15" dirty="0">
                          <a:effectLst/>
                        </a:rPr>
                        <a:t>l</a:t>
                      </a:r>
                      <a:r>
                        <a:rPr lang="en-CA" sz="1800" dirty="0">
                          <a:effectLst/>
                        </a:rPr>
                        <a:t>e</a:t>
                      </a:r>
                      <a:r>
                        <a:rPr lang="en-CA" sz="1800" spc="-15" dirty="0">
                          <a:effectLst/>
                        </a:rPr>
                        <a:t> </a:t>
                      </a:r>
                      <a:r>
                        <a:rPr lang="en-CA" sz="1800" spc="-5" dirty="0">
                          <a:effectLst/>
                        </a:rPr>
                        <a:t>y</a:t>
                      </a:r>
                      <a:r>
                        <a:rPr lang="en-CA" sz="1800" spc="-10" dirty="0">
                          <a:effectLst/>
                        </a:rPr>
                        <a:t>e</a:t>
                      </a:r>
                      <a:r>
                        <a:rPr lang="en-CA" sz="1800" spc="10" dirty="0">
                          <a:effectLst/>
                        </a:rPr>
                        <a:t>a</a:t>
                      </a:r>
                      <a:r>
                        <a:rPr lang="en-CA" sz="1800" spc="20" dirty="0">
                          <a:effectLst/>
                        </a:rPr>
                        <a:t>r</a:t>
                      </a:r>
                      <a:r>
                        <a:rPr lang="en-CA" sz="1800" spc="-20" dirty="0">
                          <a:effectLst/>
                        </a:rPr>
                        <a:t>-</a:t>
                      </a:r>
                      <a:r>
                        <a:rPr lang="en-CA" sz="1800" spc="10" dirty="0">
                          <a:effectLst/>
                        </a:rPr>
                        <a:t>r</a:t>
                      </a:r>
                      <a:r>
                        <a:rPr lang="en-CA" sz="1800" dirty="0">
                          <a:effectLst/>
                        </a:rPr>
                        <a:t>ou</a:t>
                      </a:r>
                      <a:r>
                        <a:rPr lang="en-CA" sz="1800" spc="-5" dirty="0">
                          <a:effectLst/>
                        </a:rPr>
                        <a:t>n</a:t>
                      </a:r>
                      <a:r>
                        <a:rPr lang="en-CA" sz="1800" spc="-15" dirty="0">
                          <a:effectLst/>
                        </a:rPr>
                        <a:t>d</a:t>
                      </a:r>
                      <a:r>
                        <a:rPr lang="en-CA" sz="1800" dirty="0">
                          <a:effectLst/>
                        </a:rPr>
                        <a:t>, </a:t>
                      </a:r>
                      <a:r>
                        <a:rPr lang="en-CA" sz="1800" spc="10" dirty="0">
                          <a:effectLst/>
                        </a:rPr>
                        <a:t>w</a:t>
                      </a:r>
                      <a:r>
                        <a:rPr lang="en-CA" sz="1800" dirty="0">
                          <a:effectLst/>
                        </a:rPr>
                        <a:t>h</a:t>
                      </a:r>
                      <a:r>
                        <a:rPr lang="en-CA" sz="1800" spc="-15" dirty="0">
                          <a:effectLst/>
                        </a:rPr>
                        <a:t>e</a:t>
                      </a:r>
                      <a:r>
                        <a:rPr lang="en-CA" sz="1800" dirty="0">
                          <a:effectLst/>
                        </a:rPr>
                        <a:t>n</a:t>
                      </a:r>
                      <a:r>
                        <a:rPr lang="en-CA" sz="1800" spc="-15" dirty="0">
                          <a:effectLst/>
                        </a:rPr>
                        <a:t>e</a:t>
                      </a:r>
                      <a:r>
                        <a:rPr lang="en-CA" sz="1800" spc="-5" dirty="0">
                          <a:effectLst/>
                        </a:rPr>
                        <a:t>v</a:t>
                      </a:r>
                      <a:r>
                        <a:rPr lang="en-CA" sz="1800" spc="-10" dirty="0">
                          <a:effectLst/>
                        </a:rPr>
                        <a:t>e</a:t>
                      </a:r>
                      <a:r>
                        <a:rPr lang="en-CA" sz="1800" dirty="0">
                          <a:effectLst/>
                        </a:rPr>
                        <a:t>r</a:t>
                      </a:r>
                      <a:r>
                        <a:rPr lang="en-CA" sz="1800" spc="5" dirty="0">
                          <a:effectLst/>
                        </a:rPr>
                        <a:t> </a:t>
                      </a:r>
                      <a:r>
                        <a:rPr lang="en-CA" sz="1800" spc="10" dirty="0">
                          <a:effectLst/>
                        </a:rPr>
                        <a:t>a</a:t>
                      </a:r>
                      <a:r>
                        <a:rPr lang="en-CA" sz="1800" dirty="0">
                          <a:effectLst/>
                        </a:rPr>
                        <a:t>n</a:t>
                      </a:r>
                      <a:r>
                        <a:rPr lang="en-CA" sz="1800" spc="-5" dirty="0">
                          <a:effectLst/>
                        </a:rPr>
                        <a:t> </a:t>
                      </a:r>
                      <a:r>
                        <a:rPr lang="en-CA" sz="1800" spc="-10" dirty="0">
                          <a:effectLst/>
                        </a:rPr>
                        <a:t>e</a:t>
                      </a:r>
                      <a:r>
                        <a:rPr lang="en-CA" sz="1800" spc="5" dirty="0">
                          <a:effectLst/>
                        </a:rPr>
                        <a:t>mp</a:t>
                      </a:r>
                      <a:r>
                        <a:rPr lang="en-CA" sz="1800" spc="-15" dirty="0">
                          <a:effectLst/>
                        </a:rPr>
                        <a:t>l</a:t>
                      </a:r>
                      <a:r>
                        <a:rPr lang="en-CA" sz="1800" dirty="0">
                          <a:effectLst/>
                        </a:rPr>
                        <a:t>o</a:t>
                      </a:r>
                      <a:r>
                        <a:rPr lang="en-CA" sz="1800" spc="-5" dirty="0">
                          <a:effectLst/>
                        </a:rPr>
                        <a:t>y</a:t>
                      </a:r>
                      <a:r>
                        <a:rPr lang="en-CA" sz="1800" spc="-10" dirty="0">
                          <a:effectLst/>
                        </a:rPr>
                        <a:t>e</a:t>
                      </a:r>
                      <a:r>
                        <a:rPr lang="en-CA" sz="1800" dirty="0">
                          <a:effectLst/>
                        </a:rPr>
                        <a:t>r</a:t>
                      </a:r>
                      <a:r>
                        <a:rPr lang="en-CA" sz="1800" spc="5" dirty="0">
                          <a:effectLst/>
                        </a:rPr>
                        <a:t> </a:t>
                      </a:r>
                      <a:r>
                        <a:rPr lang="en-CA" sz="1800" spc="10" dirty="0">
                          <a:effectLst/>
                        </a:rPr>
                        <a:t>a</a:t>
                      </a:r>
                      <a:r>
                        <a:rPr lang="en-CA" sz="1800" spc="-25" dirty="0">
                          <a:effectLst/>
                        </a:rPr>
                        <a:t>n</a:t>
                      </a:r>
                      <a:r>
                        <a:rPr lang="en-CA" sz="1800" dirty="0">
                          <a:effectLst/>
                        </a:rPr>
                        <a:t>d a</a:t>
                      </a:r>
                      <a:r>
                        <a:rPr lang="en-CA" sz="1800" spc="5" dirty="0">
                          <a:effectLst/>
                        </a:rPr>
                        <a:t> </a:t>
                      </a:r>
                      <a:r>
                        <a:rPr lang="en-CA" sz="1800" dirty="0">
                          <a:effectLst/>
                        </a:rPr>
                        <a:t>c</a:t>
                      </a:r>
                      <a:r>
                        <a:rPr lang="en-CA" sz="1800" spc="10" dirty="0">
                          <a:effectLst/>
                        </a:rPr>
                        <a:t>a</a:t>
                      </a:r>
                      <a:r>
                        <a:rPr lang="en-CA" sz="1800" dirty="0">
                          <a:effectLst/>
                        </a:rPr>
                        <a:t>n</a:t>
                      </a:r>
                      <a:r>
                        <a:rPr lang="en-CA" sz="1800" spc="5" dirty="0">
                          <a:effectLst/>
                        </a:rPr>
                        <a:t>d</a:t>
                      </a:r>
                      <a:r>
                        <a:rPr lang="en-CA" sz="1800" spc="-15" dirty="0">
                          <a:effectLst/>
                        </a:rPr>
                        <a:t>id</a:t>
                      </a:r>
                      <a:r>
                        <a:rPr lang="en-CA" sz="1800" spc="10" dirty="0">
                          <a:effectLst/>
                        </a:rPr>
                        <a:t>a</a:t>
                      </a:r>
                      <a:r>
                        <a:rPr lang="en-CA" sz="1800" dirty="0">
                          <a:effectLst/>
                        </a:rPr>
                        <a:t>te</a:t>
                      </a:r>
                      <a:r>
                        <a:rPr lang="en-CA" sz="1800" spc="-15" dirty="0">
                          <a:effectLst/>
                        </a:rPr>
                        <a:t> </a:t>
                      </a:r>
                      <a:r>
                        <a:rPr lang="en-CA" sz="1800" spc="10" dirty="0">
                          <a:effectLst/>
                        </a:rPr>
                        <a:t>a</a:t>
                      </a:r>
                      <a:r>
                        <a:rPr lang="en-CA" sz="1800" spc="-15" dirty="0">
                          <a:effectLst/>
                        </a:rPr>
                        <a:t>g</a:t>
                      </a:r>
                      <a:r>
                        <a:rPr lang="en-CA" sz="1800" spc="10" dirty="0">
                          <a:effectLst/>
                        </a:rPr>
                        <a:t>r</a:t>
                      </a:r>
                      <a:r>
                        <a:rPr lang="en-CA" sz="1800" spc="-10" dirty="0">
                          <a:effectLst/>
                        </a:rPr>
                        <a:t>e</a:t>
                      </a:r>
                      <a:r>
                        <a:rPr lang="en-CA" sz="1800" dirty="0">
                          <a:effectLst/>
                        </a:rPr>
                        <a:t>e</a:t>
                      </a:r>
                      <a:r>
                        <a:rPr lang="en-CA" sz="1800" spc="-15" dirty="0">
                          <a:effectLst/>
                        </a:rPr>
                        <a:t> </a:t>
                      </a:r>
                      <a:r>
                        <a:rPr lang="en-CA" sz="1800" dirty="0">
                          <a:effectLst/>
                        </a:rPr>
                        <a:t>to</a:t>
                      </a:r>
                      <a:r>
                        <a:rPr lang="en-CA" sz="1800" spc="-5" dirty="0">
                          <a:effectLst/>
                        </a:rPr>
                        <a:t> </a:t>
                      </a:r>
                      <a:r>
                        <a:rPr lang="en-CA" sz="1800" dirty="0">
                          <a:effectLst/>
                        </a:rPr>
                        <a:t>s</a:t>
                      </a:r>
                      <a:r>
                        <a:rPr lang="en-CA" sz="1800" spc="-15" dirty="0">
                          <a:effectLst/>
                        </a:rPr>
                        <a:t>i</a:t>
                      </a:r>
                      <a:r>
                        <a:rPr lang="en-CA" sz="1800" spc="5" dirty="0">
                          <a:effectLst/>
                        </a:rPr>
                        <a:t>g</a:t>
                      </a:r>
                      <a:r>
                        <a:rPr lang="en-CA" sz="1800" dirty="0">
                          <a:effectLst/>
                        </a:rPr>
                        <a:t>n</a:t>
                      </a:r>
                      <a:r>
                        <a:rPr lang="en-CA" sz="1800" spc="-5" dirty="0">
                          <a:effectLst/>
                        </a:rPr>
                        <a:t> </a:t>
                      </a:r>
                      <a:r>
                        <a:rPr lang="en-CA" sz="1800" spc="10" dirty="0">
                          <a:effectLst/>
                        </a:rPr>
                        <a:t>a</a:t>
                      </a:r>
                      <a:r>
                        <a:rPr lang="en-CA" sz="1800" dirty="0">
                          <a:effectLst/>
                        </a:rPr>
                        <a:t>n</a:t>
                      </a:r>
                      <a:r>
                        <a:rPr lang="en-CA" sz="1800" spc="-5" dirty="0">
                          <a:effectLst/>
                        </a:rPr>
                        <a:t> </a:t>
                      </a:r>
                      <a:r>
                        <a:rPr lang="en-CA" sz="1800" spc="10" dirty="0">
                          <a:effectLst/>
                        </a:rPr>
                        <a:t>a</a:t>
                      </a:r>
                      <a:r>
                        <a:rPr lang="en-CA" sz="1800" spc="-15" dirty="0">
                          <a:effectLst/>
                        </a:rPr>
                        <a:t>p</a:t>
                      </a:r>
                      <a:r>
                        <a:rPr lang="en-CA" sz="1800" spc="5" dirty="0">
                          <a:effectLst/>
                        </a:rPr>
                        <a:t>p</a:t>
                      </a:r>
                      <a:r>
                        <a:rPr lang="en-CA" sz="1800" spc="10" dirty="0">
                          <a:effectLst/>
                        </a:rPr>
                        <a:t>r</a:t>
                      </a:r>
                      <a:r>
                        <a:rPr lang="en-CA" sz="1800" spc="-10" dirty="0">
                          <a:effectLst/>
                        </a:rPr>
                        <a:t>e</a:t>
                      </a:r>
                      <a:r>
                        <a:rPr lang="en-CA" sz="1800" dirty="0">
                          <a:effectLst/>
                        </a:rPr>
                        <a:t>n</a:t>
                      </a:r>
                      <a:r>
                        <a:rPr lang="en-CA" sz="1800" spc="-5" dirty="0">
                          <a:effectLst/>
                        </a:rPr>
                        <a:t>t</a:t>
                      </a:r>
                      <a:r>
                        <a:rPr lang="en-CA" sz="1800" spc="-15" dirty="0">
                          <a:effectLst/>
                        </a:rPr>
                        <a:t>i</a:t>
                      </a:r>
                      <a:r>
                        <a:rPr lang="en-CA" sz="1800" dirty="0">
                          <a:effectLst/>
                        </a:rPr>
                        <a:t>c</a:t>
                      </a:r>
                      <a:r>
                        <a:rPr lang="en-CA" sz="1800" spc="-10" dirty="0">
                          <a:effectLst/>
                        </a:rPr>
                        <a:t>e</a:t>
                      </a:r>
                      <a:r>
                        <a:rPr lang="en-CA" sz="1800" dirty="0">
                          <a:effectLst/>
                        </a:rPr>
                        <a:t>sh</a:t>
                      </a:r>
                      <a:r>
                        <a:rPr lang="en-CA" sz="1800" spc="-15" dirty="0">
                          <a:effectLst/>
                        </a:rPr>
                        <a:t>i</a:t>
                      </a:r>
                      <a:r>
                        <a:rPr lang="en-CA" sz="1800" dirty="0">
                          <a:effectLst/>
                        </a:rPr>
                        <a:t>p cont</a:t>
                      </a:r>
                      <a:r>
                        <a:rPr lang="en-CA" sz="1800" spc="5" dirty="0">
                          <a:effectLst/>
                        </a:rPr>
                        <a:t>r</a:t>
                      </a:r>
                      <a:r>
                        <a:rPr lang="en-CA" sz="1800" spc="10" dirty="0">
                          <a:effectLst/>
                        </a:rPr>
                        <a:t>a</a:t>
                      </a:r>
                      <a:r>
                        <a:rPr lang="en-CA" sz="1800" dirty="0">
                          <a:effectLst/>
                        </a:rPr>
                        <a:t>ct</a:t>
                      </a:r>
                    </a:p>
                    <a:p>
                      <a:pPr marL="342900" lvl="0" indent="-342900">
                        <a:spcAft>
                          <a:spcPts val="0"/>
                        </a:spcAft>
                        <a:buFont typeface="Symbol" panose="05050102010706020507" pitchFamily="18" charset="2"/>
                        <a:buChar char=""/>
                      </a:pPr>
                      <a:r>
                        <a:rPr lang="en-CA" sz="1800" spc="-15" dirty="0">
                          <a:effectLst/>
                        </a:rPr>
                        <a:t>In</a:t>
                      </a:r>
                      <a:r>
                        <a:rPr lang="en-CA" sz="1800" spc="5" dirty="0">
                          <a:effectLst/>
                        </a:rPr>
                        <a:t>-</a:t>
                      </a:r>
                      <a:r>
                        <a:rPr lang="en-CA" sz="1800" dirty="0">
                          <a:effectLst/>
                        </a:rPr>
                        <a:t>school t</a:t>
                      </a:r>
                      <a:r>
                        <a:rPr lang="en-CA" sz="1800" spc="5" dirty="0">
                          <a:effectLst/>
                        </a:rPr>
                        <a:t>r</a:t>
                      </a:r>
                      <a:r>
                        <a:rPr lang="en-CA" sz="1800" spc="10" dirty="0">
                          <a:effectLst/>
                        </a:rPr>
                        <a:t>a</a:t>
                      </a:r>
                      <a:r>
                        <a:rPr lang="en-CA" sz="1800" spc="-15" dirty="0">
                          <a:effectLst/>
                        </a:rPr>
                        <a:t>i</a:t>
                      </a:r>
                      <a:r>
                        <a:rPr lang="en-CA" sz="1800" dirty="0">
                          <a:effectLst/>
                        </a:rPr>
                        <a:t>n</a:t>
                      </a:r>
                      <a:r>
                        <a:rPr lang="en-CA" sz="1800" spc="-20" dirty="0">
                          <a:effectLst/>
                        </a:rPr>
                        <a:t>i</a:t>
                      </a:r>
                      <a:r>
                        <a:rPr lang="en-CA" sz="1800" dirty="0">
                          <a:effectLst/>
                        </a:rPr>
                        <a:t>ng su</a:t>
                      </a:r>
                      <a:r>
                        <a:rPr lang="en-CA" sz="1800" spc="5" dirty="0">
                          <a:effectLst/>
                        </a:rPr>
                        <a:t>b</a:t>
                      </a:r>
                      <a:r>
                        <a:rPr lang="en-CA" sz="1800" dirty="0">
                          <a:effectLst/>
                        </a:rPr>
                        <a:t>s</a:t>
                      </a:r>
                      <a:r>
                        <a:rPr lang="en-CA" sz="1800" spc="-10" dirty="0">
                          <a:effectLst/>
                        </a:rPr>
                        <a:t>e</a:t>
                      </a:r>
                      <a:r>
                        <a:rPr lang="en-CA" sz="1800" spc="5" dirty="0">
                          <a:effectLst/>
                        </a:rPr>
                        <a:t>q</a:t>
                      </a:r>
                      <a:r>
                        <a:rPr lang="en-CA" sz="1800" dirty="0">
                          <a:effectLst/>
                        </a:rPr>
                        <a:t>u</a:t>
                      </a:r>
                      <a:r>
                        <a:rPr lang="en-CA" sz="1800" spc="-15" dirty="0">
                          <a:effectLst/>
                        </a:rPr>
                        <a:t>e</a:t>
                      </a:r>
                      <a:r>
                        <a:rPr lang="en-CA" sz="1800" dirty="0">
                          <a:effectLst/>
                        </a:rPr>
                        <a:t>n</a:t>
                      </a:r>
                      <a:r>
                        <a:rPr lang="en-CA" sz="1800" spc="-5" dirty="0">
                          <a:effectLst/>
                        </a:rPr>
                        <a:t>t</a:t>
                      </a:r>
                      <a:r>
                        <a:rPr lang="en-CA" sz="1800" spc="-15" dirty="0">
                          <a:effectLst/>
                        </a:rPr>
                        <a:t>l</a:t>
                      </a:r>
                      <a:r>
                        <a:rPr lang="en-CA" sz="1800" dirty="0">
                          <a:effectLst/>
                        </a:rPr>
                        <a:t>y</a:t>
                      </a:r>
                      <a:r>
                        <a:rPr lang="en-CA" sz="1800" spc="-5" dirty="0">
                          <a:effectLst/>
                        </a:rPr>
                        <a:t> </a:t>
                      </a:r>
                      <a:r>
                        <a:rPr lang="en-CA" sz="1800" dirty="0">
                          <a:effectLst/>
                        </a:rPr>
                        <a:t>sch</a:t>
                      </a:r>
                      <a:r>
                        <a:rPr lang="en-CA" sz="1800" spc="-10" dirty="0">
                          <a:effectLst/>
                        </a:rPr>
                        <a:t>e</a:t>
                      </a:r>
                      <a:r>
                        <a:rPr lang="en-CA" sz="1800" spc="5" dirty="0">
                          <a:effectLst/>
                        </a:rPr>
                        <a:t>d</a:t>
                      </a:r>
                      <a:r>
                        <a:rPr lang="en-CA" sz="1800" dirty="0">
                          <a:effectLst/>
                        </a:rPr>
                        <a:t>u</a:t>
                      </a:r>
                      <a:r>
                        <a:rPr lang="en-CA" sz="1800" spc="-20" dirty="0">
                          <a:effectLst/>
                        </a:rPr>
                        <a:t>l</a:t>
                      </a:r>
                      <a:r>
                        <a:rPr lang="en-CA" sz="1800" spc="-10" dirty="0">
                          <a:effectLst/>
                        </a:rPr>
                        <a:t>e</a:t>
                      </a:r>
                      <a:r>
                        <a:rPr lang="en-CA" sz="1800" spc="5" dirty="0">
                          <a:effectLst/>
                        </a:rPr>
                        <a:t>d</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381694400"/>
                  </a:ext>
                </a:extLst>
              </a:tr>
              <a:tr h="1840226">
                <a:tc>
                  <a:txBody>
                    <a:bodyPr/>
                    <a:lstStyle/>
                    <a:p>
                      <a:pPr>
                        <a:spcAft>
                          <a:spcPts val="0"/>
                        </a:spcAft>
                      </a:pPr>
                      <a:r>
                        <a:rPr lang="en-CA" sz="1800" b="1" spc="5" dirty="0">
                          <a:effectLst/>
                          <a:latin typeface="+mn-lt"/>
                          <a:ea typeface="Verdana" panose="020B0604030504040204" pitchFamily="34" charset="0"/>
                          <a:cs typeface="Times New Roman" panose="02020603050405020304" pitchFamily="18" charset="0"/>
                        </a:rPr>
                        <a:t>P</a:t>
                      </a:r>
                      <a:r>
                        <a:rPr lang="en-CA" sz="1800" b="1" spc="10" dirty="0">
                          <a:effectLst/>
                          <a:latin typeface="+mn-lt"/>
                          <a:ea typeface="Verdana" panose="020B0604030504040204" pitchFamily="34" charset="0"/>
                          <a:cs typeface="Times New Roman" panose="02020603050405020304" pitchFamily="18" charset="0"/>
                        </a:rPr>
                        <a:t>r</a:t>
                      </a:r>
                      <a:r>
                        <a:rPr lang="en-CA" sz="1800" b="1" spc="-10" dirty="0">
                          <a:effectLst/>
                          <a:latin typeface="+mn-lt"/>
                          <a:ea typeface="Verdana" panose="020B0604030504040204" pitchFamily="34" charset="0"/>
                          <a:cs typeface="Times New Roman" panose="02020603050405020304" pitchFamily="18" charset="0"/>
                        </a:rPr>
                        <a:t>e</a:t>
                      </a:r>
                      <a:r>
                        <a:rPr lang="en-CA" sz="1800" b="1" spc="5" dirty="0">
                          <a:effectLst/>
                          <a:latin typeface="+mn-lt"/>
                          <a:ea typeface="Verdana" panose="020B0604030504040204" pitchFamily="34" charset="0"/>
                          <a:cs typeface="Times New Roman" panose="02020603050405020304" pitchFamily="18" charset="0"/>
                        </a:rPr>
                        <a:t>-</a:t>
                      </a:r>
                      <a:r>
                        <a:rPr lang="en-CA" sz="1800" b="1" spc="-15" dirty="0">
                          <a:effectLst/>
                          <a:latin typeface="+mn-lt"/>
                          <a:ea typeface="Verdana" panose="020B0604030504040204" pitchFamily="34" charset="0"/>
                          <a:cs typeface="Times New Roman" panose="02020603050405020304" pitchFamily="18" charset="0"/>
                        </a:rPr>
                        <a:t>a</a:t>
                      </a:r>
                      <a:r>
                        <a:rPr lang="en-CA" sz="1800" b="1" spc="5" dirty="0">
                          <a:effectLst/>
                          <a:latin typeface="+mn-lt"/>
                          <a:ea typeface="Verdana" panose="020B0604030504040204" pitchFamily="34" charset="0"/>
                          <a:cs typeface="Times New Roman" panose="02020603050405020304" pitchFamily="18" charset="0"/>
                        </a:rPr>
                        <a:t>p</a:t>
                      </a:r>
                      <a:r>
                        <a:rPr lang="en-CA" sz="1800" b="1" spc="-15" dirty="0">
                          <a:effectLst/>
                          <a:latin typeface="+mn-lt"/>
                          <a:ea typeface="Verdana" panose="020B0604030504040204" pitchFamily="34" charset="0"/>
                          <a:cs typeface="Times New Roman" panose="02020603050405020304" pitchFamily="18" charset="0"/>
                        </a:rPr>
                        <a:t>p</a:t>
                      </a:r>
                      <a:r>
                        <a:rPr lang="en-CA" sz="1800" b="1" spc="10" dirty="0">
                          <a:effectLst/>
                          <a:latin typeface="+mn-lt"/>
                          <a:ea typeface="Verdana" panose="020B0604030504040204" pitchFamily="34" charset="0"/>
                          <a:cs typeface="Times New Roman" panose="02020603050405020304" pitchFamily="18" charset="0"/>
                        </a:rPr>
                        <a:t>r</a:t>
                      </a:r>
                      <a:r>
                        <a:rPr lang="en-CA" sz="1800" b="1" spc="-10" dirty="0">
                          <a:effectLst/>
                          <a:latin typeface="+mn-lt"/>
                          <a:ea typeface="Verdana" panose="020B0604030504040204" pitchFamily="34" charset="0"/>
                          <a:cs typeface="Times New Roman" panose="02020603050405020304" pitchFamily="18" charset="0"/>
                        </a:rPr>
                        <a:t>e</a:t>
                      </a:r>
                      <a:r>
                        <a:rPr lang="en-CA" sz="1800" b="1" dirty="0">
                          <a:effectLst/>
                          <a:latin typeface="+mn-lt"/>
                          <a:ea typeface="Verdana" panose="020B0604030504040204" pitchFamily="34" charset="0"/>
                          <a:cs typeface="Times New Roman" panose="02020603050405020304" pitchFamily="18" charset="0"/>
                        </a:rPr>
                        <a:t>n</a:t>
                      </a:r>
                      <a:r>
                        <a:rPr lang="en-CA" sz="1800" b="1" spc="-5" dirty="0">
                          <a:effectLst/>
                          <a:latin typeface="+mn-lt"/>
                          <a:ea typeface="Verdana" panose="020B0604030504040204" pitchFamily="34" charset="0"/>
                          <a:cs typeface="Times New Roman" panose="02020603050405020304" pitchFamily="18" charset="0"/>
                        </a:rPr>
                        <a:t>t</a:t>
                      </a:r>
                      <a:r>
                        <a:rPr lang="en-CA" sz="1800" b="1" spc="-15" dirty="0">
                          <a:effectLst/>
                          <a:latin typeface="+mn-lt"/>
                          <a:ea typeface="Verdana" panose="020B0604030504040204" pitchFamily="34" charset="0"/>
                          <a:cs typeface="Times New Roman" panose="02020603050405020304" pitchFamily="18" charset="0"/>
                        </a:rPr>
                        <a:t>i</a:t>
                      </a:r>
                      <a:r>
                        <a:rPr lang="en-CA" sz="1800" b="1" dirty="0">
                          <a:effectLst/>
                          <a:latin typeface="+mn-lt"/>
                          <a:ea typeface="Verdana" panose="020B0604030504040204" pitchFamily="34" charset="0"/>
                          <a:cs typeface="Times New Roman" panose="02020603050405020304" pitchFamily="18" charset="0"/>
                        </a:rPr>
                        <a:t>c</a:t>
                      </a:r>
                      <a:r>
                        <a:rPr lang="en-CA" sz="1800" b="1" spc="-10" dirty="0">
                          <a:effectLst/>
                          <a:latin typeface="+mn-lt"/>
                          <a:ea typeface="Verdana" panose="020B0604030504040204" pitchFamily="34" charset="0"/>
                          <a:cs typeface="Times New Roman" panose="02020603050405020304" pitchFamily="18" charset="0"/>
                        </a:rPr>
                        <a:t>e</a:t>
                      </a:r>
                      <a:r>
                        <a:rPr lang="en-CA" sz="1800" b="1" dirty="0">
                          <a:effectLst/>
                          <a:latin typeface="+mn-lt"/>
                          <a:ea typeface="Verdana" panose="020B0604030504040204" pitchFamily="34" charset="0"/>
                          <a:cs typeface="Times New Roman" panose="02020603050405020304" pitchFamily="18" charset="0"/>
                        </a:rPr>
                        <a:t>sh</a:t>
                      </a:r>
                      <a:r>
                        <a:rPr lang="en-CA" sz="1800" b="1" spc="-15" dirty="0">
                          <a:effectLst/>
                          <a:latin typeface="+mn-lt"/>
                          <a:ea typeface="Verdana" panose="020B0604030504040204" pitchFamily="34" charset="0"/>
                          <a:cs typeface="Times New Roman" panose="02020603050405020304" pitchFamily="18" charset="0"/>
                        </a:rPr>
                        <a:t>i</a:t>
                      </a:r>
                      <a:r>
                        <a:rPr lang="en-CA" sz="1800" b="1" spc="5" dirty="0">
                          <a:effectLst/>
                          <a:latin typeface="+mn-lt"/>
                          <a:ea typeface="Verdana" panose="020B0604030504040204" pitchFamily="34" charset="0"/>
                          <a:cs typeface="Times New Roman" panose="02020603050405020304" pitchFamily="18" charset="0"/>
                        </a:rPr>
                        <a:t>p</a:t>
                      </a:r>
                      <a:r>
                        <a:rPr lang="en-CA" sz="1800" spc="10" dirty="0">
                          <a:effectLst/>
                          <a:latin typeface="+mn-lt"/>
                          <a:ea typeface="Verdana" panose="020B0604030504040204" pitchFamily="34" charset="0"/>
                          <a:cs typeface="Times New Roman" panose="02020603050405020304" pitchFamily="18" charset="0"/>
                        </a:rPr>
                        <a:t> programs </a:t>
                      </a:r>
                      <a:r>
                        <a:rPr lang="en-CA" sz="1800" spc="5" dirty="0">
                          <a:effectLst/>
                          <a:latin typeface="+mn-lt"/>
                          <a:ea typeface="Verdana" panose="020B0604030504040204" pitchFamily="34" charset="0"/>
                          <a:cs typeface="Times New Roman" panose="02020603050405020304" pitchFamily="18" charset="0"/>
                        </a:rPr>
                        <a:t>p</a:t>
                      </a:r>
                      <a:r>
                        <a:rPr lang="en-CA" sz="1800" spc="10" dirty="0">
                          <a:effectLst/>
                          <a:latin typeface="+mn-lt"/>
                          <a:ea typeface="Verdana" panose="020B0604030504040204" pitchFamily="34" charset="0"/>
                          <a:cs typeface="Times New Roman" panose="02020603050405020304" pitchFamily="18" charset="0"/>
                        </a:rPr>
                        <a:t>r</a:t>
                      </a:r>
                      <a:r>
                        <a:rPr lang="en-CA" sz="1800" dirty="0">
                          <a:effectLst/>
                          <a:latin typeface="+mn-lt"/>
                          <a:ea typeface="Verdana" panose="020B0604030504040204" pitchFamily="34" charset="0"/>
                          <a:cs typeface="Times New Roman" panose="02020603050405020304" pitchFamily="18" charset="0"/>
                        </a:rPr>
                        <a:t>o</a:t>
                      </a:r>
                      <a:r>
                        <a:rPr lang="en-CA" sz="1800" spc="-5" dirty="0">
                          <a:effectLst/>
                          <a:latin typeface="+mn-lt"/>
                          <a:ea typeface="Verdana" panose="020B0604030504040204" pitchFamily="34" charset="0"/>
                          <a:cs typeface="Times New Roman" panose="02020603050405020304" pitchFamily="18" charset="0"/>
                        </a:rPr>
                        <a:t>v</a:t>
                      </a:r>
                      <a:r>
                        <a:rPr lang="en-CA" sz="1800" spc="-15" dirty="0">
                          <a:effectLst/>
                          <a:latin typeface="+mn-lt"/>
                          <a:ea typeface="Verdana" panose="020B0604030504040204" pitchFamily="34" charset="0"/>
                          <a:cs typeface="Times New Roman" panose="02020603050405020304" pitchFamily="18" charset="0"/>
                        </a:rPr>
                        <a:t>i</a:t>
                      </a:r>
                      <a:r>
                        <a:rPr lang="en-CA" sz="1800" spc="5" dirty="0">
                          <a:effectLst/>
                          <a:latin typeface="+mn-lt"/>
                          <a:ea typeface="Verdana" panose="020B0604030504040204" pitchFamily="34" charset="0"/>
                          <a:cs typeface="Times New Roman" panose="02020603050405020304" pitchFamily="18" charset="0"/>
                        </a:rPr>
                        <a:t>d</a:t>
                      </a:r>
                      <a:r>
                        <a:rPr lang="en-CA" sz="1800" dirty="0">
                          <a:effectLst/>
                          <a:latin typeface="+mn-lt"/>
                          <a:ea typeface="Verdana" panose="020B0604030504040204" pitchFamily="34" charset="0"/>
                          <a:cs typeface="Times New Roman" panose="02020603050405020304" pitchFamily="18" charset="0"/>
                        </a:rPr>
                        <a:t>e</a:t>
                      </a:r>
                      <a:r>
                        <a:rPr lang="en-CA" sz="1800" spc="-1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t</a:t>
                      </a:r>
                      <a:r>
                        <a:rPr lang="en-CA" sz="1800" spc="5" dirty="0">
                          <a:effectLst/>
                          <a:latin typeface="+mn-lt"/>
                          <a:ea typeface="Verdana" panose="020B0604030504040204" pitchFamily="34" charset="0"/>
                          <a:cs typeface="Times New Roman" panose="02020603050405020304" pitchFamily="18" charset="0"/>
                        </a:rPr>
                        <a:t>r</a:t>
                      </a:r>
                      <a:r>
                        <a:rPr lang="en-CA" sz="1800" spc="10" dirty="0">
                          <a:effectLst/>
                          <a:latin typeface="+mn-lt"/>
                          <a:ea typeface="Verdana" panose="020B0604030504040204" pitchFamily="34" charset="0"/>
                          <a:cs typeface="Times New Roman" panose="02020603050405020304" pitchFamily="18" charset="0"/>
                        </a:rPr>
                        <a:t>a</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a:t>
                      </a:r>
                      <a:r>
                        <a:rPr lang="en-CA" sz="1800" spc="-20"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ng to</a:t>
                      </a:r>
                      <a:r>
                        <a:rPr lang="en-CA" sz="1800" spc="-5" dirty="0">
                          <a:effectLst/>
                          <a:latin typeface="+mn-lt"/>
                          <a:ea typeface="Verdana" panose="020B0604030504040204" pitchFamily="34" charset="0"/>
                          <a:cs typeface="Times New Roman" panose="02020603050405020304" pitchFamily="18" charset="0"/>
                        </a:rPr>
                        <a:t> </a:t>
                      </a:r>
                      <a:r>
                        <a:rPr lang="en-CA" sz="1800" spc="5" dirty="0">
                          <a:effectLst/>
                          <a:latin typeface="+mn-lt"/>
                          <a:ea typeface="Verdana" panose="020B0604030504040204" pitchFamily="34" charset="0"/>
                          <a:cs typeface="Times New Roman" panose="02020603050405020304" pitchFamily="18" charset="0"/>
                        </a:rPr>
                        <a:t>p</a:t>
                      </a:r>
                      <a:r>
                        <a:rPr lang="en-CA" sz="1800" spc="10" dirty="0">
                          <a:effectLst/>
                          <a:latin typeface="+mn-lt"/>
                          <a:ea typeface="Verdana" panose="020B0604030504040204" pitchFamily="34" charset="0"/>
                          <a:cs typeface="Times New Roman" panose="02020603050405020304" pitchFamily="18" charset="0"/>
                        </a:rPr>
                        <a:t>r</a:t>
                      </a:r>
                      <a:r>
                        <a:rPr lang="en-CA" sz="1800" spc="-10" dirty="0">
                          <a:effectLst/>
                          <a:latin typeface="+mn-lt"/>
                          <a:ea typeface="Verdana" panose="020B0604030504040204" pitchFamily="34" charset="0"/>
                          <a:cs typeface="Times New Roman" panose="02020603050405020304" pitchFamily="18" charset="0"/>
                        </a:rPr>
                        <a:t>e</a:t>
                      </a:r>
                      <a:r>
                        <a:rPr lang="en-CA" sz="1800" spc="-15" dirty="0">
                          <a:effectLst/>
                          <a:latin typeface="+mn-lt"/>
                          <a:ea typeface="Verdana" panose="020B0604030504040204" pitchFamily="34" charset="0"/>
                          <a:cs typeface="Times New Roman" panose="02020603050405020304" pitchFamily="18" charset="0"/>
                        </a:rPr>
                        <a:t>p</a:t>
                      </a:r>
                      <a:r>
                        <a:rPr lang="en-CA" sz="1800" spc="10" dirty="0">
                          <a:effectLst/>
                          <a:latin typeface="+mn-lt"/>
                          <a:ea typeface="Verdana" panose="020B0604030504040204" pitchFamily="34" charset="0"/>
                          <a:cs typeface="Times New Roman" panose="02020603050405020304" pitchFamily="18" charset="0"/>
                        </a:rPr>
                        <a:t>ar</a:t>
                      </a:r>
                      <a:r>
                        <a:rPr lang="en-CA" sz="1800" dirty="0">
                          <a:effectLst/>
                          <a:latin typeface="+mn-lt"/>
                          <a:ea typeface="Verdana" panose="020B0604030504040204" pitchFamily="34" charset="0"/>
                          <a:cs typeface="Times New Roman" panose="02020603050405020304" pitchFamily="18" charset="0"/>
                        </a:rPr>
                        <a:t>e</a:t>
                      </a:r>
                      <a:r>
                        <a:rPr lang="en-CA" sz="1800" spc="-15" dirty="0">
                          <a:effectLst/>
                          <a:latin typeface="+mn-lt"/>
                          <a:ea typeface="Verdana" panose="020B0604030504040204" pitchFamily="34" charset="0"/>
                          <a:cs typeface="Times New Roman" panose="02020603050405020304" pitchFamily="18" charset="0"/>
                        </a:rPr>
                        <a:t> </a:t>
                      </a:r>
                      <a:r>
                        <a:rPr lang="en-CA" sz="1800" spc="-5" dirty="0">
                          <a:effectLst/>
                          <a:latin typeface="+mn-lt"/>
                          <a:ea typeface="Verdana" panose="020B0604030504040204" pitchFamily="34" charset="0"/>
                          <a:cs typeface="Times New Roman" panose="02020603050405020304" pitchFamily="18" charset="0"/>
                        </a:rPr>
                        <a:t>f</a:t>
                      </a:r>
                      <a:r>
                        <a:rPr lang="en-CA" sz="1800" dirty="0">
                          <a:effectLst/>
                          <a:latin typeface="+mn-lt"/>
                          <a:ea typeface="Verdana" panose="020B0604030504040204" pitchFamily="34" charset="0"/>
                          <a:cs typeface="Times New Roman" panose="02020603050405020304" pitchFamily="18" charset="0"/>
                        </a:rPr>
                        <a:t>or</a:t>
                      </a:r>
                      <a:r>
                        <a:rPr lang="en-CA" sz="1800" spc="-20" dirty="0">
                          <a:effectLst/>
                          <a:latin typeface="+mn-lt"/>
                          <a:ea typeface="Verdana" panose="020B0604030504040204" pitchFamily="34" charset="0"/>
                          <a:cs typeface="Times New Roman" panose="02020603050405020304" pitchFamily="18" charset="0"/>
                        </a:rPr>
                        <a:t> </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n </a:t>
                      </a:r>
                      <a:r>
                        <a:rPr lang="en-CA" sz="1800" spc="10" dirty="0">
                          <a:effectLst/>
                          <a:latin typeface="+mn-lt"/>
                          <a:ea typeface="Verdana" panose="020B0604030504040204" pitchFamily="34" charset="0"/>
                          <a:cs typeface="Times New Roman" panose="02020603050405020304" pitchFamily="18" charset="0"/>
                        </a:rPr>
                        <a:t>a</a:t>
                      </a:r>
                      <a:r>
                        <a:rPr lang="en-CA" sz="1800" spc="5" dirty="0">
                          <a:effectLst/>
                          <a:latin typeface="+mn-lt"/>
                          <a:ea typeface="Verdana" panose="020B0604030504040204" pitchFamily="34" charset="0"/>
                          <a:cs typeface="Times New Roman" panose="02020603050405020304" pitchFamily="18" charset="0"/>
                        </a:rPr>
                        <a:t>p</a:t>
                      </a:r>
                      <a:r>
                        <a:rPr lang="en-CA" sz="1800" spc="-15" dirty="0">
                          <a:effectLst/>
                          <a:latin typeface="+mn-lt"/>
                          <a:ea typeface="Verdana" panose="020B0604030504040204" pitchFamily="34" charset="0"/>
                          <a:cs typeface="Times New Roman" panose="02020603050405020304" pitchFamily="18" charset="0"/>
                        </a:rPr>
                        <a:t>p</a:t>
                      </a:r>
                      <a:r>
                        <a:rPr lang="en-CA" sz="1800" spc="10" dirty="0">
                          <a:effectLst/>
                          <a:latin typeface="+mn-lt"/>
                          <a:ea typeface="Verdana" panose="020B0604030504040204" pitchFamily="34" charset="0"/>
                          <a:cs typeface="Times New Roman" panose="02020603050405020304" pitchFamily="18" charset="0"/>
                        </a:rPr>
                        <a:t>r</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n</a:t>
                      </a:r>
                      <a:r>
                        <a:rPr lang="en-CA" sz="1800" spc="-5" dirty="0">
                          <a:effectLst/>
                          <a:latin typeface="+mn-lt"/>
                          <a:ea typeface="Verdana" panose="020B0604030504040204" pitchFamily="34" charset="0"/>
                          <a:cs typeface="Times New Roman" panose="02020603050405020304" pitchFamily="18" charset="0"/>
                        </a:rPr>
                        <a:t>t</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c</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sh</a:t>
                      </a:r>
                      <a:r>
                        <a:rPr lang="en-CA" sz="1800" spc="-15" dirty="0">
                          <a:effectLst/>
                          <a:latin typeface="+mn-lt"/>
                          <a:ea typeface="Verdana" panose="020B0604030504040204" pitchFamily="34" charset="0"/>
                          <a:cs typeface="Times New Roman" panose="02020603050405020304" pitchFamily="18" charset="0"/>
                        </a:rPr>
                        <a:t>i</a:t>
                      </a:r>
                      <a:r>
                        <a:rPr lang="en-CA" sz="1800" spc="5" dirty="0">
                          <a:effectLst/>
                          <a:latin typeface="+mn-lt"/>
                          <a:ea typeface="Verdana" panose="020B0604030504040204" pitchFamily="34" charset="0"/>
                          <a:cs typeface="Times New Roman" panose="02020603050405020304" pitchFamily="18" charset="0"/>
                        </a:rPr>
                        <a:t>p</a:t>
                      </a:r>
                      <a:endParaRPr lang="en-CA" sz="1800" dirty="0">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marL="0" lvl="0" indent="0">
                        <a:spcAft>
                          <a:spcPts val="0"/>
                        </a:spcAft>
                        <a:buFont typeface="Symbol" panose="05050102010706020507" pitchFamily="18" charset="2"/>
                        <a:buNone/>
                      </a:pPr>
                      <a:endParaRPr lang="en-CA" sz="1200" spc="10" dirty="0">
                        <a:effectLst/>
                        <a:latin typeface="+mn-lt"/>
                        <a:ea typeface="Verdana" panose="020B060403050404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CA" sz="1800" spc="10" dirty="0">
                          <a:effectLst/>
                          <a:latin typeface="+mn-lt"/>
                          <a:ea typeface="Verdana" panose="020B0604030504040204" pitchFamily="34" charset="0"/>
                          <a:cs typeface="Times New Roman" panose="02020603050405020304" pitchFamily="18" charset="0"/>
                        </a:rPr>
                        <a:t>Upgrade your academic skills </a:t>
                      </a:r>
                      <a:r>
                        <a:rPr lang="en-CA" sz="1800" dirty="0">
                          <a:effectLst/>
                          <a:latin typeface="+mn-lt"/>
                          <a:ea typeface="Verdana" panose="020B0604030504040204" pitchFamily="34" charset="0"/>
                          <a:cs typeface="Times New Roman" panose="02020603050405020304" pitchFamily="18" charset="0"/>
                        </a:rPr>
                        <a:t>if you</a:t>
                      </a:r>
                      <a:r>
                        <a:rPr lang="en-CA" sz="1800" spc="-5" dirty="0">
                          <a:effectLst/>
                          <a:latin typeface="+mn-lt"/>
                          <a:ea typeface="Verdana" panose="020B0604030504040204" pitchFamily="34" charset="0"/>
                          <a:cs typeface="Times New Roman" panose="02020603050405020304" pitchFamily="18" charset="0"/>
                        </a:rPr>
                        <a:t> </a:t>
                      </a:r>
                      <a:r>
                        <a:rPr lang="en-CA" sz="1800" spc="5" dirty="0">
                          <a:effectLst/>
                          <a:latin typeface="+mn-lt"/>
                          <a:ea typeface="Verdana" panose="020B0604030504040204" pitchFamily="34" charset="0"/>
                          <a:cs typeface="Times New Roman" panose="02020603050405020304" pitchFamily="18" charset="0"/>
                        </a:rPr>
                        <a:t>d</a:t>
                      </a:r>
                      <a:r>
                        <a:rPr lang="en-CA" sz="1800" dirty="0">
                          <a:effectLst/>
                          <a:latin typeface="+mn-lt"/>
                          <a:ea typeface="Verdana" panose="020B0604030504040204" pitchFamily="34" charset="0"/>
                          <a:cs typeface="Times New Roman" panose="02020603050405020304" pitchFamily="18" charset="0"/>
                        </a:rPr>
                        <a:t>o </a:t>
                      </a:r>
                      <a:r>
                        <a:rPr lang="en-CA" sz="1800" spc="-5" dirty="0">
                          <a:effectLst/>
                          <a:latin typeface="+mn-lt"/>
                          <a:ea typeface="Verdana" panose="020B0604030504040204" pitchFamily="34" charset="0"/>
                          <a:cs typeface="Times New Roman" panose="02020603050405020304" pitchFamily="18" charset="0"/>
                        </a:rPr>
                        <a:t>n</a:t>
                      </a:r>
                      <a:r>
                        <a:rPr lang="en-CA" sz="1800" dirty="0">
                          <a:effectLst/>
                          <a:latin typeface="+mn-lt"/>
                          <a:ea typeface="Verdana" panose="020B0604030504040204" pitchFamily="34" charset="0"/>
                          <a:cs typeface="Times New Roman" panose="02020603050405020304" pitchFamily="18" charset="0"/>
                        </a:rPr>
                        <a:t>ot</a:t>
                      </a:r>
                      <a:r>
                        <a:rPr lang="en-CA" sz="1800" spc="-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h</a:t>
                      </a:r>
                      <a:r>
                        <a:rPr lang="en-CA" sz="1800" spc="5" dirty="0">
                          <a:effectLst/>
                          <a:latin typeface="+mn-lt"/>
                          <a:ea typeface="Verdana" panose="020B0604030504040204" pitchFamily="34" charset="0"/>
                          <a:cs typeface="Times New Roman" panose="02020603050405020304" pitchFamily="18" charset="0"/>
                        </a:rPr>
                        <a:t>a</a:t>
                      </a:r>
                      <a:r>
                        <a:rPr lang="en-CA" sz="1800" spc="-5" dirty="0">
                          <a:effectLst/>
                          <a:latin typeface="+mn-lt"/>
                          <a:ea typeface="Verdana" panose="020B0604030504040204" pitchFamily="34" charset="0"/>
                          <a:cs typeface="Times New Roman" panose="02020603050405020304" pitchFamily="18" charset="0"/>
                        </a:rPr>
                        <a:t>v</a:t>
                      </a:r>
                      <a:r>
                        <a:rPr lang="en-CA" sz="1800" dirty="0">
                          <a:effectLst/>
                          <a:latin typeface="+mn-lt"/>
                          <a:ea typeface="Verdana" panose="020B0604030504040204" pitchFamily="34" charset="0"/>
                          <a:cs typeface="Times New Roman" panose="02020603050405020304" pitchFamily="18" charset="0"/>
                        </a:rPr>
                        <a:t>e</a:t>
                      </a:r>
                      <a:r>
                        <a:rPr lang="en-CA" sz="1800" spc="-1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the academic requirement (grade level)</a:t>
                      </a:r>
                      <a:endParaRPr lang="en-CA" sz="1800" dirty="0">
                        <a:effectLst/>
                        <a:latin typeface="+mn-lt"/>
                        <a:ea typeface="MS Mincho" panose="02020609040205080304" pitchFamily="49" charset="-128"/>
                        <a:cs typeface="Times New Roman" panose="02020603050405020304" pitchFamily="18" charset="0"/>
                      </a:endParaRPr>
                    </a:p>
                    <a:p>
                      <a:pPr marL="342900" lvl="0" indent="-342900">
                        <a:spcAft>
                          <a:spcPts val="0"/>
                        </a:spcAft>
                        <a:buFont typeface="Symbol" panose="05050102010706020507" pitchFamily="18" charset="2"/>
                        <a:buChar char=""/>
                      </a:pPr>
                      <a:r>
                        <a:rPr lang="en-CA" sz="1800" spc="-5" dirty="0">
                          <a:effectLst/>
                          <a:latin typeface="+mn-lt"/>
                          <a:ea typeface="Verdana" panose="020B0604030504040204" pitchFamily="34" charset="0"/>
                          <a:cs typeface="Times New Roman" panose="02020603050405020304" pitchFamily="18" charset="0"/>
                        </a:rPr>
                        <a:t>Complete your</a:t>
                      </a:r>
                      <a:r>
                        <a:rPr lang="en-CA" sz="1800" dirty="0">
                          <a:effectLst/>
                          <a:latin typeface="+mn-lt"/>
                          <a:ea typeface="Verdana" panose="020B0604030504040204" pitchFamily="34" charset="0"/>
                          <a:cs typeface="Times New Roman" panose="02020603050405020304" pitchFamily="18" charset="0"/>
                        </a:rPr>
                        <a:t> </a:t>
                      </a:r>
                      <a:r>
                        <a:rPr lang="en-CA" sz="1800" spc="10" dirty="0">
                          <a:effectLst/>
                          <a:latin typeface="+mn-lt"/>
                          <a:ea typeface="Verdana" panose="020B0604030504040204" pitchFamily="34" charset="0"/>
                          <a:cs typeface="Times New Roman" panose="02020603050405020304" pitchFamily="18" charset="0"/>
                        </a:rPr>
                        <a:t>L</a:t>
                      </a:r>
                      <a:r>
                        <a:rPr lang="en-CA" sz="1800" spc="-10" dirty="0">
                          <a:effectLst/>
                          <a:latin typeface="+mn-lt"/>
                          <a:ea typeface="Verdana" panose="020B0604030504040204" pitchFamily="34" charset="0"/>
                          <a:cs typeface="Times New Roman" panose="02020603050405020304" pitchFamily="18" charset="0"/>
                        </a:rPr>
                        <a:t>e</a:t>
                      </a:r>
                      <a:r>
                        <a:rPr lang="en-CA" sz="1800" spc="-5" dirty="0">
                          <a:effectLst/>
                          <a:latin typeface="+mn-lt"/>
                          <a:ea typeface="Verdana" panose="020B0604030504040204" pitchFamily="34" charset="0"/>
                          <a:cs typeface="Times New Roman" panose="02020603050405020304" pitchFamily="18" charset="0"/>
                        </a:rPr>
                        <a:t>v</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l</a:t>
                      </a:r>
                      <a:r>
                        <a:rPr lang="en-CA" sz="1800" spc="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1</a:t>
                      </a:r>
                      <a:r>
                        <a:rPr lang="en-CA" sz="1800" spc="-10" dirty="0">
                          <a:effectLst/>
                          <a:latin typeface="+mn-lt"/>
                          <a:ea typeface="Verdana" panose="020B0604030504040204" pitchFamily="34" charset="0"/>
                          <a:cs typeface="Times New Roman" panose="02020603050405020304" pitchFamily="18" charset="0"/>
                        </a:rPr>
                        <a:t> </a:t>
                      </a:r>
                      <a:r>
                        <a:rPr lang="en-CA" sz="1800" spc="-15" dirty="0">
                          <a:effectLst/>
                          <a:latin typeface="+mn-lt"/>
                          <a:ea typeface="Verdana" panose="020B0604030504040204" pitchFamily="34" charset="0"/>
                          <a:cs typeface="Times New Roman" panose="02020603050405020304" pitchFamily="18" charset="0"/>
                        </a:rPr>
                        <a:t>i</a:t>
                      </a:r>
                      <a:r>
                        <a:rPr lang="en-CA" sz="1800" spc="10" dirty="0">
                          <a:effectLst/>
                          <a:latin typeface="+mn-lt"/>
                          <a:ea typeface="Verdana" panose="020B0604030504040204" pitchFamily="34" charset="0"/>
                          <a:cs typeface="Times New Roman" panose="02020603050405020304" pitchFamily="18" charset="0"/>
                        </a:rPr>
                        <a:t>n</a:t>
                      </a:r>
                      <a:r>
                        <a:rPr lang="en-CA" sz="1800" spc="5" dirty="0">
                          <a:effectLst/>
                          <a:latin typeface="+mn-lt"/>
                          <a:ea typeface="Verdana" panose="020B0604030504040204" pitchFamily="34" charset="0"/>
                          <a:cs typeface="Times New Roman" panose="02020603050405020304" pitchFamily="18" charset="0"/>
                        </a:rPr>
                        <a:t>-</a:t>
                      </a:r>
                      <a:r>
                        <a:rPr lang="en-CA" sz="1800" dirty="0">
                          <a:effectLst/>
                          <a:latin typeface="+mn-lt"/>
                          <a:ea typeface="Verdana" panose="020B0604030504040204" pitchFamily="34" charset="0"/>
                          <a:cs typeface="Times New Roman" panose="02020603050405020304" pitchFamily="18" charset="0"/>
                        </a:rPr>
                        <a:t>school</a:t>
                      </a:r>
                      <a:r>
                        <a:rPr lang="en-CA" sz="1800" spc="-1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t</a:t>
                      </a:r>
                      <a:r>
                        <a:rPr lang="en-CA" sz="1800" spc="5" dirty="0">
                          <a:effectLst/>
                          <a:latin typeface="+mn-lt"/>
                          <a:ea typeface="Verdana" panose="020B0604030504040204" pitchFamily="34" charset="0"/>
                          <a:cs typeface="Times New Roman" panose="02020603050405020304" pitchFamily="18" charset="0"/>
                        </a:rPr>
                        <a:t>r</a:t>
                      </a:r>
                      <a:r>
                        <a:rPr lang="en-CA" sz="1800" spc="10" dirty="0">
                          <a:effectLst/>
                          <a:latin typeface="+mn-lt"/>
                          <a:ea typeface="Verdana" panose="020B0604030504040204" pitchFamily="34" charset="0"/>
                          <a:cs typeface="Times New Roman" panose="02020603050405020304" pitchFamily="18" charset="0"/>
                        </a:rPr>
                        <a:t>a</a:t>
                      </a:r>
                      <a:r>
                        <a:rPr lang="en-CA" sz="1800" spc="-15" dirty="0">
                          <a:effectLst/>
                          <a:latin typeface="+mn-lt"/>
                          <a:ea typeface="Verdana" panose="020B0604030504040204" pitchFamily="34" charset="0"/>
                          <a:cs typeface="Times New Roman" panose="02020603050405020304" pitchFamily="18" charset="0"/>
                        </a:rPr>
                        <a:t>i</a:t>
                      </a:r>
                      <a:r>
                        <a:rPr lang="en-CA" sz="1800" spc="20" dirty="0">
                          <a:effectLst/>
                          <a:latin typeface="+mn-lt"/>
                          <a:ea typeface="Verdana" panose="020B0604030504040204" pitchFamily="34" charset="0"/>
                          <a:cs typeface="Times New Roman" panose="02020603050405020304" pitchFamily="18" charset="0"/>
                        </a:rPr>
                        <a:t>n</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ng </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nd a</a:t>
                      </a:r>
                      <a:r>
                        <a:rPr lang="en-CA" sz="1800" spc="-20" dirty="0">
                          <a:effectLst/>
                          <a:latin typeface="+mn-lt"/>
                          <a:ea typeface="Verdana" panose="020B0604030504040204" pitchFamily="34" charset="0"/>
                          <a:cs typeface="Times New Roman" panose="02020603050405020304" pitchFamily="18" charset="0"/>
                        </a:rPr>
                        <a:t> </a:t>
                      </a:r>
                      <a:r>
                        <a:rPr lang="en-CA" sz="1800" spc="10" dirty="0">
                          <a:effectLst/>
                          <a:latin typeface="+mn-lt"/>
                          <a:ea typeface="Verdana" panose="020B0604030504040204" pitchFamily="34" charset="0"/>
                          <a:cs typeface="Times New Roman" panose="02020603050405020304" pitchFamily="18" charset="0"/>
                        </a:rPr>
                        <a:t>w</a:t>
                      </a:r>
                      <a:r>
                        <a:rPr lang="en-CA" sz="1800" dirty="0">
                          <a:effectLst/>
                          <a:latin typeface="+mn-lt"/>
                          <a:ea typeface="Verdana" panose="020B0604030504040204" pitchFamily="34" charset="0"/>
                          <a:cs typeface="Times New Roman" panose="02020603050405020304" pitchFamily="18" charset="0"/>
                        </a:rPr>
                        <a:t>o</a:t>
                      </a:r>
                      <a:r>
                        <a:rPr lang="en-CA" sz="1800" spc="10" dirty="0">
                          <a:effectLst/>
                          <a:latin typeface="+mn-lt"/>
                          <a:ea typeface="Verdana" panose="020B0604030504040204" pitchFamily="34" charset="0"/>
                          <a:cs typeface="Times New Roman" panose="02020603050405020304" pitchFamily="18" charset="0"/>
                        </a:rPr>
                        <a:t>r</a:t>
                      </a:r>
                      <a:r>
                        <a:rPr lang="en-CA" sz="1800" dirty="0">
                          <a:effectLst/>
                          <a:latin typeface="+mn-lt"/>
                          <a:ea typeface="Verdana" panose="020B0604030504040204" pitchFamily="34" charset="0"/>
                          <a:cs typeface="Times New Roman" panose="02020603050405020304" pitchFamily="18" charset="0"/>
                        </a:rPr>
                        <a:t>k</a:t>
                      </a:r>
                      <a:r>
                        <a:rPr lang="en-CA" sz="1800" spc="-35" dirty="0">
                          <a:effectLst/>
                          <a:latin typeface="+mn-lt"/>
                          <a:ea typeface="Verdana" panose="020B0604030504040204" pitchFamily="34" charset="0"/>
                          <a:cs typeface="Times New Roman" panose="02020603050405020304" pitchFamily="18" charset="0"/>
                        </a:rPr>
                        <a:t> </a:t>
                      </a:r>
                      <a:r>
                        <a:rPr lang="en-CA" sz="1800" spc="5" dirty="0">
                          <a:effectLst/>
                          <a:latin typeface="+mn-lt"/>
                          <a:ea typeface="Verdana" panose="020B0604030504040204" pitchFamily="34" charset="0"/>
                          <a:cs typeface="Times New Roman" panose="02020603050405020304" pitchFamily="18" charset="0"/>
                        </a:rPr>
                        <a:t>p</a:t>
                      </a:r>
                      <a:r>
                        <a:rPr lang="en-CA" sz="1800" spc="-15" dirty="0">
                          <a:effectLst/>
                          <a:latin typeface="+mn-lt"/>
                          <a:ea typeface="Verdana" panose="020B0604030504040204" pitchFamily="34" charset="0"/>
                          <a:cs typeface="Times New Roman" panose="02020603050405020304" pitchFamily="18" charset="0"/>
                        </a:rPr>
                        <a:t>l</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c</a:t>
                      </a:r>
                      <a:r>
                        <a:rPr lang="en-CA" sz="1800" spc="-10" dirty="0">
                          <a:effectLst/>
                          <a:latin typeface="+mn-lt"/>
                          <a:ea typeface="Verdana" panose="020B0604030504040204" pitchFamily="34" charset="0"/>
                          <a:cs typeface="Times New Roman" panose="02020603050405020304" pitchFamily="18" charset="0"/>
                        </a:rPr>
                        <a:t>e</a:t>
                      </a:r>
                      <a:r>
                        <a:rPr lang="en-CA" sz="1800" spc="5" dirty="0">
                          <a:effectLst/>
                          <a:latin typeface="+mn-lt"/>
                          <a:ea typeface="Verdana" panose="020B0604030504040204" pitchFamily="34" charset="0"/>
                          <a:cs typeface="Times New Roman" panose="02020603050405020304" pitchFamily="18" charset="0"/>
                        </a:rPr>
                        <a:t>m</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nt</a:t>
                      </a:r>
                      <a:endParaRPr lang="en-CA" sz="18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lvl="0" indent="0">
                        <a:spcAft>
                          <a:spcPts val="0"/>
                        </a:spcAft>
                        <a:buFont typeface="Symbol" panose="05050102010706020507" pitchFamily="18" charset="2"/>
                        <a:buNone/>
                      </a:pPr>
                      <a:endParaRPr lang="en-CA" sz="1400" spc="5" dirty="0">
                        <a:effectLst/>
                        <a:latin typeface="+mn-lt"/>
                        <a:ea typeface="Verdana" panose="020B060403050404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CA" sz="1800" spc="5" dirty="0">
                          <a:effectLst/>
                          <a:latin typeface="+mn-lt"/>
                          <a:ea typeface="Verdana" panose="020B0604030504040204" pitchFamily="34" charset="0"/>
                          <a:cs typeface="Times New Roman" panose="02020603050405020304" pitchFamily="18" charset="0"/>
                        </a:rPr>
                        <a:t>M</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y</a:t>
                      </a:r>
                      <a:r>
                        <a:rPr lang="en-CA" sz="1800" spc="-10"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st</a:t>
                      </a:r>
                      <a:r>
                        <a:rPr lang="en-CA" sz="1800" spc="-20" dirty="0">
                          <a:effectLst/>
                          <a:latin typeface="+mn-lt"/>
                          <a:ea typeface="Verdana" panose="020B0604030504040204" pitchFamily="34" charset="0"/>
                          <a:cs typeface="Times New Roman" panose="02020603050405020304" pitchFamily="18" charset="0"/>
                        </a:rPr>
                        <a:t>a</a:t>
                      </a:r>
                      <a:r>
                        <a:rPr lang="en-CA" sz="1800" spc="10" dirty="0">
                          <a:effectLst/>
                          <a:latin typeface="+mn-lt"/>
                          <a:ea typeface="Verdana" panose="020B0604030504040204" pitchFamily="34" charset="0"/>
                          <a:cs typeface="Times New Roman" panose="02020603050405020304" pitchFamily="18" charset="0"/>
                        </a:rPr>
                        <a:t>r</a:t>
                      </a:r>
                      <a:r>
                        <a:rPr lang="en-CA" sz="1800" dirty="0">
                          <a:effectLst/>
                          <a:latin typeface="+mn-lt"/>
                          <a:ea typeface="Verdana" panose="020B0604030504040204" pitchFamily="34" charset="0"/>
                          <a:cs typeface="Times New Roman" panose="02020603050405020304" pitchFamily="18" charset="0"/>
                        </a:rPr>
                        <a:t>t</a:t>
                      </a:r>
                      <a:r>
                        <a:rPr lang="en-CA" sz="1800" spc="-5" dirty="0">
                          <a:effectLst/>
                          <a:latin typeface="+mn-lt"/>
                          <a:ea typeface="Verdana" panose="020B0604030504040204" pitchFamily="34" charset="0"/>
                          <a:cs typeface="Times New Roman" panose="02020603050405020304" pitchFamily="18" charset="0"/>
                        </a:rPr>
                        <a:t> </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t</a:t>
                      </a:r>
                      <a:r>
                        <a:rPr lang="en-CA" sz="1800" spc="-5" dirty="0">
                          <a:effectLst/>
                          <a:latin typeface="+mn-lt"/>
                          <a:ea typeface="Verdana" panose="020B0604030504040204" pitchFamily="34" charset="0"/>
                          <a:cs typeface="Times New Roman" panose="02020603050405020304" pitchFamily="18" charset="0"/>
                        </a:rPr>
                        <a:t> </a:t>
                      </a:r>
                      <a:r>
                        <a:rPr lang="en-CA" sz="1800" spc="-15"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ny</a:t>
                      </a:r>
                      <a:r>
                        <a:rPr lang="en-CA" sz="1800" spc="-10" dirty="0">
                          <a:effectLst/>
                          <a:latin typeface="+mn-lt"/>
                          <a:ea typeface="Verdana" panose="020B0604030504040204" pitchFamily="34" charset="0"/>
                          <a:cs typeface="Times New Roman" panose="02020603050405020304" pitchFamily="18" charset="0"/>
                        </a:rPr>
                        <a:t> </a:t>
                      </a:r>
                      <a:r>
                        <a:rPr lang="en-CA" sz="1800" spc="5" dirty="0">
                          <a:effectLst/>
                          <a:latin typeface="+mn-lt"/>
                          <a:ea typeface="Verdana" panose="020B0604030504040204" pitchFamily="34" charset="0"/>
                          <a:cs typeface="Times New Roman" panose="02020603050405020304" pitchFamily="18" charset="0"/>
                        </a:rPr>
                        <a:t>p</a:t>
                      </a:r>
                      <a:r>
                        <a:rPr lang="en-CA" sz="1800" dirty="0">
                          <a:effectLst/>
                          <a:latin typeface="+mn-lt"/>
                          <a:ea typeface="Verdana" panose="020B0604030504040204" pitchFamily="34" charset="0"/>
                          <a:cs typeface="Times New Roman" panose="02020603050405020304" pitchFamily="18" charset="0"/>
                        </a:rPr>
                        <a:t>o</a:t>
                      </a:r>
                      <a:r>
                        <a:rPr lang="en-CA" sz="1800" spc="-10"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nt</a:t>
                      </a:r>
                      <a:r>
                        <a:rPr lang="en-CA" sz="1800" spc="-10" dirty="0">
                          <a:effectLst/>
                          <a:latin typeface="+mn-lt"/>
                          <a:ea typeface="Verdana" panose="020B0604030504040204" pitchFamily="34" charset="0"/>
                          <a:cs typeface="Times New Roman" panose="02020603050405020304" pitchFamily="18" charset="0"/>
                        </a:rPr>
                        <a:t> </a:t>
                      </a:r>
                      <a:r>
                        <a:rPr lang="en-CA" sz="1800" spc="5" dirty="0">
                          <a:effectLst/>
                          <a:latin typeface="+mn-lt"/>
                          <a:ea typeface="Verdana" panose="020B0604030504040204" pitchFamily="34" charset="0"/>
                          <a:cs typeface="Times New Roman" panose="02020603050405020304" pitchFamily="18" charset="0"/>
                        </a:rPr>
                        <a:t>d</a:t>
                      </a:r>
                      <a:r>
                        <a:rPr lang="en-CA" sz="1800" dirty="0">
                          <a:effectLst/>
                          <a:latin typeface="+mn-lt"/>
                          <a:ea typeface="Verdana" panose="020B0604030504040204" pitchFamily="34" charset="0"/>
                          <a:cs typeface="Times New Roman" panose="02020603050405020304" pitchFamily="18" charset="0"/>
                        </a:rPr>
                        <a:t>u</a:t>
                      </a:r>
                      <a:r>
                        <a:rPr lang="en-CA" sz="1800" spc="5" dirty="0">
                          <a:effectLst/>
                          <a:latin typeface="+mn-lt"/>
                          <a:ea typeface="Verdana" panose="020B0604030504040204" pitchFamily="34" charset="0"/>
                          <a:cs typeface="Times New Roman" panose="02020603050405020304" pitchFamily="18" charset="0"/>
                        </a:rPr>
                        <a:t>r</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ng t</a:t>
                      </a:r>
                      <a:r>
                        <a:rPr lang="en-CA" sz="1800" spc="-5" dirty="0">
                          <a:effectLst/>
                          <a:latin typeface="+mn-lt"/>
                          <a:ea typeface="Verdana" panose="020B0604030504040204" pitchFamily="34" charset="0"/>
                          <a:cs typeface="Times New Roman" panose="02020603050405020304" pitchFamily="18" charset="0"/>
                        </a:rPr>
                        <a:t>h</a:t>
                      </a:r>
                      <a:r>
                        <a:rPr lang="en-CA" sz="1800" dirty="0">
                          <a:effectLst/>
                          <a:latin typeface="+mn-lt"/>
                          <a:ea typeface="Verdana" panose="020B0604030504040204" pitchFamily="34" charset="0"/>
                          <a:cs typeface="Times New Roman" panose="02020603050405020304" pitchFamily="18" charset="0"/>
                        </a:rPr>
                        <a:t>e</a:t>
                      </a:r>
                      <a:r>
                        <a:rPr lang="en-CA" sz="1800" spc="-15" dirty="0">
                          <a:effectLst/>
                          <a:latin typeface="+mn-lt"/>
                          <a:ea typeface="Verdana" panose="020B0604030504040204" pitchFamily="34" charset="0"/>
                          <a:cs typeface="Times New Roman" panose="02020603050405020304" pitchFamily="18" charset="0"/>
                        </a:rPr>
                        <a:t> </a:t>
                      </a:r>
                      <a:r>
                        <a:rPr lang="en-CA" sz="1800" spc="-5" dirty="0">
                          <a:effectLst/>
                          <a:latin typeface="+mn-lt"/>
                          <a:ea typeface="Verdana" panose="020B0604030504040204" pitchFamily="34" charset="0"/>
                          <a:cs typeface="Times New Roman" panose="02020603050405020304" pitchFamily="18" charset="0"/>
                        </a:rPr>
                        <a:t>y</a:t>
                      </a:r>
                      <a:r>
                        <a:rPr lang="en-CA" sz="1800" spc="-10" dirty="0">
                          <a:effectLst/>
                          <a:latin typeface="+mn-lt"/>
                          <a:ea typeface="Verdana" panose="020B0604030504040204" pitchFamily="34" charset="0"/>
                          <a:cs typeface="Times New Roman" panose="02020603050405020304" pitchFamily="18" charset="0"/>
                        </a:rPr>
                        <a:t>e</a:t>
                      </a:r>
                      <a:r>
                        <a:rPr lang="en-CA" sz="1800" spc="10" dirty="0">
                          <a:effectLst/>
                          <a:latin typeface="+mn-lt"/>
                          <a:ea typeface="Verdana" panose="020B0604030504040204" pitchFamily="34" charset="0"/>
                          <a:cs typeface="Times New Roman" panose="02020603050405020304" pitchFamily="18" charset="0"/>
                        </a:rPr>
                        <a:t>ar</a:t>
                      </a:r>
                      <a:r>
                        <a:rPr lang="en-CA" sz="1800" dirty="0">
                          <a:effectLst/>
                          <a:latin typeface="+mn-lt"/>
                          <a:ea typeface="Verdana" panose="020B0604030504040204" pitchFamily="34" charset="0"/>
                          <a:cs typeface="Times New Roman" panose="02020603050405020304" pitchFamily="18" charset="0"/>
                        </a:rPr>
                        <a:t>, </a:t>
                      </a:r>
                      <a:r>
                        <a:rPr lang="en-CA" sz="1800" spc="5" dirty="0">
                          <a:effectLst/>
                          <a:latin typeface="+mn-lt"/>
                          <a:ea typeface="Verdana" panose="020B0604030504040204" pitchFamily="34" charset="0"/>
                          <a:cs typeface="Times New Roman" panose="02020603050405020304" pitchFamily="18" charset="0"/>
                        </a:rPr>
                        <a:t>p</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n</a:t>
                      </a:r>
                      <a:r>
                        <a:rPr lang="en-CA" sz="1800" spc="5" dirty="0">
                          <a:effectLst/>
                          <a:latin typeface="+mn-lt"/>
                          <a:ea typeface="Verdana" panose="020B0604030504040204" pitchFamily="34" charset="0"/>
                          <a:cs typeface="Times New Roman" panose="02020603050405020304" pitchFamily="18" charset="0"/>
                        </a:rPr>
                        <a:t>d</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ng </a:t>
                      </a:r>
                      <a:r>
                        <a:rPr lang="en-CA" sz="1800" spc="-5" dirty="0">
                          <a:effectLst/>
                          <a:latin typeface="+mn-lt"/>
                          <a:ea typeface="Verdana" panose="020B0604030504040204" pitchFamily="34" charset="0"/>
                          <a:cs typeface="Times New Roman" panose="02020603050405020304" pitchFamily="18" charset="0"/>
                        </a:rPr>
                        <a:t>f</a:t>
                      </a:r>
                      <a:r>
                        <a:rPr lang="en-CA" sz="1800" dirty="0">
                          <a:effectLst/>
                          <a:latin typeface="+mn-lt"/>
                          <a:ea typeface="Verdana" panose="020B0604030504040204" pitchFamily="34" charset="0"/>
                          <a:cs typeface="Times New Roman" panose="02020603050405020304" pitchFamily="18" charset="0"/>
                        </a:rPr>
                        <a:t>u</a:t>
                      </a:r>
                      <a:r>
                        <a:rPr lang="en-CA" sz="1800" spc="-5" dirty="0">
                          <a:effectLst/>
                          <a:latin typeface="+mn-lt"/>
                          <a:ea typeface="Verdana" panose="020B0604030504040204" pitchFamily="34" charset="0"/>
                          <a:cs typeface="Times New Roman" panose="02020603050405020304" pitchFamily="18" charset="0"/>
                        </a:rPr>
                        <a:t>n</a:t>
                      </a:r>
                      <a:r>
                        <a:rPr lang="en-CA" sz="1800" spc="5" dirty="0">
                          <a:effectLst/>
                          <a:latin typeface="+mn-lt"/>
                          <a:ea typeface="Verdana" panose="020B0604030504040204" pitchFamily="34" charset="0"/>
                          <a:cs typeface="Times New Roman" panose="02020603050405020304" pitchFamily="18" charset="0"/>
                        </a:rPr>
                        <a:t>d</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ng </a:t>
                      </a:r>
                      <a:r>
                        <a:rPr lang="en-CA" sz="1800" spc="10" dirty="0">
                          <a:effectLst/>
                          <a:latin typeface="+mn-lt"/>
                          <a:ea typeface="Verdana" panose="020B0604030504040204" pitchFamily="34" charset="0"/>
                          <a:cs typeface="Times New Roman" panose="02020603050405020304" pitchFamily="18" charset="0"/>
                        </a:rPr>
                        <a:t>a</a:t>
                      </a:r>
                      <a:r>
                        <a:rPr lang="en-CA" sz="1800" spc="5" dirty="0">
                          <a:effectLst/>
                          <a:latin typeface="+mn-lt"/>
                          <a:ea typeface="Verdana" panose="020B0604030504040204" pitchFamily="34" charset="0"/>
                          <a:cs typeface="Times New Roman" panose="02020603050405020304" pitchFamily="18" charset="0"/>
                        </a:rPr>
                        <a:t>p</a:t>
                      </a:r>
                      <a:r>
                        <a:rPr lang="en-CA" sz="1800" spc="-15" dirty="0">
                          <a:effectLst/>
                          <a:latin typeface="+mn-lt"/>
                          <a:ea typeface="Verdana" panose="020B0604030504040204" pitchFamily="34" charset="0"/>
                          <a:cs typeface="Times New Roman" panose="02020603050405020304" pitchFamily="18" charset="0"/>
                        </a:rPr>
                        <a:t>p</a:t>
                      </a:r>
                      <a:r>
                        <a:rPr lang="en-CA" sz="1800" spc="10" dirty="0">
                          <a:effectLst/>
                          <a:latin typeface="+mn-lt"/>
                          <a:ea typeface="Verdana" panose="020B0604030504040204" pitchFamily="34" charset="0"/>
                          <a:cs typeface="Times New Roman" panose="02020603050405020304" pitchFamily="18" charset="0"/>
                        </a:rPr>
                        <a:t>r</a:t>
                      </a:r>
                      <a:r>
                        <a:rPr lang="en-CA" sz="1800" dirty="0">
                          <a:effectLst/>
                          <a:latin typeface="+mn-lt"/>
                          <a:ea typeface="Verdana" panose="020B0604030504040204" pitchFamily="34" charset="0"/>
                          <a:cs typeface="Times New Roman" panose="02020603050405020304" pitchFamily="18" charset="0"/>
                        </a:rPr>
                        <a:t>o</a:t>
                      </a:r>
                      <a:r>
                        <a:rPr lang="en-CA" sz="1800" spc="-5" dirty="0">
                          <a:effectLst/>
                          <a:latin typeface="+mn-lt"/>
                          <a:ea typeface="Verdana" panose="020B0604030504040204" pitchFamily="34" charset="0"/>
                          <a:cs typeface="Times New Roman" panose="02020603050405020304" pitchFamily="18" charset="0"/>
                        </a:rPr>
                        <a:t>v</a:t>
                      </a:r>
                      <a:r>
                        <a:rPr lang="en-CA" sz="1800" spc="10" dirty="0">
                          <a:effectLst/>
                          <a:latin typeface="+mn-lt"/>
                          <a:ea typeface="Verdana" panose="020B0604030504040204" pitchFamily="34" charset="0"/>
                          <a:cs typeface="Times New Roman" panose="02020603050405020304" pitchFamily="18" charset="0"/>
                        </a:rPr>
                        <a:t>a</a:t>
                      </a:r>
                      <a:r>
                        <a:rPr lang="en-CA" sz="1800" spc="-15" dirty="0">
                          <a:effectLst/>
                          <a:latin typeface="+mn-lt"/>
                          <a:ea typeface="Verdana" panose="020B0604030504040204" pitchFamily="34" charset="0"/>
                          <a:cs typeface="Times New Roman" panose="02020603050405020304" pitchFamily="18" charset="0"/>
                        </a:rPr>
                        <a:t>l</a:t>
                      </a:r>
                      <a:r>
                        <a:rPr lang="en-CA" sz="1800" dirty="0">
                          <a:effectLst/>
                          <a:latin typeface="+mn-lt"/>
                          <a:ea typeface="Verdana" panose="020B0604030504040204" pitchFamily="34" charset="0"/>
                          <a:cs typeface="Times New Roman" panose="02020603050405020304" pitchFamily="18" charset="0"/>
                        </a:rPr>
                        <a:t>s</a:t>
                      </a:r>
                      <a:endParaRPr lang="en-CA" sz="1800" dirty="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2939250323"/>
                  </a:ext>
                </a:extLst>
              </a:tr>
            </a:tbl>
          </a:graphicData>
        </a:graphic>
      </p:graphicFrame>
    </p:spTree>
    <p:extLst>
      <p:ext uri="{BB962C8B-B14F-4D97-AF65-F5344CB8AC3E}">
        <p14:creationId xmlns:p14="http://schemas.microsoft.com/office/powerpoint/2010/main" val="525719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rmAutofit fontScale="90000"/>
          </a:bodyPr>
          <a:lstStyle/>
          <a:p>
            <a:r>
              <a:rPr lang="en-US" sz="4000" dirty="0"/>
              <a:t>Routes to Apprenticeship: What are they? </a:t>
            </a:r>
            <a:r>
              <a:rPr lang="en-CA" dirty="0"/>
              <a:t/>
            </a:r>
            <a:br>
              <a:rPr lang="en-CA" dirty="0"/>
            </a:br>
            <a:endParaRPr lang="en-US" sz="3600" dirty="0">
              <a:latin typeface="+mn-lt"/>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xmlns=""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xmlns="" id="{8494C254-B7D2-469B-88CD-0C45986AEF66}"/>
              </a:ext>
            </a:extLst>
          </p:cNvPr>
          <p:cNvCxnSpPr>
            <a:cxnSpLocks/>
          </p:cNvCxnSpPr>
          <p:nvPr/>
        </p:nvCxnSpPr>
        <p:spPr>
          <a:xfrm>
            <a:off x="894304" y="805296"/>
            <a:ext cx="9967965"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xmlns="" id="{9144D7B1-144C-48DC-8246-86ADBE571F3B}"/>
              </a:ext>
            </a:extLst>
          </p:cNvPr>
          <p:cNvSpPr txBox="1">
            <a:spLocks noChangeArrowheads="1"/>
          </p:cNvSpPr>
          <p:nvPr/>
        </p:nvSpPr>
        <p:spPr bwMode="auto">
          <a:xfrm>
            <a:off x="1462035" y="1381641"/>
            <a:ext cx="9822264" cy="4475109"/>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lgn="l">
              <a:buNone/>
            </a:pPr>
            <a:endParaRPr lang="en-CA" sz="2000" dirty="0"/>
          </a:p>
          <a:p>
            <a:pPr marL="0" indent="0" algn="l">
              <a:buNone/>
            </a:pPr>
            <a:endParaRPr lang="en-US" altLang="en-US" sz="2800" dirty="0"/>
          </a:p>
          <a:p>
            <a:pPr marL="0" indent="0" algn="l">
              <a:buNone/>
            </a:pPr>
            <a:endParaRPr lang="en-US" altLang="en-US" sz="2800" dirty="0"/>
          </a:p>
          <a:p>
            <a:endParaRPr lang="en-US" altLang="en-US" dirty="0"/>
          </a:p>
        </p:txBody>
      </p:sp>
      <p:graphicFrame>
        <p:nvGraphicFramePr>
          <p:cNvPr id="6" name="Table 6">
            <a:extLst>
              <a:ext uri="{FF2B5EF4-FFF2-40B4-BE49-F238E27FC236}">
                <a16:creationId xmlns:a16="http://schemas.microsoft.com/office/drawing/2014/main" xmlns="" id="{535065BC-36C9-43A5-91E4-23CAC342ED94}"/>
              </a:ext>
            </a:extLst>
          </p:cNvPr>
          <p:cNvGraphicFramePr>
            <a:graphicFrameLocks noGrp="1"/>
          </p:cNvGraphicFramePr>
          <p:nvPr>
            <p:extLst>
              <p:ext uri="{D42A27DB-BD31-4B8C-83A1-F6EECF244321}">
                <p14:modId xmlns:p14="http://schemas.microsoft.com/office/powerpoint/2010/main" val="3615452696"/>
              </p:ext>
            </p:extLst>
          </p:nvPr>
        </p:nvGraphicFramePr>
        <p:xfrm>
          <a:off x="1009859" y="1149222"/>
          <a:ext cx="10048352" cy="4650352"/>
        </p:xfrm>
        <a:graphic>
          <a:graphicData uri="http://schemas.openxmlformats.org/drawingml/2006/table">
            <a:tbl>
              <a:tblPr firstRow="1" bandRow="1">
                <a:tableStyleId>{93296810-A885-4BE3-A3E7-6D5BEEA58F35}</a:tableStyleId>
              </a:tblPr>
              <a:tblGrid>
                <a:gridCol w="2878853">
                  <a:extLst>
                    <a:ext uri="{9D8B030D-6E8A-4147-A177-3AD203B41FA5}">
                      <a16:colId xmlns:a16="http://schemas.microsoft.com/office/drawing/2014/main" xmlns="" val="1643171045"/>
                    </a:ext>
                  </a:extLst>
                </a:gridCol>
                <a:gridCol w="3783204">
                  <a:extLst>
                    <a:ext uri="{9D8B030D-6E8A-4147-A177-3AD203B41FA5}">
                      <a16:colId xmlns:a16="http://schemas.microsoft.com/office/drawing/2014/main" xmlns="" val="3782576939"/>
                    </a:ext>
                  </a:extLst>
                </a:gridCol>
                <a:gridCol w="3386295">
                  <a:extLst>
                    <a:ext uri="{9D8B030D-6E8A-4147-A177-3AD203B41FA5}">
                      <a16:colId xmlns:a16="http://schemas.microsoft.com/office/drawing/2014/main" xmlns="" val="2165856445"/>
                    </a:ext>
                  </a:extLst>
                </a:gridCol>
              </a:tblGrid>
              <a:tr h="463166">
                <a:tc>
                  <a:txBody>
                    <a:bodyPr/>
                    <a:lstStyle/>
                    <a:p>
                      <a:r>
                        <a:rPr lang="en-CA" dirty="0">
                          <a:solidFill>
                            <a:schemeClr val="tx1"/>
                          </a:solidFill>
                        </a:rPr>
                        <a:t>What</a:t>
                      </a:r>
                    </a:p>
                  </a:txBody>
                  <a:tcPr/>
                </a:tc>
                <a:tc>
                  <a:txBody>
                    <a:bodyPr/>
                    <a:lstStyle/>
                    <a:p>
                      <a:r>
                        <a:rPr lang="en-CA" dirty="0">
                          <a:solidFill>
                            <a:schemeClr val="tx1"/>
                          </a:solidFill>
                        </a:rPr>
                        <a:t>How </a:t>
                      </a:r>
                    </a:p>
                  </a:txBody>
                  <a:tcPr/>
                </a:tc>
                <a:tc>
                  <a:txBody>
                    <a:bodyPr/>
                    <a:lstStyle/>
                    <a:p>
                      <a:r>
                        <a:rPr lang="en-CA" dirty="0">
                          <a:solidFill>
                            <a:schemeClr val="tx1"/>
                          </a:solidFill>
                        </a:rPr>
                        <a:t>When</a:t>
                      </a:r>
                    </a:p>
                  </a:txBody>
                  <a:tcPr/>
                </a:tc>
                <a:extLst>
                  <a:ext uri="{0D108BD9-81ED-4DB2-BD59-A6C34878D82A}">
                    <a16:rowId xmlns:a16="http://schemas.microsoft.com/office/drawing/2014/main" xmlns="" val="2511466912"/>
                  </a:ext>
                </a:extLst>
              </a:tr>
              <a:tr h="1748786">
                <a:tc>
                  <a:txBody>
                    <a:bodyPr/>
                    <a:lstStyle/>
                    <a:p>
                      <a:pPr>
                        <a:spcAft>
                          <a:spcPts val="0"/>
                        </a:spcAft>
                      </a:pPr>
                      <a:r>
                        <a:rPr lang="en-CA" sz="1800" b="1" dirty="0">
                          <a:effectLst/>
                          <a:latin typeface="+mn-lt"/>
                          <a:ea typeface="Verdana" panose="020B0604030504040204" pitchFamily="34" charset="0"/>
                          <a:cs typeface="Times New Roman" panose="02020603050405020304" pitchFamily="18" charset="0"/>
                        </a:rPr>
                        <a:t>Co</a:t>
                      </a:r>
                      <a:r>
                        <a:rPr lang="en-CA" sz="1800" b="1" spc="-15" dirty="0">
                          <a:effectLst/>
                          <a:latin typeface="+mn-lt"/>
                          <a:ea typeface="Verdana" panose="020B0604030504040204" pitchFamily="34" charset="0"/>
                          <a:cs typeface="Times New Roman" panose="02020603050405020304" pitchFamily="18" charset="0"/>
                        </a:rPr>
                        <a:t>ll</a:t>
                      </a:r>
                      <a:r>
                        <a:rPr lang="en-CA" sz="1800" b="1" spc="-10" dirty="0">
                          <a:effectLst/>
                          <a:latin typeface="+mn-lt"/>
                          <a:ea typeface="Verdana" panose="020B0604030504040204" pitchFamily="34" charset="0"/>
                          <a:cs typeface="Times New Roman" panose="02020603050405020304" pitchFamily="18" charset="0"/>
                        </a:rPr>
                        <a:t>e</a:t>
                      </a:r>
                      <a:r>
                        <a:rPr lang="en-CA" sz="1800" b="1" spc="5" dirty="0">
                          <a:effectLst/>
                          <a:latin typeface="+mn-lt"/>
                          <a:ea typeface="Verdana" panose="020B0604030504040204" pitchFamily="34" charset="0"/>
                          <a:cs typeface="Times New Roman" panose="02020603050405020304" pitchFamily="18" charset="0"/>
                        </a:rPr>
                        <a:t>g</a:t>
                      </a:r>
                      <a:r>
                        <a:rPr lang="en-CA" sz="1800" b="1" dirty="0">
                          <a:effectLst/>
                          <a:latin typeface="+mn-lt"/>
                          <a:ea typeface="Verdana" panose="020B0604030504040204" pitchFamily="34" charset="0"/>
                          <a:cs typeface="Times New Roman" panose="02020603050405020304" pitchFamily="18" charset="0"/>
                        </a:rPr>
                        <a:t>e</a:t>
                      </a:r>
                      <a:r>
                        <a:rPr lang="en-CA" sz="1800" b="1" spc="10" dirty="0">
                          <a:effectLst/>
                          <a:latin typeface="+mn-lt"/>
                          <a:ea typeface="Verdana" panose="020B0604030504040204" pitchFamily="34" charset="0"/>
                          <a:cs typeface="Times New Roman" panose="02020603050405020304" pitchFamily="18" charset="0"/>
                        </a:rPr>
                        <a:t> </a:t>
                      </a:r>
                      <a:r>
                        <a:rPr lang="en-CA" sz="1800" b="1" spc="-10" dirty="0">
                          <a:effectLst/>
                          <a:latin typeface="+mn-lt"/>
                          <a:ea typeface="Verdana" panose="020B0604030504040204" pitchFamily="34" charset="0"/>
                          <a:cs typeface="Times New Roman" panose="02020603050405020304" pitchFamily="18" charset="0"/>
                        </a:rPr>
                        <a:t>F</a:t>
                      </a:r>
                      <a:r>
                        <a:rPr lang="en-CA" sz="1800" b="1" dirty="0">
                          <a:effectLst/>
                          <a:latin typeface="+mn-lt"/>
                          <a:ea typeface="Verdana" panose="020B0604030504040204" pitchFamily="34" charset="0"/>
                          <a:cs typeface="Times New Roman" panose="02020603050405020304" pitchFamily="18" charset="0"/>
                        </a:rPr>
                        <a:t>u</a:t>
                      </a:r>
                      <a:r>
                        <a:rPr lang="en-CA" sz="1800" b="1" spc="5" dirty="0">
                          <a:effectLst/>
                          <a:latin typeface="+mn-lt"/>
                          <a:ea typeface="Verdana" panose="020B0604030504040204" pitchFamily="34" charset="0"/>
                          <a:cs typeface="Times New Roman" panose="02020603050405020304" pitchFamily="18" charset="0"/>
                        </a:rPr>
                        <a:t>l</a:t>
                      </a:r>
                      <a:r>
                        <a:rPr lang="en-CA" sz="1800" b="1" dirty="0">
                          <a:effectLst/>
                          <a:latin typeface="+mn-lt"/>
                          <a:ea typeface="Verdana" panose="020B0604030504040204" pitchFamily="34" charset="0"/>
                          <a:cs typeface="Times New Roman" panose="02020603050405020304" pitchFamily="18" charset="0"/>
                        </a:rPr>
                        <a:t>l</a:t>
                      </a:r>
                      <a:r>
                        <a:rPr lang="en-CA" sz="1800" b="1" spc="-20" dirty="0">
                          <a:effectLst/>
                          <a:latin typeface="+mn-lt"/>
                          <a:ea typeface="Verdana" panose="020B0604030504040204" pitchFamily="34" charset="0"/>
                          <a:cs typeface="Times New Roman" panose="02020603050405020304" pitchFamily="18" charset="0"/>
                        </a:rPr>
                        <a:t> </a:t>
                      </a:r>
                      <a:r>
                        <a:rPr lang="en-CA" sz="1800" b="1" spc="15" dirty="0">
                          <a:effectLst/>
                          <a:latin typeface="+mn-lt"/>
                          <a:ea typeface="Verdana" panose="020B0604030504040204" pitchFamily="34" charset="0"/>
                          <a:cs typeface="Times New Roman" panose="02020603050405020304" pitchFamily="18" charset="0"/>
                        </a:rPr>
                        <a:t>T</a:t>
                      </a:r>
                      <a:r>
                        <a:rPr lang="en-CA" sz="1800" b="1" spc="-15" dirty="0">
                          <a:effectLst/>
                          <a:latin typeface="+mn-lt"/>
                          <a:ea typeface="Verdana" panose="020B0604030504040204" pitchFamily="34" charset="0"/>
                          <a:cs typeface="Times New Roman" panose="02020603050405020304" pitchFamily="18" charset="0"/>
                        </a:rPr>
                        <a:t>i</a:t>
                      </a:r>
                      <a:r>
                        <a:rPr lang="en-CA" sz="1800" b="1" spc="5" dirty="0">
                          <a:effectLst/>
                          <a:latin typeface="+mn-lt"/>
                          <a:ea typeface="Verdana" panose="020B0604030504040204" pitchFamily="34" charset="0"/>
                          <a:cs typeface="Times New Roman" panose="02020603050405020304" pitchFamily="18" charset="0"/>
                        </a:rPr>
                        <a:t>m</a:t>
                      </a:r>
                      <a:r>
                        <a:rPr lang="en-CA" sz="1800" b="1" dirty="0">
                          <a:effectLst/>
                          <a:latin typeface="+mn-lt"/>
                          <a:ea typeface="Verdana" panose="020B0604030504040204" pitchFamily="34" charset="0"/>
                          <a:cs typeface="Times New Roman" panose="02020603050405020304" pitchFamily="18" charset="0"/>
                        </a:rPr>
                        <a:t>e</a:t>
                      </a:r>
                      <a:r>
                        <a:rPr lang="en-CA" sz="1800" b="1" spc="-15" dirty="0">
                          <a:effectLst/>
                          <a:latin typeface="+mn-lt"/>
                          <a:ea typeface="Verdana" panose="020B0604030504040204" pitchFamily="34" charset="0"/>
                          <a:cs typeface="Times New Roman" panose="02020603050405020304" pitchFamily="18" charset="0"/>
                        </a:rPr>
                        <a:t> </a:t>
                      </a:r>
                      <a:r>
                        <a:rPr lang="en-CA" sz="1800" b="1" spc="10" dirty="0">
                          <a:effectLst/>
                          <a:latin typeface="+mn-lt"/>
                          <a:ea typeface="Verdana" panose="020B0604030504040204" pitchFamily="34" charset="0"/>
                          <a:cs typeface="Times New Roman" panose="02020603050405020304" pitchFamily="18" charset="0"/>
                        </a:rPr>
                        <a:t>or</a:t>
                      </a:r>
                      <a:r>
                        <a:rPr lang="en-CA" sz="1800" b="1" dirty="0">
                          <a:effectLst/>
                          <a:latin typeface="+mn-lt"/>
                          <a:ea typeface="Verdana" panose="020B0604030504040204" pitchFamily="34" charset="0"/>
                          <a:cs typeface="Times New Roman" panose="02020603050405020304" pitchFamily="18" charset="0"/>
                        </a:rPr>
                        <a:t> </a:t>
                      </a:r>
                      <a:r>
                        <a:rPr lang="en-CA" sz="1800" b="1" spc="5" dirty="0">
                          <a:effectLst/>
                          <a:latin typeface="+mn-lt"/>
                          <a:ea typeface="Verdana" panose="020B0604030504040204" pitchFamily="34" charset="0"/>
                          <a:cs typeface="Times New Roman" panose="02020603050405020304" pitchFamily="18" charset="0"/>
                        </a:rPr>
                        <a:t>P</a:t>
                      </a:r>
                      <a:r>
                        <a:rPr lang="en-CA" sz="1800" b="1" spc="10" dirty="0">
                          <a:effectLst/>
                          <a:latin typeface="+mn-lt"/>
                          <a:ea typeface="Verdana" panose="020B0604030504040204" pitchFamily="34" charset="0"/>
                          <a:cs typeface="Times New Roman" panose="02020603050405020304" pitchFamily="18" charset="0"/>
                        </a:rPr>
                        <a:t>ar</a:t>
                      </a:r>
                      <a:r>
                        <a:rPr lang="en-CA" sz="1800" b="1" dirty="0">
                          <a:effectLst/>
                          <a:latin typeface="+mn-lt"/>
                          <a:ea typeface="Verdana" panose="020B0604030504040204" pitchFamily="34" charset="0"/>
                          <a:cs typeface="Times New Roman" panose="02020603050405020304" pitchFamily="18" charset="0"/>
                        </a:rPr>
                        <a:t>t</a:t>
                      </a:r>
                      <a:r>
                        <a:rPr lang="en-CA" sz="1800" b="1" spc="-10" dirty="0">
                          <a:effectLst/>
                          <a:latin typeface="+mn-lt"/>
                          <a:ea typeface="Verdana" panose="020B0604030504040204" pitchFamily="34" charset="0"/>
                          <a:cs typeface="Times New Roman" panose="02020603050405020304" pitchFamily="18" charset="0"/>
                        </a:rPr>
                        <a:t> T</a:t>
                      </a:r>
                      <a:r>
                        <a:rPr lang="en-CA" sz="1800" b="1" spc="-15" dirty="0">
                          <a:effectLst/>
                          <a:latin typeface="+mn-lt"/>
                          <a:ea typeface="Verdana" panose="020B0604030504040204" pitchFamily="34" charset="0"/>
                          <a:cs typeface="Times New Roman" panose="02020603050405020304" pitchFamily="18" charset="0"/>
                        </a:rPr>
                        <a:t>i</a:t>
                      </a:r>
                      <a:r>
                        <a:rPr lang="en-CA" sz="1800" b="1" spc="5" dirty="0">
                          <a:effectLst/>
                          <a:latin typeface="+mn-lt"/>
                          <a:ea typeface="Verdana" panose="020B0604030504040204" pitchFamily="34" charset="0"/>
                          <a:cs typeface="Times New Roman" panose="02020603050405020304" pitchFamily="18" charset="0"/>
                        </a:rPr>
                        <a:t>m</a:t>
                      </a:r>
                      <a:r>
                        <a:rPr lang="en-CA" sz="1800" b="1" dirty="0">
                          <a:effectLst/>
                          <a:latin typeface="+mn-lt"/>
                          <a:ea typeface="Verdana" panose="020B0604030504040204" pitchFamily="34" charset="0"/>
                          <a:cs typeface="Times New Roman" panose="02020603050405020304" pitchFamily="18" charset="0"/>
                        </a:rPr>
                        <a:t>e</a:t>
                      </a:r>
                      <a:r>
                        <a:rPr lang="en-CA" sz="1800" spc="-15" dirty="0">
                          <a:effectLst/>
                          <a:latin typeface="+mn-lt"/>
                          <a:ea typeface="Verdana" panose="020B0604030504040204" pitchFamily="34" charset="0"/>
                          <a:cs typeface="Times New Roman" panose="02020603050405020304" pitchFamily="18" charset="0"/>
                        </a:rPr>
                        <a:t> </a:t>
                      </a:r>
                      <a:r>
                        <a:rPr lang="en-CA" sz="1800" b="1" spc="5" dirty="0">
                          <a:effectLst/>
                          <a:latin typeface="+mn-lt"/>
                          <a:ea typeface="Verdana" panose="020B0604030504040204" pitchFamily="34" charset="0"/>
                          <a:cs typeface="Times New Roman" panose="02020603050405020304" pitchFamily="18" charset="0"/>
                        </a:rPr>
                        <a:t>P</a:t>
                      </a:r>
                      <a:r>
                        <a:rPr lang="en-CA" sz="1800" b="1" spc="10" dirty="0">
                          <a:effectLst/>
                          <a:latin typeface="+mn-lt"/>
                          <a:ea typeface="Verdana" panose="020B0604030504040204" pitchFamily="34" charset="0"/>
                          <a:cs typeface="Times New Roman" panose="02020603050405020304" pitchFamily="18" charset="0"/>
                        </a:rPr>
                        <a:t>r</a:t>
                      </a:r>
                      <a:r>
                        <a:rPr lang="en-CA" sz="1800" b="1" dirty="0">
                          <a:effectLst/>
                          <a:latin typeface="+mn-lt"/>
                          <a:ea typeface="Verdana" panose="020B0604030504040204" pitchFamily="34" charset="0"/>
                          <a:cs typeface="Times New Roman" panose="02020603050405020304" pitchFamily="18" charset="0"/>
                        </a:rPr>
                        <a:t>o</a:t>
                      </a:r>
                      <a:r>
                        <a:rPr lang="en-CA" sz="1800" b="1" spc="-15" dirty="0">
                          <a:effectLst/>
                          <a:latin typeface="+mn-lt"/>
                          <a:ea typeface="Verdana" panose="020B0604030504040204" pitchFamily="34" charset="0"/>
                          <a:cs typeface="Times New Roman" panose="02020603050405020304" pitchFamily="18" charset="0"/>
                        </a:rPr>
                        <a:t>g</a:t>
                      </a:r>
                      <a:r>
                        <a:rPr lang="en-CA" sz="1800" b="1" spc="10" dirty="0">
                          <a:effectLst/>
                          <a:latin typeface="+mn-lt"/>
                          <a:ea typeface="Verdana" panose="020B0604030504040204" pitchFamily="34" charset="0"/>
                          <a:cs typeface="Times New Roman" panose="02020603050405020304" pitchFamily="18" charset="0"/>
                        </a:rPr>
                        <a:t>r</a:t>
                      </a:r>
                      <a:r>
                        <a:rPr lang="en-CA" sz="1800" b="1" spc="-15" dirty="0">
                          <a:effectLst/>
                          <a:latin typeface="+mn-lt"/>
                          <a:ea typeface="Verdana" panose="020B0604030504040204" pitchFamily="34" charset="0"/>
                          <a:cs typeface="Times New Roman" panose="02020603050405020304" pitchFamily="18" charset="0"/>
                        </a:rPr>
                        <a:t>a</a:t>
                      </a:r>
                      <a:r>
                        <a:rPr lang="en-CA" sz="1800" b="1" spc="5" dirty="0">
                          <a:effectLst/>
                          <a:latin typeface="+mn-lt"/>
                          <a:ea typeface="Verdana" panose="020B0604030504040204" pitchFamily="34" charset="0"/>
                          <a:cs typeface="Times New Roman" panose="02020603050405020304" pitchFamily="18" charset="0"/>
                        </a:rPr>
                        <a:t>m</a:t>
                      </a:r>
                      <a:r>
                        <a:rPr lang="en-CA" sz="1800" b="1" dirty="0">
                          <a:effectLst/>
                          <a:latin typeface="+mn-lt"/>
                          <a:ea typeface="Verdana" panose="020B0604030504040204" pitchFamily="34" charset="0"/>
                          <a:cs typeface="Times New Roman" panose="02020603050405020304" pitchFamily="18" charset="0"/>
                        </a:rPr>
                        <a:t>s</a:t>
                      </a:r>
                      <a:r>
                        <a:rPr lang="en-CA" sz="1800" dirty="0">
                          <a:effectLst/>
                          <a:latin typeface="+mn-lt"/>
                          <a:ea typeface="Verdana" panose="020B0604030504040204" pitchFamily="34" charset="0"/>
                          <a:cs typeface="Times New Roman" panose="02020603050405020304" pitchFamily="18" charset="0"/>
                        </a:rPr>
                        <a:t> </a:t>
                      </a:r>
                      <a:r>
                        <a:rPr lang="en-CA" sz="1800" spc="5" dirty="0">
                          <a:effectLst/>
                          <a:latin typeface="+mn-lt"/>
                          <a:ea typeface="Verdana" panose="020B0604030504040204" pitchFamily="34" charset="0"/>
                          <a:cs typeface="Times New Roman" panose="02020603050405020304" pitchFamily="18" charset="0"/>
                        </a:rPr>
                        <a:t>p</a:t>
                      </a:r>
                      <a:r>
                        <a:rPr lang="en-CA" sz="1800" spc="-15" dirty="0">
                          <a:effectLst/>
                          <a:latin typeface="+mn-lt"/>
                          <a:ea typeface="Verdana" panose="020B0604030504040204" pitchFamily="34" charset="0"/>
                          <a:cs typeface="Times New Roman" panose="02020603050405020304" pitchFamily="18" charset="0"/>
                        </a:rPr>
                        <a:t>r</a:t>
                      </a:r>
                      <a:r>
                        <a:rPr lang="en-CA" sz="1800" dirty="0">
                          <a:effectLst/>
                          <a:latin typeface="+mn-lt"/>
                          <a:ea typeface="Verdana" panose="020B0604030504040204" pitchFamily="34" charset="0"/>
                          <a:cs typeface="Times New Roman" panose="02020603050405020304" pitchFamily="18" charset="0"/>
                        </a:rPr>
                        <a:t>o</a:t>
                      </a:r>
                      <a:r>
                        <a:rPr lang="en-CA" sz="1800" spc="-5" dirty="0">
                          <a:effectLst/>
                          <a:latin typeface="+mn-lt"/>
                          <a:ea typeface="Verdana" panose="020B0604030504040204" pitchFamily="34" charset="0"/>
                          <a:cs typeface="Times New Roman" panose="02020603050405020304" pitchFamily="18" charset="0"/>
                        </a:rPr>
                        <a:t>v</a:t>
                      </a:r>
                      <a:r>
                        <a:rPr lang="en-CA" sz="1800" spc="-15" dirty="0">
                          <a:effectLst/>
                          <a:latin typeface="+mn-lt"/>
                          <a:ea typeface="Verdana" panose="020B0604030504040204" pitchFamily="34" charset="0"/>
                          <a:cs typeface="Times New Roman" panose="02020603050405020304" pitchFamily="18" charset="0"/>
                        </a:rPr>
                        <a:t>i</a:t>
                      </a:r>
                      <a:r>
                        <a:rPr lang="en-CA" sz="1800" spc="5" dirty="0">
                          <a:effectLst/>
                          <a:latin typeface="+mn-lt"/>
                          <a:ea typeface="Verdana" panose="020B0604030504040204" pitchFamily="34" charset="0"/>
                          <a:cs typeface="Times New Roman" panose="02020603050405020304" pitchFamily="18" charset="0"/>
                        </a:rPr>
                        <a:t>d</a:t>
                      </a:r>
                      <a:r>
                        <a:rPr lang="en-CA" sz="1800" dirty="0">
                          <a:effectLst/>
                          <a:latin typeface="+mn-lt"/>
                          <a:ea typeface="Verdana" panose="020B0604030504040204" pitchFamily="34" charset="0"/>
                          <a:cs typeface="Times New Roman" panose="02020603050405020304" pitchFamily="18" charset="0"/>
                        </a:rPr>
                        <a:t>e</a:t>
                      </a:r>
                      <a:r>
                        <a:rPr lang="en-CA" sz="1800" spc="-1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t</a:t>
                      </a:r>
                      <a:r>
                        <a:rPr lang="en-CA" sz="1800" spc="-5" dirty="0">
                          <a:effectLst/>
                          <a:latin typeface="+mn-lt"/>
                          <a:ea typeface="Verdana" panose="020B0604030504040204" pitchFamily="34" charset="0"/>
                          <a:cs typeface="Times New Roman" panose="02020603050405020304" pitchFamily="18" charset="0"/>
                        </a:rPr>
                        <a:t>h</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o</a:t>
                      </a:r>
                      <a:r>
                        <a:rPr lang="en-CA" sz="1800" spc="10" dirty="0">
                          <a:effectLst/>
                          <a:latin typeface="+mn-lt"/>
                          <a:ea typeface="Verdana" panose="020B0604030504040204" pitchFamily="34" charset="0"/>
                          <a:cs typeface="Times New Roman" panose="02020603050405020304" pitchFamily="18" charset="0"/>
                        </a:rPr>
                        <a:t>r</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t</a:t>
                      </a:r>
                      <a:r>
                        <a:rPr lang="en-CA" sz="1800" spc="-20"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c</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l</a:t>
                      </a:r>
                      <a:r>
                        <a:rPr lang="en-CA" sz="1800" spc="-15" dirty="0">
                          <a:effectLst/>
                          <a:latin typeface="+mn-lt"/>
                          <a:ea typeface="Verdana" panose="020B0604030504040204" pitchFamily="34" charset="0"/>
                          <a:cs typeface="Times New Roman" panose="02020603050405020304" pitchFamily="18" charset="0"/>
                        </a:rPr>
                        <a:t> </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nd h</a:t>
                      </a:r>
                      <a:r>
                        <a:rPr lang="en-CA" sz="1800" spc="5"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n</a:t>
                      </a:r>
                      <a:r>
                        <a:rPr lang="en-CA" sz="1800" spc="5" dirty="0">
                          <a:effectLst/>
                          <a:latin typeface="+mn-lt"/>
                          <a:ea typeface="Verdana" panose="020B0604030504040204" pitchFamily="34" charset="0"/>
                          <a:cs typeface="Times New Roman" panose="02020603050405020304" pitchFamily="18" charset="0"/>
                        </a:rPr>
                        <a:t>d</a:t>
                      </a:r>
                      <a:r>
                        <a:rPr lang="en-CA" sz="1800" spc="30" dirty="0">
                          <a:effectLst/>
                          <a:latin typeface="+mn-lt"/>
                          <a:ea typeface="Verdana" panose="020B0604030504040204" pitchFamily="34" charset="0"/>
                          <a:cs typeface="Times New Roman" panose="02020603050405020304" pitchFamily="18" charset="0"/>
                        </a:rPr>
                        <a:t>s</a:t>
                      </a:r>
                      <a:r>
                        <a:rPr lang="en-CA" sz="1800" spc="5" dirty="0">
                          <a:effectLst/>
                          <a:latin typeface="+mn-lt"/>
                          <a:ea typeface="Verdana" panose="020B0604030504040204" pitchFamily="34" charset="0"/>
                          <a:cs typeface="Times New Roman" panose="02020603050405020304" pitchFamily="18" charset="0"/>
                        </a:rPr>
                        <a:t>-</a:t>
                      </a:r>
                      <a:r>
                        <a:rPr lang="en-CA" sz="1800" dirty="0">
                          <a:effectLst/>
                          <a:latin typeface="+mn-lt"/>
                          <a:ea typeface="Verdana" panose="020B0604030504040204" pitchFamily="34" charset="0"/>
                          <a:cs typeface="Times New Roman" panose="02020603050405020304" pitchFamily="18" charset="0"/>
                        </a:rPr>
                        <a:t>on t</a:t>
                      </a:r>
                      <a:r>
                        <a:rPr lang="en-CA" sz="1800" spc="5" dirty="0">
                          <a:effectLst/>
                          <a:latin typeface="+mn-lt"/>
                          <a:ea typeface="Verdana" panose="020B0604030504040204" pitchFamily="34" charset="0"/>
                          <a:cs typeface="Times New Roman" panose="02020603050405020304" pitchFamily="18" charset="0"/>
                        </a:rPr>
                        <a:t>r</a:t>
                      </a:r>
                      <a:r>
                        <a:rPr lang="en-CA" sz="1800" spc="10" dirty="0">
                          <a:effectLst/>
                          <a:latin typeface="+mn-lt"/>
                          <a:ea typeface="Verdana" panose="020B0604030504040204" pitchFamily="34" charset="0"/>
                          <a:cs typeface="Times New Roman" panose="02020603050405020304" pitchFamily="18" charset="0"/>
                        </a:rPr>
                        <a:t>a</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a:t>
                      </a:r>
                      <a:r>
                        <a:rPr lang="en-CA" sz="1800" spc="-20"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ng </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a:t>
                      </a:r>
                      <a:r>
                        <a:rPr lang="en-CA" sz="1800" spc="-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t</a:t>
                      </a:r>
                      <a:r>
                        <a:rPr lang="en-CA" sz="1800" spc="-5" dirty="0">
                          <a:effectLst/>
                          <a:latin typeface="+mn-lt"/>
                          <a:ea typeface="Verdana" panose="020B0604030504040204" pitchFamily="34" charset="0"/>
                          <a:cs typeface="Times New Roman" panose="02020603050405020304" pitchFamily="18" charset="0"/>
                        </a:rPr>
                        <a:t>h</a:t>
                      </a:r>
                      <a:r>
                        <a:rPr lang="en-CA" sz="1800" dirty="0">
                          <a:effectLst/>
                          <a:latin typeface="+mn-lt"/>
                          <a:ea typeface="Verdana" panose="020B0604030504040204" pitchFamily="34" charset="0"/>
                          <a:cs typeface="Times New Roman" panose="02020603050405020304" pitchFamily="18" charset="0"/>
                        </a:rPr>
                        <a:t>e</a:t>
                      </a:r>
                      <a:r>
                        <a:rPr lang="en-CA" sz="1800" spc="-1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s</a:t>
                      </a:r>
                      <a:r>
                        <a:rPr lang="en-CA" sz="1800" spc="20" dirty="0">
                          <a:effectLst/>
                          <a:latin typeface="+mn-lt"/>
                          <a:ea typeface="Verdana" panose="020B0604030504040204" pitchFamily="34" charset="0"/>
                          <a:cs typeface="Times New Roman" panose="02020603050405020304" pitchFamily="18" charset="0"/>
                        </a:rPr>
                        <a:t>k</a:t>
                      </a:r>
                      <a:r>
                        <a:rPr lang="en-CA" sz="1800" spc="-15" dirty="0">
                          <a:effectLst/>
                          <a:latin typeface="+mn-lt"/>
                          <a:ea typeface="Verdana" panose="020B0604030504040204" pitchFamily="34" charset="0"/>
                          <a:cs typeface="Times New Roman" panose="02020603050405020304" pitchFamily="18" charset="0"/>
                        </a:rPr>
                        <a:t>i</a:t>
                      </a:r>
                      <a:r>
                        <a:rPr lang="en-CA" sz="1800" spc="10" dirty="0">
                          <a:effectLst/>
                          <a:latin typeface="+mn-lt"/>
                          <a:ea typeface="Verdana" panose="020B0604030504040204" pitchFamily="34" charset="0"/>
                          <a:cs typeface="Times New Roman" panose="02020603050405020304" pitchFamily="18" charset="0"/>
                        </a:rPr>
                        <a:t>l</a:t>
                      </a:r>
                      <a:r>
                        <a:rPr lang="en-CA" sz="1800" spc="-15" dirty="0">
                          <a:effectLst/>
                          <a:latin typeface="+mn-lt"/>
                          <a:ea typeface="Verdana" panose="020B0604030504040204" pitchFamily="34" charset="0"/>
                          <a:cs typeface="Times New Roman" panose="02020603050405020304" pitchFamily="18" charset="0"/>
                        </a:rPr>
                        <a:t>l</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d t</a:t>
                      </a:r>
                      <a:r>
                        <a:rPr lang="en-CA" sz="1800" spc="5" dirty="0">
                          <a:effectLst/>
                          <a:latin typeface="+mn-lt"/>
                          <a:ea typeface="Verdana" panose="020B0604030504040204" pitchFamily="34" charset="0"/>
                          <a:cs typeface="Times New Roman" panose="02020603050405020304" pitchFamily="18" charset="0"/>
                        </a:rPr>
                        <a:t>r</a:t>
                      </a:r>
                      <a:r>
                        <a:rPr lang="en-CA" sz="1800" spc="10" dirty="0">
                          <a:effectLst/>
                          <a:latin typeface="+mn-lt"/>
                          <a:ea typeface="Verdana" panose="020B0604030504040204" pitchFamily="34" charset="0"/>
                          <a:cs typeface="Times New Roman" panose="02020603050405020304" pitchFamily="18" charset="0"/>
                        </a:rPr>
                        <a:t>a</a:t>
                      </a:r>
                      <a:r>
                        <a:rPr lang="en-CA" sz="1800" spc="5" dirty="0">
                          <a:effectLst/>
                          <a:latin typeface="+mn-lt"/>
                          <a:ea typeface="Verdana" panose="020B0604030504040204" pitchFamily="34" charset="0"/>
                          <a:cs typeface="Times New Roman" panose="02020603050405020304" pitchFamily="18" charset="0"/>
                        </a:rPr>
                        <a:t>d</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s</a:t>
                      </a:r>
                      <a:endParaRPr lang="en-CA" sz="1800" dirty="0">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marL="0" lvl="0" indent="0">
                        <a:spcAft>
                          <a:spcPts val="0"/>
                        </a:spcAft>
                        <a:buFont typeface="Symbol" panose="05050102010706020507" pitchFamily="18" charset="2"/>
                        <a:buNone/>
                      </a:pPr>
                      <a:endParaRPr lang="en-CA" sz="1200" spc="-20" dirty="0">
                        <a:effectLst/>
                        <a:latin typeface="+mn-lt"/>
                        <a:ea typeface="Verdana" panose="020B060403050404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CA" sz="1800" spc="-20" dirty="0">
                          <a:effectLst/>
                          <a:latin typeface="+mn-lt"/>
                          <a:ea typeface="Verdana" panose="020B0604030504040204" pitchFamily="34" charset="0"/>
                          <a:cs typeface="Times New Roman" panose="02020603050405020304" pitchFamily="18" charset="0"/>
                        </a:rPr>
                        <a:t>After graduation, m</a:t>
                      </a:r>
                      <a:r>
                        <a:rPr lang="en-CA" sz="1800" spc="10" dirty="0">
                          <a:effectLst/>
                          <a:latin typeface="+mn-lt"/>
                          <a:ea typeface="Verdana" panose="020B0604030504040204" pitchFamily="34" charset="0"/>
                          <a:cs typeface="Times New Roman" panose="02020603050405020304" pitchFamily="18" charset="0"/>
                        </a:rPr>
                        <a:t>ar</a:t>
                      </a:r>
                      <a:r>
                        <a:rPr lang="en-CA" sz="1800" spc="-5" dirty="0">
                          <a:effectLst/>
                          <a:latin typeface="+mn-lt"/>
                          <a:ea typeface="Verdana" panose="020B0604030504040204" pitchFamily="34" charset="0"/>
                          <a:cs typeface="Times New Roman" panose="02020603050405020304" pitchFamily="18" charset="0"/>
                        </a:rPr>
                        <a:t>k</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t yourself to </a:t>
                      </a:r>
                      <a:r>
                        <a:rPr lang="en-CA" sz="1800" spc="-10" dirty="0">
                          <a:effectLst/>
                          <a:latin typeface="+mn-lt"/>
                          <a:ea typeface="Verdana" panose="020B0604030504040204" pitchFamily="34" charset="0"/>
                          <a:cs typeface="Times New Roman" panose="02020603050405020304" pitchFamily="18" charset="0"/>
                        </a:rPr>
                        <a:t>e</a:t>
                      </a:r>
                      <a:r>
                        <a:rPr lang="en-CA" sz="1800" spc="5" dirty="0">
                          <a:effectLst/>
                          <a:latin typeface="+mn-lt"/>
                          <a:ea typeface="Verdana" panose="020B0604030504040204" pitchFamily="34" charset="0"/>
                          <a:cs typeface="Times New Roman" panose="02020603050405020304" pitchFamily="18" charset="0"/>
                        </a:rPr>
                        <a:t>mp</a:t>
                      </a:r>
                      <a:r>
                        <a:rPr lang="en-CA" sz="1800" spc="-15" dirty="0">
                          <a:effectLst/>
                          <a:latin typeface="+mn-lt"/>
                          <a:ea typeface="Verdana" panose="020B0604030504040204" pitchFamily="34" charset="0"/>
                          <a:cs typeface="Times New Roman" panose="02020603050405020304" pitchFamily="18" charset="0"/>
                        </a:rPr>
                        <a:t>l</a:t>
                      </a:r>
                      <a:r>
                        <a:rPr lang="en-CA" sz="1800" dirty="0">
                          <a:effectLst/>
                          <a:latin typeface="+mn-lt"/>
                          <a:ea typeface="Verdana" panose="020B0604030504040204" pitchFamily="34" charset="0"/>
                          <a:cs typeface="Times New Roman" panose="02020603050405020304" pitchFamily="18" charset="0"/>
                        </a:rPr>
                        <a:t>o</a:t>
                      </a:r>
                      <a:r>
                        <a:rPr lang="en-CA" sz="1800" spc="-5" dirty="0">
                          <a:effectLst/>
                          <a:latin typeface="+mn-lt"/>
                          <a:ea typeface="Verdana" panose="020B0604030504040204" pitchFamily="34" charset="0"/>
                          <a:cs typeface="Times New Roman" panose="02020603050405020304" pitchFamily="18" charset="0"/>
                        </a:rPr>
                        <a:t>y</a:t>
                      </a:r>
                      <a:r>
                        <a:rPr lang="en-CA" sz="1800" spc="-10" dirty="0">
                          <a:effectLst/>
                          <a:latin typeface="+mn-lt"/>
                          <a:ea typeface="Verdana" panose="020B0604030504040204" pitchFamily="34" charset="0"/>
                          <a:cs typeface="Times New Roman" panose="02020603050405020304" pitchFamily="18" charset="0"/>
                        </a:rPr>
                        <a:t>e</a:t>
                      </a:r>
                      <a:r>
                        <a:rPr lang="en-CA" sz="1800" spc="10" dirty="0">
                          <a:effectLst/>
                          <a:latin typeface="+mn-lt"/>
                          <a:ea typeface="Verdana" panose="020B0604030504040204" pitchFamily="34" charset="0"/>
                          <a:cs typeface="Times New Roman" panose="02020603050405020304" pitchFamily="18" charset="0"/>
                        </a:rPr>
                        <a:t>r</a:t>
                      </a:r>
                      <a:r>
                        <a:rPr lang="en-CA" sz="1800" dirty="0">
                          <a:effectLst/>
                          <a:latin typeface="+mn-lt"/>
                          <a:ea typeface="Verdana" panose="020B0604030504040204" pitchFamily="34" charset="0"/>
                          <a:cs typeface="Times New Roman" panose="02020603050405020304" pitchFamily="18" charset="0"/>
                        </a:rPr>
                        <a:t>s </a:t>
                      </a:r>
                      <a:r>
                        <a:rPr lang="en-CA" sz="1800" spc="10" dirty="0">
                          <a:effectLst/>
                          <a:latin typeface="+mn-lt"/>
                          <a:ea typeface="Verdana" panose="020B0604030504040204" pitchFamily="34" charset="0"/>
                          <a:cs typeface="Times New Roman" panose="02020603050405020304" pitchFamily="18" charset="0"/>
                        </a:rPr>
                        <a:t>w</a:t>
                      </a:r>
                      <a:r>
                        <a:rPr lang="en-CA" sz="1800" spc="-15" dirty="0">
                          <a:effectLst/>
                          <a:latin typeface="+mn-lt"/>
                          <a:ea typeface="Verdana" panose="020B0604030504040204" pitchFamily="34" charset="0"/>
                          <a:cs typeface="Times New Roman" panose="02020603050405020304" pitchFamily="18" charset="0"/>
                        </a:rPr>
                        <a:t>i</a:t>
                      </a:r>
                      <a:r>
                        <a:rPr lang="en-CA" sz="1800" spc="10" dirty="0">
                          <a:effectLst/>
                          <a:latin typeface="+mn-lt"/>
                          <a:ea typeface="Verdana" panose="020B0604030504040204" pitchFamily="34" charset="0"/>
                          <a:cs typeface="Times New Roman" panose="02020603050405020304" pitchFamily="18" charset="0"/>
                        </a:rPr>
                        <a:t>ll</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ng to</a:t>
                      </a:r>
                      <a:r>
                        <a:rPr lang="en-CA" sz="1800" spc="-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h</a:t>
                      </a:r>
                      <a:r>
                        <a:rPr lang="en-CA" sz="1800" spc="-20" dirty="0">
                          <a:effectLst/>
                          <a:latin typeface="+mn-lt"/>
                          <a:ea typeface="Verdana" panose="020B0604030504040204" pitchFamily="34" charset="0"/>
                          <a:cs typeface="Times New Roman" panose="02020603050405020304" pitchFamily="18" charset="0"/>
                        </a:rPr>
                        <a:t>i</a:t>
                      </a:r>
                      <a:r>
                        <a:rPr lang="en-CA" sz="1800" spc="10" dirty="0">
                          <a:effectLst/>
                          <a:latin typeface="+mn-lt"/>
                          <a:ea typeface="Verdana" panose="020B0604030504040204" pitchFamily="34" charset="0"/>
                          <a:cs typeface="Times New Roman" panose="02020603050405020304" pitchFamily="18" charset="0"/>
                        </a:rPr>
                        <a:t>r</a:t>
                      </a:r>
                      <a:r>
                        <a:rPr lang="en-CA" sz="1800" dirty="0">
                          <a:effectLst/>
                          <a:latin typeface="+mn-lt"/>
                          <a:ea typeface="Verdana" panose="020B0604030504040204" pitchFamily="34" charset="0"/>
                          <a:cs typeface="Times New Roman" panose="02020603050405020304" pitchFamily="18" charset="0"/>
                        </a:rPr>
                        <a:t>e</a:t>
                      </a:r>
                      <a:r>
                        <a:rPr lang="en-CA" sz="1800" spc="-1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you </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s </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n</a:t>
                      </a:r>
                      <a:r>
                        <a:rPr lang="en-CA" sz="1800" spc="-30" dirty="0">
                          <a:effectLst/>
                          <a:latin typeface="+mn-lt"/>
                          <a:ea typeface="Verdana" panose="020B0604030504040204" pitchFamily="34" charset="0"/>
                          <a:cs typeface="Times New Roman" panose="02020603050405020304" pitchFamily="18" charset="0"/>
                        </a:rPr>
                        <a:t> </a:t>
                      </a:r>
                      <a:r>
                        <a:rPr lang="en-CA" sz="1800" spc="10" dirty="0">
                          <a:effectLst/>
                          <a:latin typeface="+mn-lt"/>
                          <a:ea typeface="Verdana" panose="020B0604030504040204" pitchFamily="34" charset="0"/>
                          <a:cs typeface="Times New Roman" panose="02020603050405020304" pitchFamily="18" charset="0"/>
                        </a:rPr>
                        <a:t>a</a:t>
                      </a:r>
                      <a:r>
                        <a:rPr lang="en-CA" sz="1800" spc="-15" dirty="0">
                          <a:effectLst/>
                          <a:latin typeface="+mn-lt"/>
                          <a:ea typeface="Verdana" panose="020B0604030504040204" pitchFamily="34" charset="0"/>
                          <a:cs typeface="Times New Roman" panose="02020603050405020304" pitchFamily="18" charset="0"/>
                        </a:rPr>
                        <a:t>p</a:t>
                      </a:r>
                      <a:r>
                        <a:rPr lang="en-CA" sz="1800" spc="5" dirty="0">
                          <a:effectLst/>
                          <a:latin typeface="+mn-lt"/>
                          <a:ea typeface="Verdana" panose="020B0604030504040204" pitchFamily="34" charset="0"/>
                          <a:cs typeface="Times New Roman" panose="02020603050405020304" pitchFamily="18" charset="0"/>
                        </a:rPr>
                        <a:t>p</a:t>
                      </a:r>
                      <a:r>
                        <a:rPr lang="en-CA" sz="1800" spc="10" dirty="0">
                          <a:effectLst/>
                          <a:latin typeface="+mn-lt"/>
                          <a:ea typeface="Verdana" panose="020B0604030504040204" pitchFamily="34" charset="0"/>
                          <a:cs typeface="Times New Roman" panose="02020603050405020304" pitchFamily="18" charset="0"/>
                        </a:rPr>
                        <a:t>r</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n</a:t>
                      </a:r>
                      <a:r>
                        <a:rPr lang="en-CA" sz="1800" spc="-5" dirty="0">
                          <a:effectLst/>
                          <a:latin typeface="+mn-lt"/>
                          <a:ea typeface="Verdana" panose="020B0604030504040204" pitchFamily="34" charset="0"/>
                          <a:cs typeface="Times New Roman" panose="02020603050405020304" pitchFamily="18" charset="0"/>
                        </a:rPr>
                        <a:t>t</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c</a:t>
                      </a:r>
                      <a:r>
                        <a:rPr lang="en-CA" sz="1800" spc="-10" dirty="0">
                          <a:effectLst/>
                          <a:latin typeface="+mn-lt"/>
                          <a:ea typeface="Verdana" panose="020B0604030504040204" pitchFamily="34" charset="0"/>
                          <a:cs typeface="Times New Roman" panose="02020603050405020304" pitchFamily="18" charset="0"/>
                        </a:rPr>
                        <a:t>e</a:t>
                      </a:r>
                      <a:r>
                        <a:rPr lang="en-CA" sz="1800" spc="-5" dirty="0">
                          <a:effectLst/>
                          <a:latin typeface="+mn-lt"/>
                          <a:ea typeface="Verdana" panose="020B0604030504040204" pitchFamily="34" charset="0"/>
                          <a:cs typeface="Times New Roman" panose="02020603050405020304" pitchFamily="18" charset="0"/>
                        </a:rPr>
                        <a:t> </a:t>
                      </a:r>
                      <a:endParaRPr lang="en-CA" sz="1800" dirty="0">
                        <a:effectLst/>
                        <a:latin typeface="+mn-lt"/>
                        <a:ea typeface="MS Mincho" panose="02020609040205080304" pitchFamily="49" charset="-128"/>
                        <a:cs typeface="Times New Roman" panose="02020603050405020304" pitchFamily="18" charset="0"/>
                      </a:endParaRPr>
                    </a:p>
                    <a:p>
                      <a:pPr marL="342900" lvl="0" indent="-342900">
                        <a:spcAft>
                          <a:spcPts val="0"/>
                        </a:spcAft>
                        <a:buFont typeface="Symbol" panose="05050102010706020507" pitchFamily="18" charset="2"/>
                        <a:buChar char=""/>
                      </a:pPr>
                      <a:r>
                        <a:rPr lang="en-CA" sz="1800" spc="10" dirty="0">
                          <a:effectLst/>
                          <a:latin typeface="+mn-lt"/>
                          <a:ea typeface="Verdana" panose="020B0604030504040204" pitchFamily="34" charset="0"/>
                          <a:cs typeface="Times New Roman" panose="02020603050405020304" pitchFamily="18" charset="0"/>
                        </a:rPr>
                        <a:t>A</a:t>
                      </a:r>
                      <a:r>
                        <a:rPr lang="en-CA" sz="1800" spc="-15" dirty="0">
                          <a:effectLst/>
                          <a:latin typeface="+mn-lt"/>
                          <a:ea typeface="Verdana" panose="020B0604030504040204" pitchFamily="34" charset="0"/>
                          <a:cs typeface="Times New Roman" panose="02020603050405020304" pitchFamily="18" charset="0"/>
                        </a:rPr>
                        <a:t>p</a:t>
                      </a:r>
                      <a:r>
                        <a:rPr lang="en-CA" sz="1800" spc="5" dirty="0">
                          <a:effectLst/>
                          <a:latin typeface="+mn-lt"/>
                          <a:ea typeface="Verdana" panose="020B0604030504040204" pitchFamily="34" charset="0"/>
                          <a:cs typeface="Times New Roman" panose="02020603050405020304" pitchFamily="18" charset="0"/>
                        </a:rPr>
                        <a:t>p</a:t>
                      </a:r>
                      <a:r>
                        <a:rPr lang="en-CA" sz="1800" spc="-15" dirty="0">
                          <a:effectLst/>
                          <a:latin typeface="+mn-lt"/>
                          <a:ea typeface="Verdana" panose="020B0604030504040204" pitchFamily="34" charset="0"/>
                          <a:cs typeface="Times New Roman" panose="02020603050405020304" pitchFamily="18" charset="0"/>
                        </a:rPr>
                        <a:t>l</a:t>
                      </a:r>
                      <a:r>
                        <a:rPr lang="en-CA" sz="1800" dirty="0">
                          <a:effectLst/>
                          <a:latin typeface="+mn-lt"/>
                          <a:ea typeface="Verdana" panose="020B0604030504040204" pitchFamily="34" charset="0"/>
                          <a:cs typeface="Times New Roman" panose="02020603050405020304" pitchFamily="18" charset="0"/>
                        </a:rPr>
                        <a:t>y</a:t>
                      </a:r>
                      <a:r>
                        <a:rPr lang="en-CA" sz="1800" spc="-10"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to</a:t>
                      </a:r>
                      <a:r>
                        <a:rPr lang="en-CA" sz="1800" spc="-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t</a:t>
                      </a:r>
                      <a:r>
                        <a:rPr lang="en-CA" sz="1800" spc="-5" dirty="0">
                          <a:effectLst/>
                          <a:latin typeface="+mn-lt"/>
                          <a:ea typeface="Verdana" panose="020B0604030504040204" pitchFamily="34" charset="0"/>
                          <a:cs typeface="Times New Roman" panose="02020603050405020304" pitchFamily="18" charset="0"/>
                        </a:rPr>
                        <a:t>h</a:t>
                      </a:r>
                      <a:r>
                        <a:rPr lang="en-CA" sz="1800" dirty="0">
                          <a:effectLst/>
                          <a:latin typeface="+mn-lt"/>
                          <a:ea typeface="Verdana" panose="020B0604030504040204" pitchFamily="34" charset="0"/>
                          <a:cs typeface="Times New Roman" panose="02020603050405020304" pitchFamily="18" charset="0"/>
                        </a:rPr>
                        <a:t>e</a:t>
                      </a:r>
                      <a:r>
                        <a:rPr lang="en-CA" sz="1800" spc="-15" dirty="0">
                          <a:effectLst/>
                          <a:latin typeface="+mn-lt"/>
                          <a:ea typeface="Verdana" panose="020B0604030504040204" pitchFamily="34" charset="0"/>
                          <a:cs typeface="Times New Roman" panose="02020603050405020304" pitchFamily="18" charset="0"/>
                        </a:rPr>
                        <a:t> college </a:t>
                      </a:r>
                      <a:r>
                        <a:rPr lang="en-CA" sz="1800" spc="5" dirty="0">
                          <a:effectLst/>
                          <a:latin typeface="+mn-lt"/>
                          <a:ea typeface="Verdana" panose="020B0604030504040204" pitchFamily="34" charset="0"/>
                          <a:cs typeface="Times New Roman" panose="02020603050405020304" pitchFamily="18" charset="0"/>
                        </a:rPr>
                        <a:t>p</a:t>
                      </a:r>
                      <a:r>
                        <a:rPr lang="en-CA" sz="1800" spc="10" dirty="0">
                          <a:effectLst/>
                          <a:latin typeface="+mn-lt"/>
                          <a:ea typeface="Verdana" panose="020B0604030504040204" pitchFamily="34" charset="0"/>
                          <a:cs typeface="Times New Roman" panose="02020603050405020304" pitchFamily="18" charset="0"/>
                        </a:rPr>
                        <a:t>r</a:t>
                      </a:r>
                      <a:r>
                        <a:rPr lang="en-CA" sz="1800" dirty="0">
                          <a:effectLst/>
                          <a:latin typeface="+mn-lt"/>
                          <a:ea typeface="Verdana" panose="020B0604030504040204" pitchFamily="34" charset="0"/>
                          <a:cs typeface="Times New Roman" panose="02020603050405020304" pitchFamily="18" charset="0"/>
                        </a:rPr>
                        <a:t>o</a:t>
                      </a:r>
                      <a:r>
                        <a:rPr lang="en-CA" sz="1800" spc="10" dirty="0">
                          <a:effectLst/>
                          <a:latin typeface="+mn-lt"/>
                          <a:ea typeface="Verdana" panose="020B0604030504040204" pitchFamily="34" charset="0"/>
                          <a:cs typeface="Times New Roman" panose="02020603050405020304" pitchFamily="18" charset="0"/>
                        </a:rPr>
                        <a:t>g</a:t>
                      </a:r>
                      <a:r>
                        <a:rPr lang="en-CA" sz="1800" spc="-15" dirty="0">
                          <a:effectLst/>
                          <a:latin typeface="+mn-lt"/>
                          <a:ea typeface="Verdana" panose="020B0604030504040204" pitchFamily="34" charset="0"/>
                          <a:cs typeface="Times New Roman" panose="02020603050405020304" pitchFamily="18" charset="0"/>
                        </a:rPr>
                        <a:t>r</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m </a:t>
                      </a:r>
                      <a:r>
                        <a:rPr lang="en-CA" sz="1800" spc="-5" dirty="0">
                          <a:effectLst/>
                          <a:latin typeface="+mn-lt"/>
                          <a:ea typeface="Verdana" panose="020B0604030504040204" pitchFamily="34" charset="0"/>
                          <a:cs typeface="Times New Roman" panose="02020603050405020304" pitchFamily="18" charset="0"/>
                        </a:rPr>
                        <a:t>v</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a</a:t>
                      </a:r>
                      <a:r>
                        <a:rPr lang="en-CA" sz="1800" spc="5" dirty="0">
                          <a:effectLst/>
                          <a:latin typeface="+mn-lt"/>
                          <a:ea typeface="Verdana" panose="020B0604030504040204" pitchFamily="34" charset="0"/>
                          <a:cs typeface="Times New Roman" panose="02020603050405020304" pitchFamily="18" charset="0"/>
                        </a:rPr>
                        <a:t> </a:t>
                      </a:r>
                      <a:r>
                        <a:rPr lang="en-CA" sz="1800" spc="-5" dirty="0">
                          <a:effectLst/>
                          <a:latin typeface="+mn-lt"/>
                          <a:ea typeface="Verdana" panose="020B0604030504040204" pitchFamily="34" charset="0"/>
                          <a:cs typeface="Times New Roman" panose="02020603050405020304" pitchFamily="18" charset="0"/>
                        </a:rPr>
                        <a:t>O</a:t>
                      </a:r>
                      <a:r>
                        <a:rPr lang="en-CA" sz="1800" dirty="0">
                          <a:effectLst/>
                          <a:latin typeface="+mn-lt"/>
                          <a:ea typeface="Verdana" panose="020B0604030504040204" pitchFamily="34" charset="0"/>
                          <a:cs typeface="Times New Roman" panose="02020603050405020304" pitchFamily="18" charset="0"/>
                        </a:rPr>
                        <a:t>C</a:t>
                      </a:r>
                      <a:r>
                        <a:rPr lang="en-CA" sz="1800" spc="-15" dirty="0">
                          <a:effectLst/>
                          <a:latin typeface="+mn-lt"/>
                          <a:ea typeface="Verdana" panose="020B0604030504040204" pitchFamily="34" charset="0"/>
                          <a:cs typeface="Times New Roman" panose="02020603050405020304" pitchFamily="18" charset="0"/>
                        </a:rPr>
                        <a:t>A</a:t>
                      </a:r>
                      <a:r>
                        <a:rPr lang="en-CA" sz="1800" spc="-10" dirty="0">
                          <a:effectLst/>
                          <a:latin typeface="+mn-lt"/>
                          <a:ea typeface="Verdana" panose="020B0604030504040204" pitchFamily="34" charset="0"/>
                          <a:cs typeface="Times New Roman" panose="02020603050405020304" pitchFamily="18" charset="0"/>
                        </a:rPr>
                        <a:t>S</a:t>
                      </a:r>
                      <a:endParaRPr lang="en-CA" sz="18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lvl="0" indent="0">
                        <a:spcAft>
                          <a:spcPts val="0"/>
                        </a:spcAft>
                        <a:buFont typeface="Symbol" panose="05050102010706020507" pitchFamily="18" charset="2"/>
                        <a:buNone/>
                      </a:pPr>
                      <a:endParaRPr lang="en-CA" sz="1200" spc="-15" dirty="0">
                        <a:effectLst/>
                        <a:latin typeface="+mn-lt"/>
                        <a:ea typeface="Verdana" panose="020B060403050404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CA" sz="1800" spc="-15" dirty="0">
                          <a:effectLst/>
                          <a:latin typeface="+mn-lt"/>
                          <a:ea typeface="Verdana" panose="020B0604030504040204" pitchFamily="34" charset="0"/>
                          <a:cs typeface="Times New Roman" panose="02020603050405020304" pitchFamily="18" charset="0"/>
                        </a:rPr>
                        <a:t>G</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n</a:t>
                      </a:r>
                      <a:r>
                        <a:rPr lang="en-CA" sz="1800" spc="-15" dirty="0">
                          <a:effectLst/>
                          <a:latin typeface="+mn-lt"/>
                          <a:ea typeface="Verdana" panose="020B0604030504040204" pitchFamily="34" charset="0"/>
                          <a:cs typeface="Times New Roman" panose="02020603050405020304" pitchFamily="18" charset="0"/>
                        </a:rPr>
                        <a:t>e</a:t>
                      </a:r>
                      <a:r>
                        <a:rPr lang="en-CA" sz="1800" spc="10" dirty="0">
                          <a:effectLst/>
                          <a:latin typeface="+mn-lt"/>
                          <a:ea typeface="Verdana" panose="020B0604030504040204" pitchFamily="34" charset="0"/>
                          <a:cs typeface="Times New Roman" panose="02020603050405020304" pitchFamily="18" charset="0"/>
                        </a:rPr>
                        <a:t>ra</a:t>
                      </a:r>
                      <a:r>
                        <a:rPr lang="en-CA" sz="1800" spc="-15" dirty="0">
                          <a:effectLst/>
                          <a:latin typeface="+mn-lt"/>
                          <a:ea typeface="Verdana" panose="020B0604030504040204" pitchFamily="34" charset="0"/>
                          <a:cs typeface="Times New Roman" panose="02020603050405020304" pitchFamily="18" charset="0"/>
                        </a:rPr>
                        <a:t>ll</a:t>
                      </a:r>
                      <a:r>
                        <a:rPr lang="en-CA" sz="1800" dirty="0">
                          <a:effectLst/>
                          <a:latin typeface="+mn-lt"/>
                          <a:ea typeface="Verdana" panose="020B0604030504040204" pitchFamily="34" charset="0"/>
                          <a:cs typeface="Times New Roman" panose="02020603050405020304" pitchFamily="18" charset="0"/>
                        </a:rPr>
                        <a:t>y</a:t>
                      </a:r>
                      <a:r>
                        <a:rPr lang="en-CA" sz="1800" spc="-10"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st</a:t>
                      </a:r>
                      <a:r>
                        <a:rPr lang="en-CA" sz="1800" spc="5" dirty="0">
                          <a:effectLst/>
                          <a:latin typeface="+mn-lt"/>
                          <a:ea typeface="Verdana" panose="020B0604030504040204" pitchFamily="34" charset="0"/>
                          <a:cs typeface="Times New Roman" panose="02020603050405020304" pitchFamily="18" charset="0"/>
                        </a:rPr>
                        <a:t>a</a:t>
                      </a:r>
                      <a:r>
                        <a:rPr lang="en-CA" sz="1800" spc="10" dirty="0">
                          <a:effectLst/>
                          <a:latin typeface="+mn-lt"/>
                          <a:ea typeface="Verdana" panose="020B0604030504040204" pitchFamily="34" charset="0"/>
                          <a:cs typeface="Times New Roman" panose="02020603050405020304" pitchFamily="18" charset="0"/>
                        </a:rPr>
                        <a:t>r</a:t>
                      </a:r>
                      <a:r>
                        <a:rPr lang="en-CA" sz="1800" dirty="0">
                          <a:effectLst/>
                          <a:latin typeface="+mn-lt"/>
                          <a:ea typeface="Verdana" panose="020B0604030504040204" pitchFamily="34" charset="0"/>
                          <a:cs typeface="Times New Roman" panose="02020603050405020304" pitchFamily="18" charset="0"/>
                        </a:rPr>
                        <a:t>t</a:t>
                      </a:r>
                      <a:r>
                        <a:rPr lang="en-CA" sz="1800" spc="-5" dirty="0">
                          <a:effectLst/>
                          <a:latin typeface="+mn-lt"/>
                          <a:ea typeface="Verdana" panose="020B0604030504040204" pitchFamily="34" charset="0"/>
                          <a:cs typeface="Times New Roman" panose="02020603050405020304" pitchFamily="18" charset="0"/>
                        </a:rPr>
                        <a:t> </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a:t>
                      </a:r>
                      <a:r>
                        <a:rPr lang="en-CA" sz="1800" spc="-5" dirty="0">
                          <a:effectLst/>
                          <a:latin typeface="+mn-lt"/>
                          <a:ea typeface="Verdana" panose="020B0604030504040204" pitchFamily="34" charset="0"/>
                          <a:cs typeface="Times New Roman" panose="02020603050405020304" pitchFamily="18" charset="0"/>
                        </a:rPr>
                        <a:t> </a:t>
                      </a:r>
                      <a:r>
                        <a:rPr lang="en-CA" sz="1800" spc="10" dirty="0">
                          <a:effectLst/>
                          <a:latin typeface="+mn-lt"/>
                          <a:ea typeface="Verdana" panose="020B0604030504040204" pitchFamily="34" charset="0"/>
                          <a:cs typeface="Times New Roman" panose="02020603050405020304" pitchFamily="18" charset="0"/>
                        </a:rPr>
                        <a:t>S</a:t>
                      </a:r>
                      <a:r>
                        <a:rPr lang="en-CA" sz="1800" spc="-10" dirty="0">
                          <a:effectLst/>
                          <a:latin typeface="+mn-lt"/>
                          <a:ea typeface="Verdana" panose="020B0604030504040204" pitchFamily="34" charset="0"/>
                          <a:cs typeface="Times New Roman" panose="02020603050405020304" pitchFamily="18" charset="0"/>
                        </a:rPr>
                        <a:t>e</a:t>
                      </a:r>
                      <a:r>
                        <a:rPr lang="en-CA" sz="1800" spc="5" dirty="0">
                          <a:effectLst/>
                          <a:latin typeface="+mn-lt"/>
                          <a:ea typeface="Verdana" panose="020B0604030504040204" pitchFamily="34" charset="0"/>
                          <a:cs typeface="Times New Roman" panose="02020603050405020304" pitchFamily="18" charset="0"/>
                        </a:rPr>
                        <a:t>p</a:t>
                      </a:r>
                      <a:r>
                        <a:rPr lang="en-CA" sz="1800" dirty="0">
                          <a:effectLst/>
                          <a:latin typeface="+mn-lt"/>
                          <a:ea typeface="Verdana" panose="020B0604030504040204" pitchFamily="34" charset="0"/>
                          <a:cs typeface="Times New Roman" panose="02020603050405020304" pitchFamily="18" charset="0"/>
                        </a:rPr>
                        <a:t>t</a:t>
                      </a:r>
                      <a:r>
                        <a:rPr lang="en-CA" sz="1800" spc="-15" dirty="0">
                          <a:effectLst/>
                          <a:latin typeface="+mn-lt"/>
                          <a:ea typeface="Verdana" panose="020B0604030504040204" pitchFamily="34" charset="0"/>
                          <a:cs typeface="Times New Roman" panose="02020603050405020304" pitchFamily="18" charset="0"/>
                        </a:rPr>
                        <a:t>e</a:t>
                      </a:r>
                      <a:r>
                        <a:rPr lang="en-CA" sz="1800" spc="5" dirty="0">
                          <a:effectLst/>
                          <a:latin typeface="+mn-lt"/>
                          <a:ea typeface="Verdana" panose="020B0604030504040204" pitchFamily="34" charset="0"/>
                          <a:cs typeface="Times New Roman" panose="02020603050405020304" pitchFamily="18" charset="0"/>
                        </a:rPr>
                        <a:t>mb</a:t>
                      </a:r>
                      <a:r>
                        <a:rPr lang="en-CA" sz="1800" spc="-10" dirty="0">
                          <a:effectLst/>
                          <a:latin typeface="+mn-lt"/>
                          <a:ea typeface="Verdana" panose="020B0604030504040204" pitchFamily="34" charset="0"/>
                          <a:cs typeface="Times New Roman" panose="02020603050405020304" pitchFamily="18" charset="0"/>
                        </a:rPr>
                        <a:t>e</a:t>
                      </a:r>
                      <a:r>
                        <a:rPr lang="en-CA" sz="1800" spc="10" dirty="0">
                          <a:effectLst/>
                          <a:latin typeface="+mn-lt"/>
                          <a:ea typeface="Verdana" panose="020B0604030504040204" pitchFamily="34" charset="0"/>
                          <a:cs typeface="Times New Roman" panose="02020603050405020304" pitchFamily="18" charset="0"/>
                        </a:rPr>
                        <a:t>r</a:t>
                      </a:r>
                      <a:r>
                        <a:rPr lang="en-CA" sz="1800" dirty="0">
                          <a:effectLst/>
                          <a:latin typeface="+mn-lt"/>
                          <a:ea typeface="Verdana" panose="020B0604030504040204" pitchFamily="34" charset="0"/>
                          <a:cs typeface="Times New Roman" panose="02020603050405020304" pitchFamily="18" charset="0"/>
                        </a:rPr>
                        <a:t>, J</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n</a:t>
                      </a:r>
                      <a:r>
                        <a:rPr lang="en-CA" sz="1800" spc="-30" dirty="0">
                          <a:effectLst/>
                          <a:latin typeface="+mn-lt"/>
                          <a:ea typeface="Verdana" panose="020B0604030504040204" pitchFamily="34" charset="0"/>
                          <a:cs typeface="Times New Roman" panose="02020603050405020304" pitchFamily="18" charset="0"/>
                        </a:rPr>
                        <a:t>u</a:t>
                      </a:r>
                      <a:r>
                        <a:rPr lang="en-CA" sz="1800" spc="10" dirty="0">
                          <a:effectLst/>
                          <a:latin typeface="+mn-lt"/>
                          <a:ea typeface="Verdana" panose="020B0604030504040204" pitchFamily="34" charset="0"/>
                          <a:cs typeface="Times New Roman" panose="02020603050405020304" pitchFamily="18" charset="0"/>
                        </a:rPr>
                        <a:t>ar</a:t>
                      </a:r>
                      <a:r>
                        <a:rPr lang="en-CA" sz="1800" dirty="0">
                          <a:effectLst/>
                          <a:latin typeface="+mn-lt"/>
                          <a:ea typeface="Verdana" panose="020B0604030504040204" pitchFamily="34" charset="0"/>
                          <a:cs typeface="Times New Roman" panose="02020603050405020304" pitchFamily="18" charset="0"/>
                        </a:rPr>
                        <a:t>y or</a:t>
                      </a:r>
                      <a:r>
                        <a:rPr lang="en-CA" sz="1800" spc="5" dirty="0">
                          <a:effectLst/>
                          <a:latin typeface="+mn-lt"/>
                          <a:ea typeface="Verdana" panose="020B0604030504040204" pitchFamily="34" charset="0"/>
                          <a:cs typeface="Times New Roman" panose="02020603050405020304" pitchFamily="18" charset="0"/>
                        </a:rPr>
                        <a:t> M</a:t>
                      </a:r>
                      <a:r>
                        <a:rPr lang="en-CA" sz="1800" spc="10" dirty="0">
                          <a:effectLst/>
                          <a:latin typeface="+mn-lt"/>
                          <a:ea typeface="Verdana" panose="020B0604030504040204" pitchFamily="34" charset="0"/>
                          <a:cs typeface="Times New Roman" panose="02020603050405020304" pitchFamily="18" charset="0"/>
                        </a:rPr>
                        <a:t>a</a:t>
                      </a:r>
                      <a:r>
                        <a:rPr lang="en-CA" sz="1800" spc="-30" dirty="0">
                          <a:effectLst/>
                          <a:latin typeface="+mn-lt"/>
                          <a:ea typeface="Verdana" panose="020B0604030504040204" pitchFamily="34" charset="0"/>
                          <a:cs typeface="Times New Roman" panose="02020603050405020304" pitchFamily="18" charset="0"/>
                        </a:rPr>
                        <a:t>y</a:t>
                      </a:r>
                      <a:endParaRPr lang="en-CA" sz="1800" dirty="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381694400"/>
                  </a:ext>
                </a:extLst>
              </a:tr>
              <a:tr h="1840226">
                <a:tc>
                  <a:txBody>
                    <a:bodyPr/>
                    <a:lstStyle/>
                    <a:p>
                      <a:pPr>
                        <a:spcAft>
                          <a:spcPts val="0"/>
                        </a:spcAft>
                      </a:pPr>
                      <a:r>
                        <a:rPr lang="en-CA" sz="1800" b="1" spc="-5" dirty="0">
                          <a:effectLst/>
                          <a:latin typeface="+mn-lt"/>
                          <a:ea typeface="Verdana" panose="020B0604030504040204" pitchFamily="34" charset="0"/>
                          <a:cs typeface="Times New Roman" panose="02020603050405020304" pitchFamily="18" charset="0"/>
                        </a:rPr>
                        <a:t>C</a:t>
                      </a:r>
                      <a:r>
                        <a:rPr lang="en-CA" sz="1800" b="1" dirty="0">
                          <a:effectLst/>
                          <a:latin typeface="+mn-lt"/>
                          <a:ea typeface="Verdana" panose="020B0604030504040204" pitchFamily="34" charset="0"/>
                          <a:cs typeface="Times New Roman" panose="02020603050405020304" pitchFamily="18" charset="0"/>
                        </a:rPr>
                        <a:t>o</a:t>
                      </a:r>
                      <a:r>
                        <a:rPr lang="en-CA" sz="1800" b="1" spc="5" dirty="0">
                          <a:effectLst/>
                          <a:latin typeface="+mn-lt"/>
                          <a:ea typeface="Verdana" panose="020B0604030504040204" pitchFamily="34" charset="0"/>
                          <a:cs typeface="Times New Roman" panose="02020603050405020304" pitchFamily="18" charset="0"/>
                        </a:rPr>
                        <a:t>-</a:t>
                      </a:r>
                      <a:r>
                        <a:rPr lang="en-CA" sz="1800" b="1" dirty="0">
                          <a:effectLst/>
                          <a:latin typeface="+mn-lt"/>
                          <a:ea typeface="Verdana" panose="020B0604030504040204" pitchFamily="34" charset="0"/>
                          <a:cs typeface="Times New Roman" panose="02020603050405020304" pitchFamily="18" charset="0"/>
                        </a:rPr>
                        <a:t>op</a:t>
                      </a:r>
                      <a:r>
                        <a:rPr lang="en-CA" sz="1800" b="1" spc="5" dirty="0">
                          <a:effectLst/>
                          <a:latin typeface="+mn-lt"/>
                          <a:ea typeface="Verdana" panose="020B0604030504040204" pitchFamily="34" charset="0"/>
                          <a:cs typeface="Times New Roman" panose="02020603050405020304" pitchFamily="18" charset="0"/>
                        </a:rPr>
                        <a:t> </a:t>
                      </a:r>
                      <a:r>
                        <a:rPr lang="en-CA" sz="1800" b="1" spc="-10" dirty="0">
                          <a:effectLst/>
                          <a:latin typeface="+mn-lt"/>
                          <a:ea typeface="Verdana" panose="020B0604030504040204" pitchFamily="34" charset="0"/>
                          <a:cs typeface="Times New Roman" panose="02020603050405020304" pitchFamily="18" charset="0"/>
                        </a:rPr>
                        <a:t>D</a:t>
                      </a:r>
                      <a:r>
                        <a:rPr lang="en-CA" sz="1800" b="1" spc="-15" dirty="0">
                          <a:effectLst/>
                          <a:latin typeface="+mn-lt"/>
                          <a:ea typeface="Verdana" panose="020B0604030504040204" pitchFamily="34" charset="0"/>
                          <a:cs typeface="Times New Roman" panose="02020603050405020304" pitchFamily="18" charset="0"/>
                        </a:rPr>
                        <a:t>i</a:t>
                      </a:r>
                      <a:r>
                        <a:rPr lang="en-CA" sz="1800" b="1" spc="5" dirty="0">
                          <a:effectLst/>
                          <a:latin typeface="+mn-lt"/>
                          <a:ea typeface="Verdana" panose="020B0604030504040204" pitchFamily="34" charset="0"/>
                          <a:cs typeface="Times New Roman" panose="02020603050405020304" pitchFamily="18" charset="0"/>
                        </a:rPr>
                        <a:t>p</a:t>
                      </a:r>
                      <a:r>
                        <a:rPr lang="en-CA" sz="1800" b="1" spc="-15" dirty="0">
                          <a:effectLst/>
                          <a:latin typeface="+mn-lt"/>
                          <a:ea typeface="Verdana" panose="020B0604030504040204" pitchFamily="34" charset="0"/>
                          <a:cs typeface="Times New Roman" panose="02020603050405020304" pitchFamily="18" charset="0"/>
                        </a:rPr>
                        <a:t>l</a:t>
                      </a:r>
                      <a:r>
                        <a:rPr lang="en-CA" sz="1800" b="1" dirty="0">
                          <a:effectLst/>
                          <a:latin typeface="+mn-lt"/>
                          <a:ea typeface="Verdana" panose="020B0604030504040204" pitchFamily="34" charset="0"/>
                          <a:cs typeface="Times New Roman" panose="02020603050405020304" pitchFamily="18" charset="0"/>
                        </a:rPr>
                        <a:t>o</a:t>
                      </a:r>
                      <a:r>
                        <a:rPr lang="en-CA" sz="1800" b="1" spc="5" dirty="0">
                          <a:effectLst/>
                          <a:latin typeface="+mn-lt"/>
                          <a:ea typeface="Verdana" panose="020B0604030504040204" pitchFamily="34" charset="0"/>
                          <a:cs typeface="Times New Roman" panose="02020603050405020304" pitchFamily="18" charset="0"/>
                        </a:rPr>
                        <a:t>m</a:t>
                      </a:r>
                      <a:r>
                        <a:rPr lang="en-CA" sz="1800" b="1" dirty="0">
                          <a:effectLst/>
                          <a:latin typeface="+mn-lt"/>
                          <a:ea typeface="Verdana" panose="020B0604030504040204" pitchFamily="34" charset="0"/>
                          <a:cs typeface="Times New Roman" panose="02020603050405020304" pitchFamily="18" charset="0"/>
                        </a:rPr>
                        <a:t>a</a:t>
                      </a:r>
                      <a:r>
                        <a:rPr lang="en-CA" sz="1800" b="1" spc="5" dirty="0">
                          <a:effectLst/>
                          <a:latin typeface="+mn-lt"/>
                          <a:ea typeface="Verdana" panose="020B0604030504040204" pitchFamily="34" charset="0"/>
                          <a:cs typeface="Times New Roman" panose="02020603050405020304" pitchFamily="18" charset="0"/>
                        </a:rPr>
                        <a:t> </a:t>
                      </a:r>
                      <a:r>
                        <a:rPr lang="en-CA" sz="1800" b="1" spc="-10" dirty="0">
                          <a:effectLst/>
                          <a:latin typeface="+mn-lt"/>
                          <a:ea typeface="Verdana" panose="020B0604030504040204" pitchFamily="34" charset="0"/>
                          <a:cs typeface="Times New Roman" panose="02020603050405020304" pitchFamily="18" charset="0"/>
                        </a:rPr>
                        <a:t>A</a:t>
                      </a:r>
                      <a:r>
                        <a:rPr lang="en-CA" sz="1800" b="1" spc="5" dirty="0">
                          <a:effectLst/>
                          <a:latin typeface="+mn-lt"/>
                          <a:ea typeface="Verdana" panose="020B0604030504040204" pitchFamily="34" charset="0"/>
                          <a:cs typeface="Times New Roman" panose="02020603050405020304" pitchFamily="18" charset="0"/>
                        </a:rPr>
                        <a:t>p</a:t>
                      </a:r>
                      <a:r>
                        <a:rPr lang="en-CA" sz="1800" b="1" spc="-15" dirty="0">
                          <a:effectLst/>
                          <a:latin typeface="+mn-lt"/>
                          <a:ea typeface="Verdana" panose="020B0604030504040204" pitchFamily="34" charset="0"/>
                          <a:cs typeface="Times New Roman" panose="02020603050405020304" pitchFamily="18" charset="0"/>
                        </a:rPr>
                        <a:t>p</a:t>
                      </a:r>
                      <a:r>
                        <a:rPr lang="en-CA" sz="1800" b="1" spc="10" dirty="0">
                          <a:effectLst/>
                          <a:latin typeface="+mn-lt"/>
                          <a:ea typeface="Verdana" panose="020B0604030504040204" pitchFamily="34" charset="0"/>
                          <a:cs typeface="Times New Roman" panose="02020603050405020304" pitchFamily="18" charset="0"/>
                        </a:rPr>
                        <a:t>r</a:t>
                      </a:r>
                      <a:r>
                        <a:rPr lang="en-CA" sz="1800" b="1" spc="-10" dirty="0">
                          <a:effectLst/>
                          <a:latin typeface="+mn-lt"/>
                          <a:ea typeface="Verdana" panose="020B0604030504040204" pitchFamily="34" charset="0"/>
                          <a:cs typeface="Times New Roman" panose="02020603050405020304" pitchFamily="18" charset="0"/>
                        </a:rPr>
                        <a:t>e</a:t>
                      </a:r>
                      <a:r>
                        <a:rPr lang="en-CA" sz="1800" b="1" dirty="0">
                          <a:effectLst/>
                          <a:latin typeface="+mn-lt"/>
                          <a:ea typeface="Verdana" panose="020B0604030504040204" pitchFamily="34" charset="0"/>
                          <a:cs typeface="Times New Roman" panose="02020603050405020304" pitchFamily="18" charset="0"/>
                        </a:rPr>
                        <a:t>n</a:t>
                      </a:r>
                      <a:r>
                        <a:rPr lang="en-CA" sz="1800" b="1" spc="-5" dirty="0">
                          <a:effectLst/>
                          <a:latin typeface="+mn-lt"/>
                          <a:ea typeface="Verdana" panose="020B0604030504040204" pitchFamily="34" charset="0"/>
                          <a:cs typeface="Times New Roman" panose="02020603050405020304" pitchFamily="18" charset="0"/>
                        </a:rPr>
                        <a:t>t</a:t>
                      </a:r>
                      <a:r>
                        <a:rPr lang="en-CA" sz="1800" b="1" spc="-15" dirty="0">
                          <a:effectLst/>
                          <a:latin typeface="+mn-lt"/>
                          <a:ea typeface="Verdana" panose="020B0604030504040204" pitchFamily="34" charset="0"/>
                          <a:cs typeface="Times New Roman" panose="02020603050405020304" pitchFamily="18" charset="0"/>
                        </a:rPr>
                        <a:t>i</a:t>
                      </a:r>
                      <a:r>
                        <a:rPr lang="en-CA" sz="1800" b="1" dirty="0">
                          <a:effectLst/>
                          <a:latin typeface="+mn-lt"/>
                          <a:ea typeface="Verdana" panose="020B0604030504040204" pitchFamily="34" charset="0"/>
                          <a:cs typeface="Times New Roman" panose="02020603050405020304" pitchFamily="18" charset="0"/>
                        </a:rPr>
                        <a:t>c</a:t>
                      </a:r>
                      <a:r>
                        <a:rPr lang="en-CA" sz="1800" b="1" spc="-10" dirty="0">
                          <a:effectLst/>
                          <a:latin typeface="+mn-lt"/>
                          <a:ea typeface="Verdana" panose="020B0604030504040204" pitchFamily="34" charset="0"/>
                          <a:cs typeface="Times New Roman" panose="02020603050405020304" pitchFamily="18" charset="0"/>
                        </a:rPr>
                        <a:t>e</a:t>
                      </a:r>
                      <a:r>
                        <a:rPr lang="en-CA" sz="1800" b="1" dirty="0">
                          <a:effectLst/>
                          <a:latin typeface="+mn-lt"/>
                          <a:ea typeface="Verdana" panose="020B0604030504040204" pitchFamily="34" charset="0"/>
                          <a:cs typeface="Times New Roman" panose="02020603050405020304" pitchFamily="18" charset="0"/>
                        </a:rPr>
                        <a:t>sh</a:t>
                      </a:r>
                      <a:r>
                        <a:rPr lang="en-CA" sz="1800" b="1" spc="-15" dirty="0">
                          <a:effectLst/>
                          <a:latin typeface="+mn-lt"/>
                          <a:ea typeface="Verdana" panose="020B0604030504040204" pitchFamily="34" charset="0"/>
                          <a:cs typeface="Times New Roman" panose="02020603050405020304" pitchFamily="18" charset="0"/>
                        </a:rPr>
                        <a:t>i</a:t>
                      </a:r>
                      <a:r>
                        <a:rPr lang="en-CA" sz="1800" b="1" dirty="0">
                          <a:effectLst/>
                          <a:latin typeface="+mn-lt"/>
                          <a:ea typeface="Verdana" panose="020B0604030504040204" pitchFamily="34" charset="0"/>
                          <a:cs typeface="Times New Roman" panose="02020603050405020304" pitchFamily="18" charset="0"/>
                        </a:rPr>
                        <a:t>p</a:t>
                      </a:r>
                      <a:r>
                        <a:rPr lang="en-CA" sz="1800" dirty="0">
                          <a:effectLst/>
                          <a:latin typeface="+mn-lt"/>
                          <a:ea typeface="Verdana" panose="020B0604030504040204" pitchFamily="34" charset="0"/>
                          <a:cs typeface="Times New Roman" panose="02020603050405020304" pitchFamily="18" charset="0"/>
                        </a:rPr>
                        <a:t> </a:t>
                      </a:r>
                      <a:r>
                        <a:rPr lang="en-CA" sz="1800" b="1" spc="5" dirty="0">
                          <a:effectLst/>
                          <a:latin typeface="+mn-lt"/>
                          <a:ea typeface="Verdana" panose="020B0604030504040204" pitchFamily="34" charset="0"/>
                          <a:cs typeface="Times New Roman" panose="02020603050405020304" pitchFamily="18" charset="0"/>
                        </a:rPr>
                        <a:t>P</a:t>
                      </a:r>
                      <a:r>
                        <a:rPr lang="en-CA" sz="1800" b="1" spc="10" dirty="0">
                          <a:effectLst/>
                          <a:latin typeface="+mn-lt"/>
                          <a:ea typeface="Verdana" panose="020B0604030504040204" pitchFamily="34" charset="0"/>
                          <a:cs typeface="Times New Roman" panose="02020603050405020304" pitchFamily="18" charset="0"/>
                        </a:rPr>
                        <a:t>r</a:t>
                      </a:r>
                      <a:r>
                        <a:rPr lang="en-CA" sz="1800" b="1" dirty="0">
                          <a:effectLst/>
                          <a:latin typeface="+mn-lt"/>
                          <a:ea typeface="Verdana" panose="020B0604030504040204" pitchFamily="34" charset="0"/>
                          <a:cs typeface="Times New Roman" panose="02020603050405020304" pitchFamily="18" charset="0"/>
                        </a:rPr>
                        <a:t>o</a:t>
                      </a:r>
                      <a:r>
                        <a:rPr lang="en-CA" sz="1800" b="1" spc="-15" dirty="0">
                          <a:effectLst/>
                          <a:latin typeface="+mn-lt"/>
                          <a:ea typeface="Verdana" panose="020B0604030504040204" pitchFamily="34" charset="0"/>
                          <a:cs typeface="Times New Roman" panose="02020603050405020304" pitchFamily="18" charset="0"/>
                        </a:rPr>
                        <a:t>g</a:t>
                      </a:r>
                      <a:r>
                        <a:rPr lang="en-CA" sz="1800" b="1" spc="10" dirty="0">
                          <a:effectLst/>
                          <a:latin typeface="+mn-lt"/>
                          <a:ea typeface="Verdana" panose="020B0604030504040204" pitchFamily="34" charset="0"/>
                          <a:cs typeface="Times New Roman" panose="02020603050405020304" pitchFamily="18" charset="0"/>
                        </a:rPr>
                        <a:t>ra</a:t>
                      </a:r>
                      <a:r>
                        <a:rPr lang="en-CA" sz="1800" b="1" dirty="0">
                          <a:effectLst/>
                          <a:latin typeface="+mn-lt"/>
                          <a:ea typeface="Verdana" panose="020B0604030504040204" pitchFamily="34" charset="0"/>
                          <a:cs typeface="Times New Roman" panose="02020603050405020304" pitchFamily="18" charset="0"/>
                        </a:rPr>
                        <a:t>m</a:t>
                      </a:r>
                      <a:r>
                        <a:rPr lang="en-CA" sz="1800" b="1" spc="-25" dirty="0">
                          <a:effectLst/>
                          <a:latin typeface="+mn-lt"/>
                          <a:ea typeface="Verdana" panose="020B0604030504040204" pitchFamily="34" charset="0"/>
                          <a:cs typeface="Times New Roman" panose="02020603050405020304" pitchFamily="18" charset="0"/>
                        </a:rPr>
                        <a:t> </a:t>
                      </a:r>
                      <a:r>
                        <a:rPr lang="en-CA" sz="1800" b="1" dirty="0">
                          <a:effectLst/>
                          <a:latin typeface="+mn-lt"/>
                          <a:ea typeface="Verdana" panose="020B0604030504040204" pitchFamily="34" charset="0"/>
                          <a:cs typeface="Times New Roman" panose="02020603050405020304" pitchFamily="18" charset="0"/>
                        </a:rPr>
                        <a:t>(C</a:t>
                      </a:r>
                      <a:r>
                        <a:rPr lang="en-CA" sz="1800" b="1" spc="-5" dirty="0">
                          <a:effectLst/>
                          <a:latin typeface="+mn-lt"/>
                          <a:ea typeface="Verdana" panose="020B0604030504040204" pitchFamily="34" charset="0"/>
                          <a:cs typeface="Times New Roman" panose="02020603050405020304" pitchFamily="18" charset="0"/>
                        </a:rPr>
                        <a:t>O</a:t>
                      </a:r>
                      <a:r>
                        <a:rPr lang="en-CA" sz="1800" b="1" spc="-10" dirty="0">
                          <a:effectLst/>
                          <a:latin typeface="+mn-lt"/>
                          <a:ea typeface="Verdana" panose="020B0604030504040204" pitchFamily="34" charset="0"/>
                          <a:cs typeface="Times New Roman" panose="02020603050405020304" pitchFamily="18" charset="0"/>
                        </a:rPr>
                        <a:t>DA</a:t>
                      </a:r>
                      <a:r>
                        <a:rPr lang="en-CA" sz="1800" b="1" dirty="0">
                          <a:effectLst/>
                          <a:latin typeface="+mn-lt"/>
                          <a:ea typeface="Verdana" panose="020B0604030504040204" pitchFamily="34" charset="0"/>
                          <a:cs typeface="Times New Roman" panose="02020603050405020304" pitchFamily="18" charset="0"/>
                        </a:rPr>
                        <a:t>)</a:t>
                      </a:r>
                      <a:r>
                        <a:rPr lang="en-CA" sz="1800" dirty="0">
                          <a:effectLst/>
                          <a:latin typeface="+mn-lt"/>
                          <a:ea typeface="Verdana" panose="020B0604030504040204" pitchFamily="34" charset="0"/>
                          <a:cs typeface="Times New Roman" panose="02020603050405020304" pitchFamily="18" charset="0"/>
                        </a:rPr>
                        <a:t> co</a:t>
                      </a:r>
                      <a:r>
                        <a:rPr lang="en-CA" sz="1800" spc="5" dirty="0">
                          <a:effectLst/>
                          <a:latin typeface="+mn-lt"/>
                          <a:ea typeface="Verdana" panose="020B0604030504040204" pitchFamily="34" charset="0"/>
                          <a:cs typeface="Times New Roman" panose="02020603050405020304" pitchFamily="18" charset="0"/>
                        </a:rPr>
                        <a:t>mb</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a:t>
                      </a:r>
                      <a:r>
                        <a:rPr lang="en-CA" sz="1800" spc="-15"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s a</a:t>
                      </a:r>
                      <a:r>
                        <a:rPr lang="en-CA" sz="1800" spc="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co</a:t>
                      </a:r>
                      <a:r>
                        <a:rPr lang="en-CA" sz="1800" spc="-10" dirty="0">
                          <a:effectLst/>
                          <a:latin typeface="+mn-lt"/>
                          <a:ea typeface="Verdana" panose="020B0604030504040204" pitchFamily="34" charset="0"/>
                          <a:cs typeface="Times New Roman" panose="02020603050405020304" pitchFamily="18" charset="0"/>
                        </a:rPr>
                        <a:t>l</a:t>
                      </a:r>
                      <a:r>
                        <a:rPr lang="en-CA" sz="1800" spc="-15" dirty="0">
                          <a:effectLst/>
                          <a:latin typeface="+mn-lt"/>
                          <a:ea typeface="Verdana" panose="020B0604030504040204" pitchFamily="34" charset="0"/>
                          <a:cs typeface="Times New Roman" panose="02020603050405020304" pitchFamily="18" charset="0"/>
                        </a:rPr>
                        <a:t>l</a:t>
                      </a:r>
                      <a:r>
                        <a:rPr lang="en-CA" sz="1800" spc="-10" dirty="0">
                          <a:effectLst/>
                          <a:latin typeface="+mn-lt"/>
                          <a:ea typeface="Verdana" panose="020B0604030504040204" pitchFamily="34" charset="0"/>
                          <a:cs typeface="Times New Roman" panose="02020603050405020304" pitchFamily="18" charset="0"/>
                        </a:rPr>
                        <a:t>e</a:t>
                      </a:r>
                      <a:r>
                        <a:rPr lang="en-CA" sz="1800" spc="5" dirty="0">
                          <a:effectLst/>
                          <a:latin typeface="+mn-lt"/>
                          <a:ea typeface="Verdana" panose="020B0604030504040204" pitchFamily="34" charset="0"/>
                          <a:cs typeface="Times New Roman" panose="02020603050405020304" pitchFamily="18" charset="0"/>
                        </a:rPr>
                        <a:t>g</a:t>
                      </a:r>
                      <a:r>
                        <a:rPr lang="en-CA" sz="1800" dirty="0">
                          <a:effectLst/>
                          <a:latin typeface="+mn-lt"/>
                          <a:ea typeface="Verdana" panose="020B0604030504040204" pitchFamily="34" charset="0"/>
                          <a:cs typeface="Times New Roman" panose="02020603050405020304" pitchFamily="18" charset="0"/>
                        </a:rPr>
                        <a:t>e </a:t>
                      </a:r>
                      <a:r>
                        <a:rPr lang="en-CA" sz="1800" spc="5" dirty="0">
                          <a:effectLst/>
                          <a:latin typeface="+mn-lt"/>
                          <a:ea typeface="Verdana" panose="020B0604030504040204" pitchFamily="34" charset="0"/>
                          <a:cs typeface="Times New Roman" panose="02020603050405020304" pitchFamily="18" charset="0"/>
                        </a:rPr>
                        <a:t>d</a:t>
                      </a:r>
                      <a:r>
                        <a:rPr lang="en-CA" sz="1800" spc="-15" dirty="0">
                          <a:effectLst/>
                          <a:latin typeface="+mn-lt"/>
                          <a:ea typeface="Verdana" panose="020B0604030504040204" pitchFamily="34" charset="0"/>
                          <a:cs typeface="Times New Roman" panose="02020603050405020304" pitchFamily="18" charset="0"/>
                        </a:rPr>
                        <a:t>i</a:t>
                      </a:r>
                      <a:r>
                        <a:rPr lang="en-CA" sz="1800" spc="5" dirty="0">
                          <a:effectLst/>
                          <a:latin typeface="+mn-lt"/>
                          <a:ea typeface="Verdana" panose="020B0604030504040204" pitchFamily="34" charset="0"/>
                          <a:cs typeface="Times New Roman" panose="02020603050405020304" pitchFamily="18" charset="0"/>
                        </a:rPr>
                        <a:t>p</a:t>
                      </a:r>
                      <a:r>
                        <a:rPr lang="en-CA" sz="1800" spc="-15" dirty="0">
                          <a:effectLst/>
                          <a:latin typeface="+mn-lt"/>
                          <a:ea typeface="Verdana" panose="020B0604030504040204" pitchFamily="34" charset="0"/>
                          <a:cs typeface="Times New Roman" panose="02020603050405020304" pitchFamily="18" charset="0"/>
                        </a:rPr>
                        <a:t>l</a:t>
                      </a:r>
                      <a:r>
                        <a:rPr lang="en-CA" sz="1800" dirty="0">
                          <a:effectLst/>
                          <a:latin typeface="+mn-lt"/>
                          <a:ea typeface="Verdana" panose="020B0604030504040204" pitchFamily="34" charset="0"/>
                          <a:cs typeface="Times New Roman" panose="02020603050405020304" pitchFamily="18" charset="0"/>
                        </a:rPr>
                        <a:t>o</a:t>
                      </a:r>
                      <a:r>
                        <a:rPr lang="en-CA" sz="1800" spc="5" dirty="0">
                          <a:effectLst/>
                          <a:latin typeface="+mn-lt"/>
                          <a:ea typeface="Verdana" panose="020B0604030504040204" pitchFamily="34" charset="0"/>
                          <a:cs typeface="Times New Roman" panose="02020603050405020304" pitchFamily="18" charset="0"/>
                        </a:rPr>
                        <a:t>m</a:t>
                      </a:r>
                      <a:r>
                        <a:rPr lang="en-CA" sz="1800" dirty="0">
                          <a:effectLst/>
                          <a:latin typeface="+mn-lt"/>
                          <a:ea typeface="Verdana" panose="020B0604030504040204" pitchFamily="34" charset="0"/>
                          <a:cs typeface="Times New Roman" panose="02020603050405020304" pitchFamily="18" charset="0"/>
                        </a:rPr>
                        <a:t>a</a:t>
                      </a:r>
                      <a:r>
                        <a:rPr lang="en-CA" sz="1800" spc="5" dirty="0">
                          <a:effectLst/>
                          <a:latin typeface="+mn-lt"/>
                          <a:ea typeface="Verdana" panose="020B0604030504040204" pitchFamily="34" charset="0"/>
                          <a:cs typeface="Times New Roman" panose="02020603050405020304" pitchFamily="18" charset="0"/>
                        </a:rPr>
                        <a:t> </a:t>
                      </a:r>
                      <a:r>
                        <a:rPr lang="en-CA" sz="1800" spc="-15" dirty="0">
                          <a:effectLst/>
                          <a:latin typeface="+mn-lt"/>
                          <a:ea typeface="Verdana" panose="020B0604030504040204" pitchFamily="34" charset="0"/>
                          <a:cs typeface="Times New Roman" panose="02020603050405020304" pitchFamily="18" charset="0"/>
                        </a:rPr>
                        <a:t>p</a:t>
                      </a:r>
                      <a:r>
                        <a:rPr lang="en-CA" sz="1800" spc="10" dirty="0">
                          <a:effectLst/>
                          <a:latin typeface="+mn-lt"/>
                          <a:ea typeface="Verdana" panose="020B0604030504040204" pitchFamily="34" charset="0"/>
                          <a:cs typeface="Times New Roman" panose="02020603050405020304" pitchFamily="18" charset="0"/>
                        </a:rPr>
                        <a:t>r</a:t>
                      </a:r>
                      <a:r>
                        <a:rPr lang="en-CA" sz="1800" dirty="0">
                          <a:effectLst/>
                          <a:latin typeface="+mn-lt"/>
                          <a:ea typeface="Verdana" panose="020B0604030504040204" pitchFamily="34" charset="0"/>
                          <a:cs typeface="Times New Roman" panose="02020603050405020304" pitchFamily="18" charset="0"/>
                        </a:rPr>
                        <a:t>o</a:t>
                      </a:r>
                      <a:r>
                        <a:rPr lang="en-CA" sz="1800" spc="-15" dirty="0">
                          <a:effectLst/>
                          <a:latin typeface="+mn-lt"/>
                          <a:ea typeface="Verdana" panose="020B0604030504040204" pitchFamily="34" charset="0"/>
                          <a:cs typeface="Times New Roman" panose="02020603050405020304" pitchFamily="18" charset="0"/>
                        </a:rPr>
                        <a:t>g</a:t>
                      </a:r>
                      <a:r>
                        <a:rPr lang="en-CA" sz="1800" spc="10" dirty="0">
                          <a:effectLst/>
                          <a:latin typeface="+mn-lt"/>
                          <a:ea typeface="Verdana" panose="020B0604030504040204" pitchFamily="34" charset="0"/>
                          <a:cs typeface="Times New Roman" panose="02020603050405020304" pitchFamily="18" charset="0"/>
                        </a:rPr>
                        <a:t>r</a:t>
                      </a:r>
                      <a:r>
                        <a:rPr lang="en-CA" sz="1800" spc="-15"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m </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nd</a:t>
                      </a:r>
                      <a:r>
                        <a:rPr lang="en-CA" sz="1800" spc="-25" dirty="0">
                          <a:effectLst/>
                          <a:latin typeface="+mn-lt"/>
                          <a:ea typeface="Verdana" panose="020B0604030504040204" pitchFamily="34" charset="0"/>
                          <a:cs typeface="Times New Roman" panose="02020603050405020304" pitchFamily="18" charset="0"/>
                        </a:rPr>
                        <a:t> </a:t>
                      </a:r>
                      <a:r>
                        <a:rPr lang="en-CA" sz="1800" spc="10" dirty="0">
                          <a:effectLst/>
                          <a:latin typeface="+mn-lt"/>
                          <a:ea typeface="Verdana" panose="020B0604030504040204" pitchFamily="34" charset="0"/>
                          <a:cs typeface="Times New Roman" panose="02020603050405020304" pitchFamily="18" charset="0"/>
                        </a:rPr>
                        <a:t>a</a:t>
                      </a:r>
                      <a:r>
                        <a:rPr lang="en-CA" sz="1800" spc="-15" dirty="0">
                          <a:effectLst/>
                          <a:latin typeface="+mn-lt"/>
                          <a:ea typeface="Verdana" panose="020B0604030504040204" pitchFamily="34" charset="0"/>
                          <a:cs typeface="Times New Roman" panose="02020603050405020304" pitchFamily="18" charset="0"/>
                        </a:rPr>
                        <a:t>p</a:t>
                      </a:r>
                      <a:r>
                        <a:rPr lang="en-CA" sz="1800" spc="5" dirty="0">
                          <a:effectLst/>
                          <a:latin typeface="+mn-lt"/>
                          <a:ea typeface="Verdana" panose="020B0604030504040204" pitchFamily="34" charset="0"/>
                          <a:cs typeface="Times New Roman" panose="02020603050405020304" pitchFamily="18" charset="0"/>
                        </a:rPr>
                        <a:t>p</a:t>
                      </a:r>
                      <a:r>
                        <a:rPr lang="en-CA" sz="1800" spc="10" dirty="0">
                          <a:effectLst/>
                          <a:latin typeface="+mn-lt"/>
                          <a:ea typeface="Verdana" panose="020B0604030504040204" pitchFamily="34" charset="0"/>
                          <a:cs typeface="Times New Roman" panose="02020603050405020304" pitchFamily="18" charset="0"/>
                        </a:rPr>
                        <a:t>r</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n</a:t>
                      </a:r>
                      <a:r>
                        <a:rPr lang="en-CA" sz="1800" spc="-5" dirty="0">
                          <a:effectLst/>
                          <a:latin typeface="+mn-lt"/>
                          <a:ea typeface="Verdana" panose="020B0604030504040204" pitchFamily="34" charset="0"/>
                          <a:cs typeface="Times New Roman" panose="02020603050405020304" pitchFamily="18" charset="0"/>
                        </a:rPr>
                        <a:t>t</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c</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sh</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p t</a:t>
                      </a:r>
                      <a:r>
                        <a:rPr lang="en-CA" sz="1800" spc="5" dirty="0">
                          <a:effectLst/>
                          <a:latin typeface="+mn-lt"/>
                          <a:ea typeface="Verdana" panose="020B0604030504040204" pitchFamily="34" charset="0"/>
                          <a:cs typeface="Times New Roman" panose="02020603050405020304" pitchFamily="18" charset="0"/>
                        </a:rPr>
                        <a:t>r</a:t>
                      </a:r>
                      <a:r>
                        <a:rPr lang="en-CA" sz="1800" spc="10" dirty="0">
                          <a:effectLst/>
                          <a:latin typeface="+mn-lt"/>
                          <a:ea typeface="Verdana" panose="020B0604030504040204" pitchFamily="34" charset="0"/>
                          <a:cs typeface="Times New Roman" panose="02020603050405020304" pitchFamily="18" charset="0"/>
                        </a:rPr>
                        <a:t>a</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a:t>
                      </a:r>
                      <a:r>
                        <a:rPr lang="en-CA" sz="1800" spc="-20"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ng </a:t>
                      </a:r>
                      <a:endParaRPr lang="en-CA" sz="1800" dirty="0">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marL="342900" lvl="0" indent="-342900">
                        <a:spcAft>
                          <a:spcPts val="0"/>
                        </a:spcAft>
                        <a:buFont typeface="Symbol" panose="05050102010706020507" pitchFamily="18" charset="2"/>
                        <a:buChar char=""/>
                      </a:pPr>
                      <a:r>
                        <a:rPr lang="en-CA" sz="1600" spc="5" dirty="0">
                          <a:effectLst/>
                          <a:latin typeface="+mn-lt"/>
                          <a:ea typeface="Verdana" panose="020B0604030504040204" pitchFamily="34" charset="0"/>
                          <a:cs typeface="Times New Roman" panose="02020603050405020304" pitchFamily="18" charset="0"/>
                        </a:rPr>
                        <a:t>Complete</a:t>
                      </a:r>
                      <a:r>
                        <a:rPr lang="en-CA" sz="1600" spc="-15" dirty="0">
                          <a:effectLst/>
                          <a:latin typeface="+mn-lt"/>
                          <a:ea typeface="Verdana" panose="020B0604030504040204" pitchFamily="34" charset="0"/>
                          <a:cs typeface="Times New Roman" panose="02020603050405020304" pitchFamily="18" charset="0"/>
                        </a:rPr>
                        <a:t> </a:t>
                      </a:r>
                      <a:r>
                        <a:rPr lang="en-CA" sz="1600" spc="5" dirty="0">
                          <a:effectLst/>
                          <a:latin typeface="+mn-lt"/>
                          <a:ea typeface="Verdana" panose="020B0604030504040204" pitchFamily="34" charset="0"/>
                          <a:cs typeface="Times New Roman" panose="02020603050405020304" pitchFamily="18" charset="0"/>
                        </a:rPr>
                        <a:t>b</a:t>
                      </a:r>
                      <a:r>
                        <a:rPr lang="en-CA" sz="1600" dirty="0">
                          <a:effectLst/>
                          <a:latin typeface="+mn-lt"/>
                          <a:ea typeface="Verdana" panose="020B0604030504040204" pitchFamily="34" charset="0"/>
                          <a:cs typeface="Times New Roman" panose="02020603050405020304" pitchFamily="18" charset="0"/>
                        </a:rPr>
                        <a:t>oth</a:t>
                      </a:r>
                      <a:r>
                        <a:rPr lang="en-CA" sz="1600" spc="-30" dirty="0">
                          <a:effectLst/>
                          <a:latin typeface="+mn-lt"/>
                          <a:ea typeface="Verdana" panose="020B0604030504040204" pitchFamily="34" charset="0"/>
                          <a:cs typeface="Times New Roman" panose="02020603050405020304" pitchFamily="18" charset="0"/>
                        </a:rPr>
                        <a:t> </a:t>
                      </a:r>
                      <a:r>
                        <a:rPr lang="en-CA" sz="1600" spc="5" dirty="0">
                          <a:effectLst/>
                          <a:latin typeface="+mn-lt"/>
                          <a:ea typeface="Verdana" panose="020B0604030504040204" pitchFamily="34" charset="0"/>
                          <a:cs typeface="Times New Roman" panose="02020603050405020304" pitchFamily="18" charset="0"/>
                        </a:rPr>
                        <a:t>d</a:t>
                      </a:r>
                      <a:r>
                        <a:rPr lang="en-CA" sz="1600" spc="-15" dirty="0">
                          <a:effectLst/>
                          <a:latin typeface="+mn-lt"/>
                          <a:ea typeface="Verdana" panose="020B0604030504040204" pitchFamily="34" charset="0"/>
                          <a:cs typeface="Times New Roman" panose="02020603050405020304" pitchFamily="18" charset="0"/>
                        </a:rPr>
                        <a:t>i</a:t>
                      </a:r>
                      <a:r>
                        <a:rPr lang="en-CA" sz="1600" spc="5" dirty="0">
                          <a:effectLst/>
                          <a:latin typeface="+mn-lt"/>
                          <a:ea typeface="Verdana" panose="020B0604030504040204" pitchFamily="34" charset="0"/>
                          <a:cs typeface="Times New Roman" panose="02020603050405020304" pitchFamily="18" charset="0"/>
                        </a:rPr>
                        <a:t>p</a:t>
                      </a:r>
                      <a:r>
                        <a:rPr lang="en-CA" sz="1600" spc="-15" dirty="0">
                          <a:effectLst/>
                          <a:latin typeface="+mn-lt"/>
                          <a:ea typeface="Verdana" panose="020B0604030504040204" pitchFamily="34" charset="0"/>
                          <a:cs typeface="Times New Roman" panose="02020603050405020304" pitchFamily="18" charset="0"/>
                        </a:rPr>
                        <a:t>l</a:t>
                      </a:r>
                      <a:r>
                        <a:rPr lang="en-CA" sz="1600" dirty="0">
                          <a:effectLst/>
                          <a:latin typeface="+mn-lt"/>
                          <a:ea typeface="Verdana" panose="020B0604030504040204" pitchFamily="34" charset="0"/>
                          <a:cs typeface="Times New Roman" panose="02020603050405020304" pitchFamily="18" charset="0"/>
                        </a:rPr>
                        <a:t>o</a:t>
                      </a:r>
                      <a:r>
                        <a:rPr lang="en-CA" sz="1600" spc="5" dirty="0">
                          <a:effectLst/>
                          <a:latin typeface="+mn-lt"/>
                          <a:ea typeface="Verdana" panose="020B0604030504040204" pitchFamily="34" charset="0"/>
                          <a:cs typeface="Times New Roman" panose="02020603050405020304" pitchFamily="18" charset="0"/>
                        </a:rPr>
                        <a:t>m</a:t>
                      </a:r>
                      <a:r>
                        <a:rPr lang="en-CA" sz="1600" dirty="0">
                          <a:effectLst/>
                          <a:latin typeface="+mn-lt"/>
                          <a:ea typeface="Verdana" panose="020B0604030504040204" pitchFamily="34" charset="0"/>
                          <a:cs typeface="Times New Roman" panose="02020603050405020304" pitchFamily="18" charset="0"/>
                        </a:rPr>
                        <a:t>a</a:t>
                      </a:r>
                      <a:r>
                        <a:rPr lang="en-CA" sz="1600" spc="5" dirty="0">
                          <a:effectLst/>
                          <a:latin typeface="+mn-lt"/>
                          <a:ea typeface="Verdana" panose="020B0604030504040204" pitchFamily="34" charset="0"/>
                          <a:cs typeface="Times New Roman" panose="02020603050405020304" pitchFamily="18" charset="0"/>
                        </a:rPr>
                        <a:t> </a:t>
                      </a:r>
                      <a:r>
                        <a:rPr lang="en-CA" sz="1600" dirty="0">
                          <a:effectLst/>
                          <a:latin typeface="+mn-lt"/>
                          <a:ea typeface="Verdana" panose="020B0604030504040204" pitchFamily="34" charset="0"/>
                          <a:cs typeface="Times New Roman" panose="02020603050405020304" pitchFamily="18" charset="0"/>
                        </a:rPr>
                        <a:t>co</a:t>
                      </a:r>
                      <a:r>
                        <a:rPr lang="en-CA" sz="1600" spc="-25" dirty="0">
                          <a:effectLst/>
                          <a:latin typeface="+mn-lt"/>
                          <a:ea typeface="Verdana" panose="020B0604030504040204" pitchFamily="34" charset="0"/>
                          <a:cs typeface="Times New Roman" panose="02020603050405020304" pitchFamily="18" charset="0"/>
                        </a:rPr>
                        <a:t>u</a:t>
                      </a:r>
                      <a:r>
                        <a:rPr lang="en-CA" sz="1600" spc="10" dirty="0">
                          <a:effectLst/>
                          <a:latin typeface="+mn-lt"/>
                          <a:ea typeface="Verdana" panose="020B0604030504040204" pitchFamily="34" charset="0"/>
                          <a:cs typeface="Times New Roman" panose="02020603050405020304" pitchFamily="18" charset="0"/>
                        </a:rPr>
                        <a:t>r</a:t>
                      </a:r>
                      <a:r>
                        <a:rPr lang="en-CA" sz="1600" dirty="0">
                          <a:effectLst/>
                          <a:latin typeface="+mn-lt"/>
                          <a:ea typeface="Verdana" panose="020B0604030504040204" pitchFamily="34" charset="0"/>
                          <a:cs typeface="Times New Roman" panose="02020603050405020304" pitchFamily="18" charset="0"/>
                        </a:rPr>
                        <a:t>s</a:t>
                      </a:r>
                      <a:r>
                        <a:rPr lang="en-CA" sz="1600" spc="-10" dirty="0">
                          <a:effectLst/>
                          <a:latin typeface="+mn-lt"/>
                          <a:ea typeface="Verdana" panose="020B0604030504040204" pitchFamily="34" charset="0"/>
                          <a:cs typeface="Times New Roman" panose="02020603050405020304" pitchFamily="18" charset="0"/>
                        </a:rPr>
                        <a:t>e</a:t>
                      </a:r>
                      <a:r>
                        <a:rPr lang="en-CA" sz="1600" dirty="0">
                          <a:effectLst/>
                          <a:latin typeface="+mn-lt"/>
                          <a:ea typeface="Verdana" panose="020B0604030504040204" pitchFamily="34" charset="0"/>
                          <a:cs typeface="Times New Roman" panose="02020603050405020304" pitchFamily="18" charset="0"/>
                        </a:rPr>
                        <a:t>s </a:t>
                      </a:r>
                      <a:r>
                        <a:rPr lang="en-CA" sz="1600" spc="10" dirty="0">
                          <a:effectLst/>
                          <a:latin typeface="+mn-lt"/>
                          <a:ea typeface="Verdana" panose="020B0604030504040204" pitchFamily="34" charset="0"/>
                          <a:cs typeface="Times New Roman" panose="02020603050405020304" pitchFamily="18" charset="0"/>
                        </a:rPr>
                        <a:t>a</a:t>
                      </a:r>
                      <a:r>
                        <a:rPr lang="en-CA" sz="1600" dirty="0">
                          <a:effectLst/>
                          <a:latin typeface="+mn-lt"/>
                          <a:ea typeface="Verdana" panose="020B0604030504040204" pitchFamily="34" charset="0"/>
                          <a:cs typeface="Times New Roman" panose="02020603050405020304" pitchFamily="18" charset="0"/>
                        </a:rPr>
                        <a:t>nd</a:t>
                      </a:r>
                      <a:r>
                        <a:rPr lang="en-CA" sz="1600" spc="-25" dirty="0">
                          <a:effectLst/>
                          <a:latin typeface="+mn-lt"/>
                          <a:ea typeface="Verdana" panose="020B0604030504040204" pitchFamily="34" charset="0"/>
                          <a:cs typeface="Times New Roman" panose="02020603050405020304" pitchFamily="18" charset="0"/>
                        </a:rPr>
                        <a:t> </a:t>
                      </a:r>
                      <a:r>
                        <a:rPr lang="en-CA" sz="1600" spc="10" dirty="0">
                          <a:effectLst/>
                          <a:latin typeface="+mn-lt"/>
                          <a:ea typeface="Verdana" panose="020B0604030504040204" pitchFamily="34" charset="0"/>
                          <a:cs typeface="Times New Roman" panose="02020603050405020304" pitchFamily="18" charset="0"/>
                        </a:rPr>
                        <a:t>a</a:t>
                      </a:r>
                      <a:r>
                        <a:rPr lang="en-CA" sz="1600" spc="-15" dirty="0">
                          <a:effectLst/>
                          <a:latin typeface="+mn-lt"/>
                          <a:ea typeface="Verdana" panose="020B0604030504040204" pitchFamily="34" charset="0"/>
                          <a:cs typeface="Times New Roman" panose="02020603050405020304" pitchFamily="18" charset="0"/>
                        </a:rPr>
                        <a:t>p</a:t>
                      </a:r>
                      <a:r>
                        <a:rPr lang="en-CA" sz="1600" spc="5" dirty="0">
                          <a:effectLst/>
                          <a:latin typeface="+mn-lt"/>
                          <a:ea typeface="Verdana" panose="020B0604030504040204" pitchFamily="34" charset="0"/>
                          <a:cs typeface="Times New Roman" panose="02020603050405020304" pitchFamily="18" charset="0"/>
                        </a:rPr>
                        <a:t>p</a:t>
                      </a:r>
                      <a:r>
                        <a:rPr lang="en-CA" sz="1600" spc="10" dirty="0">
                          <a:effectLst/>
                          <a:latin typeface="+mn-lt"/>
                          <a:ea typeface="Verdana" panose="020B0604030504040204" pitchFamily="34" charset="0"/>
                          <a:cs typeface="Times New Roman" panose="02020603050405020304" pitchFamily="18" charset="0"/>
                        </a:rPr>
                        <a:t>r</a:t>
                      </a:r>
                      <a:r>
                        <a:rPr lang="en-CA" sz="1600" spc="-10" dirty="0">
                          <a:effectLst/>
                          <a:latin typeface="+mn-lt"/>
                          <a:ea typeface="Verdana" panose="020B0604030504040204" pitchFamily="34" charset="0"/>
                          <a:cs typeface="Times New Roman" panose="02020603050405020304" pitchFamily="18" charset="0"/>
                        </a:rPr>
                        <a:t>e</a:t>
                      </a:r>
                      <a:r>
                        <a:rPr lang="en-CA" sz="1600" dirty="0">
                          <a:effectLst/>
                          <a:latin typeface="+mn-lt"/>
                          <a:ea typeface="Verdana" panose="020B0604030504040204" pitchFamily="34" charset="0"/>
                          <a:cs typeface="Times New Roman" panose="02020603050405020304" pitchFamily="18" charset="0"/>
                        </a:rPr>
                        <a:t>n</a:t>
                      </a:r>
                      <a:r>
                        <a:rPr lang="en-CA" sz="1600" spc="-5" dirty="0">
                          <a:effectLst/>
                          <a:latin typeface="+mn-lt"/>
                          <a:ea typeface="Verdana" panose="020B0604030504040204" pitchFamily="34" charset="0"/>
                          <a:cs typeface="Times New Roman" panose="02020603050405020304" pitchFamily="18" charset="0"/>
                        </a:rPr>
                        <a:t>t</a:t>
                      </a:r>
                      <a:r>
                        <a:rPr lang="en-CA" sz="1600" spc="-15" dirty="0">
                          <a:effectLst/>
                          <a:latin typeface="+mn-lt"/>
                          <a:ea typeface="Verdana" panose="020B0604030504040204" pitchFamily="34" charset="0"/>
                          <a:cs typeface="Times New Roman" panose="02020603050405020304" pitchFamily="18" charset="0"/>
                        </a:rPr>
                        <a:t>i</a:t>
                      </a:r>
                      <a:r>
                        <a:rPr lang="en-CA" sz="1600" dirty="0">
                          <a:effectLst/>
                          <a:latin typeface="+mn-lt"/>
                          <a:ea typeface="Verdana" panose="020B0604030504040204" pitchFamily="34" charset="0"/>
                          <a:cs typeface="Times New Roman" panose="02020603050405020304" pitchFamily="18" charset="0"/>
                        </a:rPr>
                        <a:t>c</a:t>
                      </a:r>
                      <a:r>
                        <a:rPr lang="en-CA" sz="1600" spc="-10" dirty="0">
                          <a:effectLst/>
                          <a:latin typeface="+mn-lt"/>
                          <a:ea typeface="Verdana" panose="020B0604030504040204" pitchFamily="34" charset="0"/>
                          <a:cs typeface="Times New Roman" panose="02020603050405020304" pitchFamily="18" charset="0"/>
                        </a:rPr>
                        <a:t>e</a:t>
                      </a:r>
                      <a:r>
                        <a:rPr lang="en-CA" sz="1600" dirty="0">
                          <a:effectLst/>
                          <a:latin typeface="+mn-lt"/>
                          <a:ea typeface="Verdana" panose="020B0604030504040204" pitchFamily="34" charset="0"/>
                          <a:cs typeface="Times New Roman" panose="02020603050405020304" pitchFamily="18" charset="0"/>
                        </a:rPr>
                        <a:t>sh</a:t>
                      </a:r>
                      <a:r>
                        <a:rPr lang="en-CA" sz="1600" spc="-15" dirty="0">
                          <a:effectLst/>
                          <a:latin typeface="+mn-lt"/>
                          <a:ea typeface="Verdana" panose="020B0604030504040204" pitchFamily="34" charset="0"/>
                          <a:cs typeface="Times New Roman" panose="02020603050405020304" pitchFamily="18" charset="0"/>
                        </a:rPr>
                        <a:t>i</a:t>
                      </a:r>
                      <a:r>
                        <a:rPr lang="en-CA" sz="1600" dirty="0">
                          <a:effectLst/>
                          <a:latin typeface="+mn-lt"/>
                          <a:ea typeface="Verdana" panose="020B0604030504040204" pitchFamily="34" charset="0"/>
                          <a:cs typeface="Times New Roman" panose="02020603050405020304" pitchFamily="18" charset="0"/>
                        </a:rPr>
                        <a:t>p </a:t>
                      </a:r>
                      <a:r>
                        <a:rPr lang="en-CA" sz="1600" spc="-15" dirty="0">
                          <a:effectLst/>
                          <a:latin typeface="+mn-lt"/>
                          <a:ea typeface="Verdana" panose="020B0604030504040204" pitchFamily="34" charset="0"/>
                          <a:cs typeface="Times New Roman" panose="02020603050405020304" pitchFamily="18" charset="0"/>
                        </a:rPr>
                        <a:t>i</a:t>
                      </a:r>
                      <a:r>
                        <a:rPr lang="en-CA" sz="1600" spc="-5" dirty="0">
                          <a:effectLst/>
                          <a:latin typeface="+mn-lt"/>
                          <a:ea typeface="Verdana" panose="020B0604030504040204" pitchFamily="34" charset="0"/>
                          <a:cs typeface="Times New Roman" panose="02020603050405020304" pitchFamily="18" charset="0"/>
                        </a:rPr>
                        <a:t>n</a:t>
                      </a:r>
                      <a:r>
                        <a:rPr lang="en-CA" sz="1600" spc="5" dirty="0">
                          <a:effectLst/>
                          <a:latin typeface="+mn-lt"/>
                          <a:ea typeface="Verdana" panose="020B0604030504040204" pitchFamily="34" charset="0"/>
                          <a:cs typeface="Times New Roman" panose="02020603050405020304" pitchFamily="18" charset="0"/>
                        </a:rPr>
                        <a:t>-</a:t>
                      </a:r>
                      <a:r>
                        <a:rPr lang="en-CA" sz="1600" dirty="0">
                          <a:effectLst/>
                          <a:latin typeface="+mn-lt"/>
                          <a:ea typeface="Verdana" panose="020B0604030504040204" pitchFamily="34" charset="0"/>
                          <a:cs typeface="Times New Roman" panose="02020603050405020304" pitchFamily="18" charset="0"/>
                        </a:rPr>
                        <a:t>school</a:t>
                      </a:r>
                      <a:r>
                        <a:rPr lang="en-CA" sz="1600" spc="-15" dirty="0">
                          <a:effectLst/>
                          <a:latin typeface="+mn-lt"/>
                          <a:ea typeface="Verdana" panose="020B0604030504040204" pitchFamily="34" charset="0"/>
                          <a:cs typeface="Times New Roman" panose="02020603050405020304" pitchFamily="18" charset="0"/>
                        </a:rPr>
                        <a:t> </a:t>
                      </a:r>
                      <a:r>
                        <a:rPr lang="en-CA" sz="1600" dirty="0">
                          <a:effectLst/>
                          <a:latin typeface="+mn-lt"/>
                          <a:ea typeface="Verdana" panose="020B0604030504040204" pitchFamily="34" charset="0"/>
                          <a:cs typeface="Times New Roman" panose="02020603050405020304" pitchFamily="18" charset="0"/>
                        </a:rPr>
                        <a:t>t</a:t>
                      </a:r>
                      <a:r>
                        <a:rPr lang="en-CA" sz="1600" spc="5" dirty="0">
                          <a:effectLst/>
                          <a:latin typeface="+mn-lt"/>
                          <a:ea typeface="Verdana" panose="020B0604030504040204" pitchFamily="34" charset="0"/>
                          <a:cs typeface="Times New Roman" panose="02020603050405020304" pitchFamily="18" charset="0"/>
                        </a:rPr>
                        <a:t>r</a:t>
                      </a:r>
                      <a:r>
                        <a:rPr lang="en-CA" sz="1600" spc="10" dirty="0">
                          <a:effectLst/>
                          <a:latin typeface="+mn-lt"/>
                          <a:ea typeface="Verdana" panose="020B0604030504040204" pitchFamily="34" charset="0"/>
                          <a:cs typeface="Times New Roman" panose="02020603050405020304" pitchFamily="18" charset="0"/>
                        </a:rPr>
                        <a:t>a</a:t>
                      </a:r>
                      <a:r>
                        <a:rPr lang="en-CA" sz="1600" spc="-15" dirty="0">
                          <a:effectLst/>
                          <a:latin typeface="+mn-lt"/>
                          <a:ea typeface="Verdana" panose="020B0604030504040204" pitchFamily="34" charset="0"/>
                          <a:cs typeface="Times New Roman" panose="02020603050405020304" pitchFamily="18" charset="0"/>
                        </a:rPr>
                        <a:t>i</a:t>
                      </a:r>
                      <a:r>
                        <a:rPr lang="en-CA" sz="1600" dirty="0">
                          <a:effectLst/>
                          <a:latin typeface="+mn-lt"/>
                          <a:ea typeface="Verdana" panose="020B0604030504040204" pitchFamily="34" charset="0"/>
                          <a:cs typeface="Times New Roman" panose="02020603050405020304" pitchFamily="18" charset="0"/>
                        </a:rPr>
                        <a:t>n</a:t>
                      </a:r>
                      <a:r>
                        <a:rPr lang="en-CA" sz="1600" spc="-20" dirty="0">
                          <a:effectLst/>
                          <a:latin typeface="+mn-lt"/>
                          <a:ea typeface="Verdana" panose="020B0604030504040204" pitchFamily="34" charset="0"/>
                          <a:cs typeface="Times New Roman" panose="02020603050405020304" pitchFamily="18" charset="0"/>
                        </a:rPr>
                        <a:t>i</a:t>
                      </a:r>
                      <a:r>
                        <a:rPr lang="en-CA" sz="1600" dirty="0">
                          <a:effectLst/>
                          <a:latin typeface="+mn-lt"/>
                          <a:ea typeface="Verdana" panose="020B0604030504040204" pitchFamily="34" charset="0"/>
                          <a:cs typeface="Times New Roman" panose="02020603050405020304" pitchFamily="18" charset="0"/>
                        </a:rPr>
                        <a:t>ng </a:t>
                      </a:r>
                      <a:r>
                        <a:rPr lang="en-CA" sz="1600" spc="-15" dirty="0">
                          <a:effectLst/>
                          <a:latin typeface="+mn-lt"/>
                          <a:ea typeface="Verdana" panose="020B0604030504040204" pitchFamily="34" charset="0"/>
                          <a:cs typeface="Times New Roman" panose="02020603050405020304" pitchFamily="18" charset="0"/>
                        </a:rPr>
                        <a:t>i</a:t>
                      </a:r>
                      <a:r>
                        <a:rPr lang="en-CA" sz="1600" dirty="0">
                          <a:effectLst/>
                          <a:latin typeface="+mn-lt"/>
                          <a:ea typeface="Verdana" panose="020B0604030504040204" pitchFamily="34" charset="0"/>
                          <a:cs typeface="Times New Roman" panose="02020603050405020304" pitchFamily="18" charset="0"/>
                        </a:rPr>
                        <a:t>n</a:t>
                      </a:r>
                      <a:r>
                        <a:rPr lang="en-CA" sz="1600" spc="-5" dirty="0">
                          <a:effectLst/>
                          <a:latin typeface="+mn-lt"/>
                          <a:ea typeface="Verdana" panose="020B0604030504040204" pitchFamily="34" charset="0"/>
                          <a:cs typeface="Times New Roman" panose="02020603050405020304" pitchFamily="18" charset="0"/>
                        </a:rPr>
                        <a:t> </a:t>
                      </a:r>
                      <a:r>
                        <a:rPr lang="en-CA" sz="1600" dirty="0">
                          <a:effectLst/>
                          <a:latin typeface="+mn-lt"/>
                          <a:ea typeface="Verdana" panose="020B0604030504040204" pitchFamily="34" charset="0"/>
                          <a:cs typeface="Times New Roman" panose="02020603050405020304" pitchFamily="18" charset="0"/>
                        </a:rPr>
                        <a:t>a</a:t>
                      </a:r>
                      <a:r>
                        <a:rPr lang="en-CA" sz="1600" spc="5" dirty="0">
                          <a:effectLst/>
                          <a:latin typeface="+mn-lt"/>
                          <a:ea typeface="Verdana" panose="020B0604030504040204" pitchFamily="34" charset="0"/>
                          <a:cs typeface="Times New Roman" panose="02020603050405020304" pitchFamily="18" charset="0"/>
                        </a:rPr>
                        <a:t> </a:t>
                      </a:r>
                      <a:r>
                        <a:rPr lang="en-CA" sz="1600" spc="10" dirty="0">
                          <a:effectLst/>
                          <a:latin typeface="+mn-lt"/>
                          <a:ea typeface="Verdana" panose="020B0604030504040204" pitchFamily="34" charset="0"/>
                          <a:cs typeface="Times New Roman" panose="02020603050405020304" pitchFamily="18" charset="0"/>
                        </a:rPr>
                        <a:t>r</a:t>
                      </a:r>
                      <a:r>
                        <a:rPr lang="en-CA" sz="1600" spc="-10" dirty="0">
                          <a:effectLst/>
                          <a:latin typeface="+mn-lt"/>
                          <a:ea typeface="Verdana" panose="020B0604030504040204" pitchFamily="34" charset="0"/>
                          <a:cs typeface="Times New Roman" panose="02020603050405020304" pitchFamily="18" charset="0"/>
                        </a:rPr>
                        <a:t>e</a:t>
                      </a:r>
                      <a:r>
                        <a:rPr lang="en-CA" sz="1600" spc="-15" dirty="0">
                          <a:effectLst/>
                          <a:latin typeface="+mn-lt"/>
                          <a:ea typeface="Verdana" panose="020B0604030504040204" pitchFamily="34" charset="0"/>
                          <a:cs typeface="Times New Roman" panose="02020603050405020304" pitchFamily="18" charset="0"/>
                        </a:rPr>
                        <a:t>l</a:t>
                      </a:r>
                      <a:r>
                        <a:rPr lang="en-CA" sz="1600" spc="10" dirty="0">
                          <a:effectLst/>
                          <a:latin typeface="+mn-lt"/>
                          <a:ea typeface="Verdana" panose="020B0604030504040204" pitchFamily="34" charset="0"/>
                          <a:cs typeface="Times New Roman" panose="02020603050405020304" pitchFamily="18" charset="0"/>
                        </a:rPr>
                        <a:t>a</a:t>
                      </a:r>
                      <a:r>
                        <a:rPr lang="en-CA" sz="1600" dirty="0">
                          <a:effectLst/>
                          <a:latin typeface="+mn-lt"/>
                          <a:ea typeface="Verdana" panose="020B0604030504040204" pitchFamily="34" charset="0"/>
                          <a:cs typeface="Times New Roman" panose="02020603050405020304" pitchFamily="18" charset="0"/>
                        </a:rPr>
                        <a:t>t</a:t>
                      </a:r>
                      <a:r>
                        <a:rPr lang="en-CA" sz="1600" spc="-15" dirty="0">
                          <a:effectLst/>
                          <a:latin typeface="+mn-lt"/>
                          <a:ea typeface="Verdana" panose="020B0604030504040204" pitchFamily="34" charset="0"/>
                          <a:cs typeface="Times New Roman" panose="02020603050405020304" pitchFamily="18" charset="0"/>
                        </a:rPr>
                        <a:t>e</a:t>
                      </a:r>
                      <a:r>
                        <a:rPr lang="en-CA" sz="1600" dirty="0">
                          <a:effectLst/>
                          <a:latin typeface="+mn-lt"/>
                          <a:ea typeface="Verdana" panose="020B0604030504040204" pitchFamily="34" charset="0"/>
                          <a:cs typeface="Times New Roman" panose="02020603050405020304" pitchFamily="18" charset="0"/>
                        </a:rPr>
                        <a:t>d occupation</a:t>
                      </a:r>
                      <a:endParaRPr lang="en-CA" sz="1600" dirty="0">
                        <a:effectLst/>
                        <a:latin typeface="+mn-lt"/>
                        <a:ea typeface="MS Mincho" panose="02020609040205080304" pitchFamily="49" charset="-128"/>
                        <a:cs typeface="Times New Roman" panose="02020603050405020304" pitchFamily="18" charset="0"/>
                      </a:endParaRPr>
                    </a:p>
                    <a:p>
                      <a:pPr marL="342900" lvl="0" indent="-342900">
                        <a:spcAft>
                          <a:spcPts val="0"/>
                        </a:spcAft>
                        <a:buFont typeface="Symbol" panose="05050102010706020507" pitchFamily="18" charset="2"/>
                        <a:buChar char=""/>
                      </a:pPr>
                      <a:r>
                        <a:rPr lang="en-CA" sz="1600" spc="5" dirty="0">
                          <a:effectLst/>
                          <a:latin typeface="+mn-lt"/>
                          <a:ea typeface="Verdana" panose="020B0604030504040204" pitchFamily="34" charset="0"/>
                          <a:cs typeface="Times New Roman" panose="02020603050405020304" pitchFamily="18" charset="0"/>
                        </a:rPr>
                        <a:t>M</a:t>
                      </a:r>
                      <a:r>
                        <a:rPr lang="en-CA" sz="1600" dirty="0">
                          <a:effectLst/>
                          <a:latin typeface="+mn-lt"/>
                          <a:ea typeface="Verdana" panose="020B0604030504040204" pitchFamily="34" charset="0"/>
                          <a:cs typeface="Times New Roman" panose="02020603050405020304" pitchFamily="18" charset="0"/>
                        </a:rPr>
                        <a:t>ust </a:t>
                      </a:r>
                      <a:r>
                        <a:rPr lang="en-CA" sz="1600" spc="5" dirty="0">
                          <a:effectLst/>
                          <a:latin typeface="+mn-lt"/>
                          <a:ea typeface="Verdana" panose="020B0604030504040204" pitchFamily="34" charset="0"/>
                          <a:cs typeface="Times New Roman" panose="02020603050405020304" pitchFamily="18" charset="0"/>
                        </a:rPr>
                        <a:t>m</a:t>
                      </a:r>
                      <a:r>
                        <a:rPr lang="en-CA" sz="1600" spc="-10" dirty="0">
                          <a:effectLst/>
                          <a:latin typeface="+mn-lt"/>
                          <a:ea typeface="Verdana" panose="020B0604030504040204" pitchFamily="34" charset="0"/>
                          <a:cs typeface="Times New Roman" panose="02020603050405020304" pitchFamily="18" charset="0"/>
                        </a:rPr>
                        <a:t>ee</a:t>
                      </a:r>
                      <a:r>
                        <a:rPr lang="en-CA" sz="1600" dirty="0">
                          <a:effectLst/>
                          <a:latin typeface="+mn-lt"/>
                          <a:ea typeface="Verdana" panose="020B0604030504040204" pitchFamily="34" charset="0"/>
                          <a:cs typeface="Times New Roman" panose="02020603050405020304" pitchFamily="18" charset="0"/>
                        </a:rPr>
                        <a:t>t</a:t>
                      </a:r>
                      <a:r>
                        <a:rPr lang="en-CA" sz="1600" spc="-5" dirty="0">
                          <a:effectLst/>
                          <a:latin typeface="+mn-lt"/>
                          <a:ea typeface="Verdana" panose="020B0604030504040204" pitchFamily="34" charset="0"/>
                          <a:cs typeface="Times New Roman" panose="02020603050405020304" pitchFamily="18" charset="0"/>
                        </a:rPr>
                        <a:t> </a:t>
                      </a:r>
                      <a:r>
                        <a:rPr lang="en-CA" sz="1600" spc="10" dirty="0">
                          <a:effectLst/>
                          <a:latin typeface="+mn-lt"/>
                          <a:ea typeface="Verdana" panose="020B0604030504040204" pitchFamily="34" charset="0"/>
                          <a:cs typeface="Times New Roman" panose="02020603050405020304" pitchFamily="18" charset="0"/>
                        </a:rPr>
                        <a:t>a</a:t>
                      </a:r>
                      <a:r>
                        <a:rPr lang="en-CA" sz="1600" spc="-15" dirty="0">
                          <a:effectLst/>
                          <a:latin typeface="+mn-lt"/>
                          <a:ea typeface="Verdana" panose="020B0604030504040204" pitchFamily="34" charset="0"/>
                          <a:cs typeface="Times New Roman" panose="02020603050405020304" pitchFamily="18" charset="0"/>
                        </a:rPr>
                        <a:t>l</a:t>
                      </a:r>
                      <a:r>
                        <a:rPr lang="en-CA" sz="1600" dirty="0">
                          <a:effectLst/>
                          <a:latin typeface="+mn-lt"/>
                          <a:ea typeface="Verdana" panose="020B0604030504040204" pitchFamily="34" charset="0"/>
                          <a:cs typeface="Times New Roman" panose="02020603050405020304" pitchFamily="18" charset="0"/>
                        </a:rPr>
                        <a:t>l</a:t>
                      </a:r>
                      <a:r>
                        <a:rPr lang="en-CA" sz="1600" spc="-15" dirty="0">
                          <a:effectLst/>
                          <a:latin typeface="+mn-lt"/>
                          <a:ea typeface="Verdana" panose="020B0604030504040204" pitchFamily="34" charset="0"/>
                          <a:cs typeface="Times New Roman" panose="02020603050405020304" pitchFamily="18" charset="0"/>
                        </a:rPr>
                        <a:t> </a:t>
                      </a:r>
                      <a:r>
                        <a:rPr lang="en-CA" sz="1600" spc="15" dirty="0">
                          <a:effectLst/>
                          <a:latin typeface="+mn-lt"/>
                          <a:ea typeface="Verdana" panose="020B0604030504040204" pitchFamily="34" charset="0"/>
                          <a:cs typeface="Times New Roman" panose="02020603050405020304" pitchFamily="18" charset="0"/>
                        </a:rPr>
                        <a:t>e</a:t>
                      </a:r>
                      <a:r>
                        <a:rPr lang="en-CA" sz="1600" spc="10" dirty="0">
                          <a:effectLst/>
                          <a:latin typeface="+mn-lt"/>
                          <a:ea typeface="Verdana" panose="020B0604030504040204" pitchFamily="34" charset="0"/>
                          <a:cs typeface="Times New Roman" panose="02020603050405020304" pitchFamily="18" charset="0"/>
                        </a:rPr>
                        <a:t>l</a:t>
                      </a:r>
                      <a:r>
                        <a:rPr lang="en-CA" sz="1600" spc="-15" dirty="0">
                          <a:effectLst/>
                          <a:latin typeface="+mn-lt"/>
                          <a:ea typeface="Verdana" panose="020B0604030504040204" pitchFamily="34" charset="0"/>
                          <a:cs typeface="Times New Roman" panose="02020603050405020304" pitchFamily="18" charset="0"/>
                        </a:rPr>
                        <a:t>i</a:t>
                      </a:r>
                      <a:r>
                        <a:rPr lang="en-CA" sz="1600" spc="5" dirty="0">
                          <a:effectLst/>
                          <a:latin typeface="+mn-lt"/>
                          <a:ea typeface="Verdana" panose="020B0604030504040204" pitchFamily="34" charset="0"/>
                          <a:cs typeface="Times New Roman" panose="02020603050405020304" pitchFamily="18" charset="0"/>
                        </a:rPr>
                        <a:t>g</a:t>
                      </a:r>
                      <a:r>
                        <a:rPr lang="en-CA" sz="1600" spc="-15" dirty="0">
                          <a:effectLst/>
                          <a:latin typeface="+mn-lt"/>
                          <a:ea typeface="Verdana" panose="020B0604030504040204" pitchFamily="34" charset="0"/>
                          <a:cs typeface="Times New Roman" panose="02020603050405020304" pitchFamily="18" charset="0"/>
                        </a:rPr>
                        <a:t>i</a:t>
                      </a:r>
                      <a:r>
                        <a:rPr lang="en-CA" sz="1600" spc="5" dirty="0">
                          <a:effectLst/>
                          <a:latin typeface="+mn-lt"/>
                          <a:ea typeface="Verdana" panose="020B0604030504040204" pitchFamily="34" charset="0"/>
                          <a:cs typeface="Times New Roman" panose="02020603050405020304" pitchFamily="18" charset="0"/>
                        </a:rPr>
                        <a:t>b</a:t>
                      </a:r>
                      <a:r>
                        <a:rPr lang="en-CA" sz="1600" spc="-15" dirty="0">
                          <a:effectLst/>
                          <a:latin typeface="+mn-lt"/>
                          <a:ea typeface="Verdana" panose="020B0604030504040204" pitchFamily="34" charset="0"/>
                          <a:cs typeface="Times New Roman" panose="02020603050405020304" pitchFamily="18" charset="0"/>
                        </a:rPr>
                        <a:t>i</a:t>
                      </a:r>
                      <a:r>
                        <a:rPr lang="en-CA" sz="1600" spc="10" dirty="0">
                          <a:effectLst/>
                          <a:latin typeface="+mn-lt"/>
                          <a:ea typeface="Verdana" panose="020B0604030504040204" pitchFamily="34" charset="0"/>
                          <a:cs typeface="Times New Roman" panose="02020603050405020304" pitchFamily="18" charset="0"/>
                        </a:rPr>
                        <a:t>l</a:t>
                      </a:r>
                      <a:r>
                        <a:rPr lang="en-CA" sz="1600" spc="-15" dirty="0">
                          <a:effectLst/>
                          <a:latin typeface="+mn-lt"/>
                          <a:ea typeface="Verdana" panose="020B0604030504040204" pitchFamily="34" charset="0"/>
                          <a:cs typeface="Times New Roman" panose="02020603050405020304" pitchFamily="18" charset="0"/>
                        </a:rPr>
                        <a:t>i</a:t>
                      </a:r>
                      <a:r>
                        <a:rPr lang="en-CA" sz="1600" dirty="0">
                          <a:effectLst/>
                          <a:latin typeface="+mn-lt"/>
                          <a:ea typeface="Verdana" panose="020B0604030504040204" pitchFamily="34" charset="0"/>
                          <a:cs typeface="Times New Roman" panose="02020603050405020304" pitchFamily="18" charset="0"/>
                        </a:rPr>
                        <a:t>ty</a:t>
                      </a:r>
                      <a:r>
                        <a:rPr lang="en-CA" sz="1600" spc="-10" dirty="0">
                          <a:effectLst/>
                          <a:latin typeface="+mn-lt"/>
                          <a:ea typeface="Verdana" panose="020B0604030504040204" pitchFamily="34" charset="0"/>
                          <a:cs typeface="Times New Roman" panose="02020603050405020304" pitchFamily="18" charset="0"/>
                        </a:rPr>
                        <a:t> </a:t>
                      </a:r>
                      <a:r>
                        <a:rPr lang="en-CA" sz="1600" dirty="0">
                          <a:effectLst/>
                          <a:latin typeface="+mn-lt"/>
                          <a:ea typeface="Verdana" panose="020B0604030504040204" pitchFamily="34" charset="0"/>
                          <a:cs typeface="Times New Roman" panose="02020603050405020304" pitchFamily="18" charset="0"/>
                        </a:rPr>
                        <a:t>c</a:t>
                      </a:r>
                      <a:r>
                        <a:rPr lang="en-CA" sz="1600" spc="10" dirty="0">
                          <a:effectLst/>
                          <a:latin typeface="+mn-lt"/>
                          <a:ea typeface="Verdana" panose="020B0604030504040204" pitchFamily="34" charset="0"/>
                          <a:cs typeface="Times New Roman" panose="02020603050405020304" pitchFamily="18" charset="0"/>
                        </a:rPr>
                        <a:t>r</a:t>
                      </a:r>
                      <a:r>
                        <a:rPr lang="en-CA" sz="1600" spc="-15" dirty="0">
                          <a:effectLst/>
                          <a:latin typeface="+mn-lt"/>
                          <a:ea typeface="Verdana" panose="020B0604030504040204" pitchFamily="34" charset="0"/>
                          <a:cs typeface="Times New Roman" panose="02020603050405020304" pitchFamily="18" charset="0"/>
                        </a:rPr>
                        <a:t>i</a:t>
                      </a:r>
                      <a:r>
                        <a:rPr lang="en-CA" sz="1600" spc="20" dirty="0">
                          <a:effectLst/>
                          <a:latin typeface="+mn-lt"/>
                          <a:ea typeface="Verdana" panose="020B0604030504040204" pitchFamily="34" charset="0"/>
                          <a:cs typeface="Times New Roman" panose="02020603050405020304" pitchFamily="18" charset="0"/>
                        </a:rPr>
                        <a:t>t</a:t>
                      </a:r>
                      <a:r>
                        <a:rPr lang="en-CA" sz="1600" spc="-10" dirty="0">
                          <a:effectLst/>
                          <a:latin typeface="+mn-lt"/>
                          <a:ea typeface="Verdana" panose="020B0604030504040204" pitchFamily="34" charset="0"/>
                          <a:cs typeface="Times New Roman" panose="02020603050405020304" pitchFamily="18" charset="0"/>
                        </a:rPr>
                        <a:t>e</a:t>
                      </a:r>
                      <a:r>
                        <a:rPr lang="en-CA" sz="1600" spc="10" dirty="0">
                          <a:effectLst/>
                          <a:latin typeface="+mn-lt"/>
                          <a:ea typeface="Verdana" panose="020B0604030504040204" pitchFamily="34" charset="0"/>
                          <a:cs typeface="Times New Roman" panose="02020603050405020304" pitchFamily="18" charset="0"/>
                        </a:rPr>
                        <a:t>r</a:t>
                      </a:r>
                      <a:r>
                        <a:rPr lang="en-CA" sz="1600" spc="-15" dirty="0">
                          <a:effectLst/>
                          <a:latin typeface="+mn-lt"/>
                          <a:ea typeface="Verdana" panose="020B0604030504040204" pitchFamily="34" charset="0"/>
                          <a:cs typeface="Times New Roman" panose="02020603050405020304" pitchFamily="18" charset="0"/>
                        </a:rPr>
                        <a:t>i</a:t>
                      </a:r>
                      <a:r>
                        <a:rPr lang="en-CA" sz="1600" dirty="0">
                          <a:effectLst/>
                          <a:latin typeface="+mn-lt"/>
                          <a:ea typeface="Verdana" panose="020B0604030504040204" pitchFamily="34" charset="0"/>
                          <a:cs typeface="Times New Roman" panose="02020603050405020304" pitchFamily="18" charset="0"/>
                        </a:rPr>
                        <a:t>a</a:t>
                      </a:r>
                      <a:r>
                        <a:rPr lang="en-CA" sz="1600" spc="5" dirty="0">
                          <a:effectLst/>
                          <a:latin typeface="+mn-lt"/>
                          <a:ea typeface="Verdana" panose="020B0604030504040204" pitchFamily="34" charset="0"/>
                          <a:cs typeface="Times New Roman" panose="02020603050405020304" pitchFamily="18" charset="0"/>
                        </a:rPr>
                        <a:t> </a:t>
                      </a:r>
                      <a:r>
                        <a:rPr lang="en-CA" sz="1600" spc="-5" dirty="0">
                          <a:effectLst/>
                          <a:latin typeface="+mn-lt"/>
                          <a:ea typeface="Verdana" panose="020B0604030504040204" pitchFamily="34" charset="0"/>
                          <a:cs typeface="Times New Roman" panose="02020603050405020304" pitchFamily="18" charset="0"/>
                        </a:rPr>
                        <a:t>f</a:t>
                      </a:r>
                      <a:r>
                        <a:rPr lang="en-CA" sz="1600" dirty="0">
                          <a:effectLst/>
                          <a:latin typeface="+mn-lt"/>
                          <a:ea typeface="Verdana" panose="020B0604030504040204" pitchFamily="34" charset="0"/>
                          <a:cs typeface="Times New Roman" panose="02020603050405020304" pitchFamily="18" charset="0"/>
                        </a:rPr>
                        <a:t>or</a:t>
                      </a:r>
                      <a:r>
                        <a:rPr lang="en-CA" sz="1600" spc="5" dirty="0">
                          <a:effectLst/>
                          <a:latin typeface="+mn-lt"/>
                          <a:ea typeface="Verdana" panose="020B0604030504040204" pitchFamily="34" charset="0"/>
                          <a:cs typeface="Times New Roman" panose="02020603050405020304" pitchFamily="18" charset="0"/>
                        </a:rPr>
                        <a:t> b</a:t>
                      </a:r>
                      <a:r>
                        <a:rPr lang="en-CA" sz="1600" dirty="0">
                          <a:effectLst/>
                          <a:latin typeface="+mn-lt"/>
                          <a:ea typeface="Verdana" panose="020B0604030504040204" pitchFamily="34" charset="0"/>
                          <a:cs typeface="Times New Roman" panose="02020603050405020304" pitchFamily="18" charset="0"/>
                        </a:rPr>
                        <a:t>oth</a:t>
                      </a:r>
                      <a:r>
                        <a:rPr lang="en-CA" sz="1600" spc="-5" dirty="0">
                          <a:effectLst/>
                          <a:latin typeface="+mn-lt"/>
                          <a:ea typeface="Verdana" panose="020B0604030504040204" pitchFamily="34" charset="0"/>
                          <a:cs typeface="Times New Roman" panose="02020603050405020304" pitchFamily="18" charset="0"/>
                        </a:rPr>
                        <a:t> </a:t>
                      </a:r>
                      <a:r>
                        <a:rPr lang="en-CA" sz="1600" dirty="0">
                          <a:effectLst/>
                          <a:latin typeface="+mn-lt"/>
                          <a:ea typeface="Verdana" panose="020B0604030504040204" pitchFamily="34" charset="0"/>
                          <a:cs typeface="Times New Roman" panose="02020603050405020304" pitchFamily="18" charset="0"/>
                        </a:rPr>
                        <a:t>t</a:t>
                      </a:r>
                      <a:r>
                        <a:rPr lang="en-CA" sz="1600" spc="-5" dirty="0">
                          <a:effectLst/>
                          <a:latin typeface="+mn-lt"/>
                          <a:ea typeface="Verdana" panose="020B0604030504040204" pitchFamily="34" charset="0"/>
                          <a:cs typeface="Times New Roman" panose="02020603050405020304" pitchFamily="18" charset="0"/>
                        </a:rPr>
                        <a:t>h</a:t>
                      </a:r>
                      <a:r>
                        <a:rPr lang="en-CA" sz="1600" dirty="0">
                          <a:effectLst/>
                          <a:latin typeface="+mn-lt"/>
                          <a:ea typeface="Verdana" panose="020B0604030504040204" pitchFamily="34" charset="0"/>
                          <a:cs typeface="Times New Roman" panose="02020603050405020304" pitchFamily="18" charset="0"/>
                        </a:rPr>
                        <a:t>e</a:t>
                      </a:r>
                      <a:r>
                        <a:rPr lang="en-CA" sz="1600" spc="-15" dirty="0">
                          <a:effectLst/>
                          <a:latin typeface="+mn-lt"/>
                          <a:ea typeface="Verdana" panose="020B0604030504040204" pitchFamily="34" charset="0"/>
                          <a:cs typeface="Times New Roman" panose="02020603050405020304" pitchFamily="18" charset="0"/>
                        </a:rPr>
                        <a:t> </a:t>
                      </a:r>
                      <a:r>
                        <a:rPr lang="en-CA" sz="1600" dirty="0">
                          <a:effectLst/>
                          <a:latin typeface="+mn-lt"/>
                          <a:ea typeface="Verdana" panose="020B0604030504040204" pitchFamily="34" charset="0"/>
                          <a:cs typeface="Times New Roman" panose="02020603050405020304" pitchFamily="18" charset="0"/>
                        </a:rPr>
                        <a:t>co</a:t>
                      </a:r>
                      <a:r>
                        <a:rPr lang="en-CA" sz="1600" spc="-10" dirty="0">
                          <a:effectLst/>
                          <a:latin typeface="+mn-lt"/>
                          <a:ea typeface="Verdana" panose="020B0604030504040204" pitchFamily="34" charset="0"/>
                          <a:cs typeface="Times New Roman" panose="02020603050405020304" pitchFamily="18" charset="0"/>
                        </a:rPr>
                        <a:t>l</a:t>
                      </a:r>
                      <a:r>
                        <a:rPr lang="en-CA" sz="1600" spc="-15" dirty="0">
                          <a:effectLst/>
                          <a:latin typeface="+mn-lt"/>
                          <a:ea typeface="Verdana" panose="020B0604030504040204" pitchFamily="34" charset="0"/>
                          <a:cs typeface="Times New Roman" panose="02020603050405020304" pitchFamily="18" charset="0"/>
                        </a:rPr>
                        <a:t>l</a:t>
                      </a:r>
                      <a:r>
                        <a:rPr lang="en-CA" sz="1600" spc="-10" dirty="0">
                          <a:effectLst/>
                          <a:latin typeface="+mn-lt"/>
                          <a:ea typeface="Verdana" panose="020B0604030504040204" pitchFamily="34" charset="0"/>
                          <a:cs typeface="Times New Roman" panose="02020603050405020304" pitchFamily="18" charset="0"/>
                        </a:rPr>
                        <a:t>e</a:t>
                      </a:r>
                      <a:r>
                        <a:rPr lang="en-CA" sz="1600" spc="30" dirty="0">
                          <a:effectLst/>
                          <a:latin typeface="+mn-lt"/>
                          <a:ea typeface="Verdana" panose="020B0604030504040204" pitchFamily="34" charset="0"/>
                          <a:cs typeface="Times New Roman" panose="02020603050405020304" pitchFamily="18" charset="0"/>
                        </a:rPr>
                        <a:t>g</a:t>
                      </a:r>
                      <a:r>
                        <a:rPr lang="en-CA" sz="1600" dirty="0">
                          <a:effectLst/>
                          <a:latin typeface="+mn-lt"/>
                          <a:ea typeface="Verdana" panose="020B0604030504040204" pitchFamily="34" charset="0"/>
                          <a:cs typeface="Times New Roman" panose="02020603050405020304" pitchFamily="18" charset="0"/>
                        </a:rPr>
                        <a:t>e</a:t>
                      </a:r>
                      <a:r>
                        <a:rPr lang="en-CA" sz="1600" spc="-15" dirty="0">
                          <a:effectLst/>
                          <a:latin typeface="+mn-lt"/>
                          <a:ea typeface="Verdana" panose="020B0604030504040204" pitchFamily="34" charset="0"/>
                          <a:cs typeface="Times New Roman" panose="02020603050405020304" pitchFamily="18" charset="0"/>
                        </a:rPr>
                        <a:t> </a:t>
                      </a:r>
                      <a:r>
                        <a:rPr lang="en-CA" sz="1600" spc="5" dirty="0">
                          <a:effectLst/>
                          <a:latin typeface="+mn-lt"/>
                          <a:ea typeface="Verdana" panose="020B0604030504040204" pitchFamily="34" charset="0"/>
                          <a:cs typeface="Times New Roman" panose="02020603050405020304" pitchFamily="18" charset="0"/>
                        </a:rPr>
                        <a:t>d</a:t>
                      </a:r>
                      <a:r>
                        <a:rPr lang="en-CA" sz="1600" spc="-15" dirty="0">
                          <a:effectLst/>
                          <a:latin typeface="+mn-lt"/>
                          <a:ea typeface="Verdana" panose="020B0604030504040204" pitchFamily="34" charset="0"/>
                          <a:cs typeface="Times New Roman" panose="02020603050405020304" pitchFamily="18" charset="0"/>
                        </a:rPr>
                        <a:t>i</a:t>
                      </a:r>
                      <a:r>
                        <a:rPr lang="en-CA" sz="1600" spc="5" dirty="0">
                          <a:effectLst/>
                          <a:latin typeface="+mn-lt"/>
                          <a:ea typeface="Verdana" panose="020B0604030504040204" pitchFamily="34" charset="0"/>
                          <a:cs typeface="Times New Roman" panose="02020603050405020304" pitchFamily="18" charset="0"/>
                        </a:rPr>
                        <a:t>p</a:t>
                      </a:r>
                      <a:r>
                        <a:rPr lang="en-CA" sz="1600" spc="-15" dirty="0">
                          <a:effectLst/>
                          <a:latin typeface="+mn-lt"/>
                          <a:ea typeface="Verdana" panose="020B0604030504040204" pitchFamily="34" charset="0"/>
                          <a:cs typeface="Times New Roman" panose="02020603050405020304" pitchFamily="18" charset="0"/>
                        </a:rPr>
                        <a:t>l</a:t>
                      </a:r>
                      <a:r>
                        <a:rPr lang="en-CA" sz="1600" dirty="0">
                          <a:effectLst/>
                          <a:latin typeface="+mn-lt"/>
                          <a:ea typeface="Verdana" panose="020B0604030504040204" pitchFamily="34" charset="0"/>
                          <a:cs typeface="Times New Roman" panose="02020603050405020304" pitchFamily="18" charset="0"/>
                        </a:rPr>
                        <a:t>o</a:t>
                      </a:r>
                      <a:r>
                        <a:rPr lang="en-CA" sz="1600" spc="5" dirty="0">
                          <a:effectLst/>
                          <a:latin typeface="+mn-lt"/>
                          <a:ea typeface="Verdana" panose="020B0604030504040204" pitchFamily="34" charset="0"/>
                          <a:cs typeface="Times New Roman" panose="02020603050405020304" pitchFamily="18" charset="0"/>
                        </a:rPr>
                        <a:t>m</a:t>
                      </a:r>
                      <a:r>
                        <a:rPr lang="en-CA" sz="1600" dirty="0">
                          <a:effectLst/>
                          <a:latin typeface="+mn-lt"/>
                          <a:ea typeface="Verdana" panose="020B0604030504040204" pitchFamily="34" charset="0"/>
                          <a:cs typeface="Times New Roman" panose="02020603050405020304" pitchFamily="18" charset="0"/>
                        </a:rPr>
                        <a:t>a</a:t>
                      </a:r>
                      <a:r>
                        <a:rPr lang="en-CA" sz="1600" spc="5" dirty="0">
                          <a:effectLst/>
                          <a:latin typeface="+mn-lt"/>
                          <a:ea typeface="Verdana" panose="020B0604030504040204" pitchFamily="34" charset="0"/>
                          <a:cs typeface="Times New Roman" panose="02020603050405020304" pitchFamily="18" charset="0"/>
                        </a:rPr>
                        <a:t> p</a:t>
                      </a:r>
                      <a:r>
                        <a:rPr lang="en-CA" sz="1600" spc="10" dirty="0">
                          <a:effectLst/>
                          <a:latin typeface="+mn-lt"/>
                          <a:ea typeface="Verdana" panose="020B0604030504040204" pitchFamily="34" charset="0"/>
                          <a:cs typeface="Times New Roman" panose="02020603050405020304" pitchFamily="18" charset="0"/>
                        </a:rPr>
                        <a:t>r</a:t>
                      </a:r>
                      <a:r>
                        <a:rPr lang="en-CA" sz="1600" spc="-20" dirty="0">
                          <a:effectLst/>
                          <a:latin typeface="+mn-lt"/>
                          <a:ea typeface="Verdana" panose="020B0604030504040204" pitchFamily="34" charset="0"/>
                          <a:cs typeface="Times New Roman" panose="02020603050405020304" pitchFamily="18" charset="0"/>
                        </a:rPr>
                        <a:t>o</a:t>
                      </a:r>
                      <a:r>
                        <a:rPr lang="en-CA" sz="1600" spc="5" dirty="0">
                          <a:effectLst/>
                          <a:latin typeface="+mn-lt"/>
                          <a:ea typeface="Verdana" panose="020B0604030504040204" pitchFamily="34" charset="0"/>
                          <a:cs typeface="Times New Roman" panose="02020603050405020304" pitchFamily="18" charset="0"/>
                        </a:rPr>
                        <a:t>g</a:t>
                      </a:r>
                      <a:r>
                        <a:rPr lang="en-CA" sz="1600" spc="-15" dirty="0">
                          <a:effectLst/>
                          <a:latin typeface="+mn-lt"/>
                          <a:ea typeface="Verdana" panose="020B0604030504040204" pitchFamily="34" charset="0"/>
                          <a:cs typeface="Times New Roman" panose="02020603050405020304" pitchFamily="18" charset="0"/>
                        </a:rPr>
                        <a:t>r</a:t>
                      </a:r>
                      <a:r>
                        <a:rPr lang="en-CA" sz="1600" spc="10" dirty="0">
                          <a:effectLst/>
                          <a:latin typeface="+mn-lt"/>
                          <a:ea typeface="Verdana" panose="020B0604030504040204" pitchFamily="34" charset="0"/>
                          <a:cs typeface="Times New Roman" panose="02020603050405020304" pitchFamily="18" charset="0"/>
                        </a:rPr>
                        <a:t>a</a:t>
                      </a:r>
                      <a:r>
                        <a:rPr lang="en-CA" sz="1600" dirty="0">
                          <a:effectLst/>
                          <a:latin typeface="+mn-lt"/>
                          <a:ea typeface="Verdana" panose="020B0604030504040204" pitchFamily="34" charset="0"/>
                          <a:cs typeface="Times New Roman" panose="02020603050405020304" pitchFamily="18" charset="0"/>
                        </a:rPr>
                        <a:t>m</a:t>
                      </a:r>
                      <a:r>
                        <a:rPr lang="en-CA" sz="1600" spc="-25" dirty="0">
                          <a:effectLst/>
                          <a:latin typeface="+mn-lt"/>
                          <a:ea typeface="Verdana" panose="020B0604030504040204" pitchFamily="34" charset="0"/>
                          <a:cs typeface="Times New Roman" panose="02020603050405020304" pitchFamily="18" charset="0"/>
                        </a:rPr>
                        <a:t> </a:t>
                      </a:r>
                      <a:r>
                        <a:rPr lang="en-CA" sz="1600" spc="10" dirty="0">
                          <a:effectLst/>
                          <a:latin typeface="+mn-lt"/>
                          <a:ea typeface="Verdana" panose="020B0604030504040204" pitchFamily="34" charset="0"/>
                          <a:cs typeface="Times New Roman" panose="02020603050405020304" pitchFamily="18" charset="0"/>
                        </a:rPr>
                        <a:t>and </a:t>
                      </a:r>
                      <a:r>
                        <a:rPr lang="en-CA" sz="1600" dirty="0">
                          <a:effectLst/>
                          <a:latin typeface="+mn-lt"/>
                          <a:ea typeface="Verdana" panose="020B0604030504040204" pitchFamily="34" charset="0"/>
                          <a:cs typeface="Times New Roman" panose="02020603050405020304" pitchFamily="18" charset="0"/>
                        </a:rPr>
                        <a:t>t</a:t>
                      </a:r>
                      <a:r>
                        <a:rPr lang="en-CA" sz="1600" spc="-5" dirty="0">
                          <a:effectLst/>
                          <a:latin typeface="+mn-lt"/>
                          <a:ea typeface="Verdana" panose="020B0604030504040204" pitchFamily="34" charset="0"/>
                          <a:cs typeface="Times New Roman" panose="02020603050405020304" pitchFamily="18" charset="0"/>
                        </a:rPr>
                        <a:t>h</a:t>
                      </a:r>
                      <a:r>
                        <a:rPr lang="en-CA" sz="1600" dirty="0">
                          <a:effectLst/>
                          <a:latin typeface="+mn-lt"/>
                          <a:ea typeface="Verdana" panose="020B0604030504040204" pitchFamily="34" charset="0"/>
                          <a:cs typeface="Times New Roman" panose="02020603050405020304" pitchFamily="18" charset="0"/>
                        </a:rPr>
                        <a:t>e </a:t>
                      </a:r>
                      <a:r>
                        <a:rPr lang="en-CA" sz="1600" spc="10" dirty="0">
                          <a:effectLst/>
                          <a:latin typeface="+mn-lt"/>
                          <a:ea typeface="Verdana" panose="020B0604030504040204" pitchFamily="34" charset="0"/>
                          <a:cs typeface="Times New Roman" panose="02020603050405020304" pitchFamily="18" charset="0"/>
                        </a:rPr>
                        <a:t>a</a:t>
                      </a:r>
                      <a:r>
                        <a:rPr lang="en-CA" sz="1600" spc="5" dirty="0">
                          <a:effectLst/>
                          <a:latin typeface="+mn-lt"/>
                          <a:ea typeface="Verdana" panose="020B0604030504040204" pitchFamily="34" charset="0"/>
                          <a:cs typeface="Times New Roman" panose="02020603050405020304" pitchFamily="18" charset="0"/>
                        </a:rPr>
                        <a:t>p</a:t>
                      </a:r>
                      <a:r>
                        <a:rPr lang="en-CA" sz="1600" spc="-15" dirty="0">
                          <a:effectLst/>
                          <a:latin typeface="+mn-lt"/>
                          <a:ea typeface="Verdana" panose="020B0604030504040204" pitchFamily="34" charset="0"/>
                          <a:cs typeface="Times New Roman" panose="02020603050405020304" pitchFamily="18" charset="0"/>
                        </a:rPr>
                        <a:t>p</a:t>
                      </a:r>
                      <a:r>
                        <a:rPr lang="en-CA" sz="1600" spc="10" dirty="0">
                          <a:effectLst/>
                          <a:latin typeface="+mn-lt"/>
                          <a:ea typeface="Verdana" panose="020B0604030504040204" pitchFamily="34" charset="0"/>
                          <a:cs typeface="Times New Roman" panose="02020603050405020304" pitchFamily="18" charset="0"/>
                        </a:rPr>
                        <a:t>r</a:t>
                      </a:r>
                      <a:r>
                        <a:rPr lang="en-CA" sz="1600" spc="-10" dirty="0">
                          <a:effectLst/>
                          <a:latin typeface="+mn-lt"/>
                          <a:ea typeface="Verdana" panose="020B0604030504040204" pitchFamily="34" charset="0"/>
                          <a:cs typeface="Times New Roman" panose="02020603050405020304" pitchFamily="18" charset="0"/>
                        </a:rPr>
                        <a:t>e</a:t>
                      </a:r>
                      <a:r>
                        <a:rPr lang="en-CA" sz="1600" dirty="0">
                          <a:effectLst/>
                          <a:latin typeface="+mn-lt"/>
                          <a:ea typeface="Verdana" panose="020B0604030504040204" pitchFamily="34" charset="0"/>
                          <a:cs typeface="Times New Roman" panose="02020603050405020304" pitchFamily="18" charset="0"/>
                        </a:rPr>
                        <a:t>n</a:t>
                      </a:r>
                      <a:r>
                        <a:rPr lang="en-CA" sz="1600" spc="-5" dirty="0">
                          <a:effectLst/>
                          <a:latin typeface="+mn-lt"/>
                          <a:ea typeface="Verdana" panose="020B0604030504040204" pitchFamily="34" charset="0"/>
                          <a:cs typeface="Times New Roman" panose="02020603050405020304" pitchFamily="18" charset="0"/>
                        </a:rPr>
                        <a:t>t</a:t>
                      </a:r>
                      <a:r>
                        <a:rPr lang="en-CA" sz="1600" spc="-15" dirty="0">
                          <a:effectLst/>
                          <a:latin typeface="+mn-lt"/>
                          <a:ea typeface="Verdana" panose="020B0604030504040204" pitchFamily="34" charset="0"/>
                          <a:cs typeface="Times New Roman" panose="02020603050405020304" pitchFamily="18" charset="0"/>
                        </a:rPr>
                        <a:t>i</a:t>
                      </a:r>
                      <a:r>
                        <a:rPr lang="en-CA" sz="1600" dirty="0">
                          <a:effectLst/>
                          <a:latin typeface="+mn-lt"/>
                          <a:ea typeface="Verdana" panose="020B0604030504040204" pitchFamily="34" charset="0"/>
                          <a:cs typeface="Times New Roman" panose="02020603050405020304" pitchFamily="18" charset="0"/>
                        </a:rPr>
                        <a:t>c</a:t>
                      </a:r>
                      <a:r>
                        <a:rPr lang="en-CA" sz="1600" spc="-5" dirty="0">
                          <a:effectLst/>
                          <a:latin typeface="+mn-lt"/>
                          <a:ea typeface="Verdana" panose="020B0604030504040204" pitchFamily="34" charset="0"/>
                          <a:cs typeface="Times New Roman" panose="02020603050405020304" pitchFamily="18" charset="0"/>
                        </a:rPr>
                        <a:t>e</a:t>
                      </a:r>
                      <a:r>
                        <a:rPr lang="en-CA" sz="1600" dirty="0">
                          <a:effectLst/>
                          <a:latin typeface="+mn-lt"/>
                          <a:ea typeface="Verdana" panose="020B0604030504040204" pitchFamily="34" charset="0"/>
                          <a:cs typeface="Times New Roman" panose="02020603050405020304" pitchFamily="18" charset="0"/>
                        </a:rPr>
                        <a:t>sh</a:t>
                      </a:r>
                      <a:r>
                        <a:rPr lang="en-CA" sz="1600" spc="-15" dirty="0">
                          <a:effectLst/>
                          <a:latin typeface="+mn-lt"/>
                          <a:ea typeface="Verdana" panose="020B0604030504040204" pitchFamily="34" charset="0"/>
                          <a:cs typeface="Times New Roman" panose="02020603050405020304" pitchFamily="18" charset="0"/>
                        </a:rPr>
                        <a:t>i</a:t>
                      </a:r>
                      <a:r>
                        <a:rPr lang="en-CA" sz="1600" dirty="0">
                          <a:effectLst/>
                          <a:latin typeface="+mn-lt"/>
                          <a:ea typeface="Verdana" panose="020B0604030504040204" pitchFamily="34" charset="0"/>
                          <a:cs typeface="Times New Roman" panose="02020603050405020304" pitchFamily="18" charset="0"/>
                        </a:rPr>
                        <a:t>p t</a:t>
                      </a:r>
                      <a:r>
                        <a:rPr lang="en-CA" sz="1600" spc="5" dirty="0">
                          <a:effectLst/>
                          <a:latin typeface="+mn-lt"/>
                          <a:ea typeface="Verdana" panose="020B0604030504040204" pitchFamily="34" charset="0"/>
                          <a:cs typeface="Times New Roman" panose="02020603050405020304" pitchFamily="18" charset="0"/>
                        </a:rPr>
                        <a:t>r</a:t>
                      </a:r>
                      <a:r>
                        <a:rPr lang="en-CA" sz="1600" spc="10" dirty="0">
                          <a:effectLst/>
                          <a:latin typeface="+mn-lt"/>
                          <a:ea typeface="Verdana" panose="020B0604030504040204" pitchFamily="34" charset="0"/>
                          <a:cs typeface="Times New Roman" panose="02020603050405020304" pitchFamily="18" charset="0"/>
                        </a:rPr>
                        <a:t>a</a:t>
                      </a:r>
                      <a:r>
                        <a:rPr lang="en-CA" sz="1600" spc="-15" dirty="0">
                          <a:effectLst/>
                          <a:latin typeface="+mn-lt"/>
                          <a:ea typeface="Verdana" panose="020B0604030504040204" pitchFamily="34" charset="0"/>
                          <a:cs typeface="Times New Roman" panose="02020603050405020304" pitchFamily="18" charset="0"/>
                        </a:rPr>
                        <a:t>i</a:t>
                      </a:r>
                      <a:r>
                        <a:rPr lang="en-CA" sz="1600" dirty="0">
                          <a:effectLst/>
                          <a:latin typeface="+mn-lt"/>
                          <a:ea typeface="Verdana" panose="020B0604030504040204" pitchFamily="34" charset="0"/>
                          <a:cs typeface="Times New Roman" panose="02020603050405020304" pitchFamily="18" charset="0"/>
                        </a:rPr>
                        <a:t>n</a:t>
                      </a:r>
                      <a:r>
                        <a:rPr lang="en-CA" sz="1600" spc="-20" dirty="0">
                          <a:effectLst/>
                          <a:latin typeface="+mn-lt"/>
                          <a:ea typeface="Verdana" panose="020B0604030504040204" pitchFamily="34" charset="0"/>
                          <a:cs typeface="Times New Roman" panose="02020603050405020304" pitchFamily="18" charset="0"/>
                        </a:rPr>
                        <a:t>i</a:t>
                      </a:r>
                      <a:r>
                        <a:rPr lang="en-CA" sz="1600" dirty="0">
                          <a:effectLst/>
                          <a:latin typeface="+mn-lt"/>
                          <a:ea typeface="Verdana" panose="020B0604030504040204" pitchFamily="34" charset="0"/>
                          <a:cs typeface="Times New Roman" panose="02020603050405020304" pitchFamily="18" charset="0"/>
                        </a:rPr>
                        <a:t>n</a:t>
                      </a:r>
                      <a:r>
                        <a:rPr lang="en-CA" sz="1600" spc="5" dirty="0">
                          <a:effectLst/>
                          <a:latin typeface="+mn-lt"/>
                          <a:ea typeface="Verdana" panose="020B0604030504040204" pitchFamily="34" charset="0"/>
                          <a:cs typeface="Times New Roman" panose="02020603050405020304" pitchFamily="18" charset="0"/>
                        </a:rPr>
                        <a:t>g</a:t>
                      </a:r>
                      <a:endParaRPr lang="en-CA" sz="1600" dirty="0">
                        <a:effectLst/>
                        <a:latin typeface="+mn-lt"/>
                        <a:ea typeface="MS Mincho" panose="02020609040205080304" pitchFamily="49" charset="-128"/>
                        <a:cs typeface="Times New Roman" panose="02020603050405020304" pitchFamily="18" charset="0"/>
                      </a:endParaRPr>
                    </a:p>
                    <a:p>
                      <a:pPr marL="342900" lvl="0" indent="-342900">
                        <a:spcAft>
                          <a:spcPts val="0"/>
                        </a:spcAft>
                        <a:buFont typeface="Symbol" panose="05050102010706020507" pitchFamily="18" charset="2"/>
                        <a:buChar char=""/>
                      </a:pPr>
                      <a:r>
                        <a:rPr lang="en-CA" sz="1600" spc="10" dirty="0">
                          <a:effectLst/>
                          <a:latin typeface="+mn-lt"/>
                          <a:ea typeface="Verdana" panose="020B0604030504040204" pitchFamily="34" charset="0"/>
                          <a:cs typeface="Times New Roman" panose="02020603050405020304" pitchFamily="18" charset="0"/>
                        </a:rPr>
                        <a:t>A</a:t>
                      </a:r>
                      <a:r>
                        <a:rPr lang="en-CA" sz="1600" spc="-15" dirty="0">
                          <a:effectLst/>
                          <a:latin typeface="+mn-lt"/>
                          <a:ea typeface="Verdana" panose="020B0604030504040204" pitchFamily="34" charset="0"/>
                          <a:cs typeface="Times New Roman" panose="02020603050405020304" pitchFamily="18" charset="0"/>
                        </a:rPr>
                        <a:t>p</a:t>
                      </a:r>
                      <a:r>
                        <a:rPr lang="en-CA" sz="1600" spc="5" dirty="0">
                          <a:effectLst/>
                          <a:latin typeface="+mn-lt"/>
                          <a:ea typeface="Verdana" panose="020B0604030504040204" pitchFamily="34" charset="0"/>
                          <a:cs typeface="Times New Roman" panose="02020603050405020304" pitchFamily="18" charset="0"/>
                        </a:rPr>
                        <a:t>p</a:t>
                      </a:r>
                      <a:r>
                        <a:rPr lang="en-CA" sz="1600" spc="-15" dirty="0">
                          <a:effectLst/>
                          <a:latin typeface="+mn-lt"/>
                          <a:ea typeface="Verdana" panose="020B0604030504040204" pitchFamily="34" charset="0"/>
                          <a:cs typeface="Times New Roman" panose="02020603050405020304" pitchFamily="18" charset="0"/>
                        </a:rPr>
                        <a:t>l</a:t>
                      </a:r>
                      <a:r>
                        <a:rPr lang="en-CA" sz="1600" dirty="0">
                          <a:effectLst/>
                          <a:latin typeface="+mn-lt"/>
                          <a:ea typeface="Verdana" panose="020B0604030504040204" pitchFamily="34" charset="0"/>
                          <a:cs typeface="Times New Roman" panose="02020603050405020304" pitchFamily="18" charset="0"/>
                        </a:rPr>
                        <a:t>y</a:t>
                      </a:r>
                      <a:r>
                        <a:rPr lang="en-CA" sz="1600" spc="-10" dirty="0">
                          <a:effectLst/>
                          <a:latin typeface="+mn-lt"/>
                          <a:ea typeface="Verdana" panose="020B0604030504040204" pitchFamily="34" charset="0"/>
                          <a:cs typeface="Times New Roman" panose="02020603050405020304" pitchFamily="18" charset="0"/>
                        </a:rPr>
                        <a:t> </a:t>
                      </a:r>
                      <a:r>
                        <a:rPr lang="en-CA" sz="1600" dirty="0">
                          <a:effectLst/>
                          <a:latin typeface="+mn-lt"/>
                          <a:ea typeface="Verdana" panose="020B0604030504040204" pitchFamily="34" charset="0"/>
                          <a:cs typeface="Times New Roman" panose="02020603050405020304" pitchFamily="18" charset="0"/>
                        </a:rPr>
                        <a:t>to</a:t>
                      </a:r>
                      <a:r>
                        <a:rPr lang="en-CA" sz="1600" spc="-5" dirty="0">
                          <a:effectLst/>
                          <a:latin typeface="+mn-lt"/>
                          <a:ea typeface="Verdana" panose="020B0604030504040204" pitchFamily="34" charset="0"/>
                          <a:cs typeface="Times New Roman" panose="02020603050405020304" pitchFamily="18" charset="0"/>
                        </a:rPr>
                        <a:t> </a:t>
                      </a:r>
                      <a:r>
                        <a:rPr lang="en-CA" sz="1600" dirty="0">
                          <a:effectLst/>
                          <a:latin typeface="+mn-lt"/>
                          <a:ea typeface="Verdana" panose="020B0604030504040204" pitchFamily="34" charset="0"/>
                          <a:cs typeface="Times New Roman" panose="02020603050405020304" pitchFamily="18" charset="0"/>
                        </a:rPr>
                        <a:t>t</a:t>
                      </a:r>
                      <a:r>
                        <a:rPr lang="en-CA" sz="1600" spc="-5" dirty="0">
                          <a:effectLst/>
                          <a:latin typeface="+mn-lt"/>
                          <a:ea typeface="Verdana" panose="020B0604030504040204" pitchFamily="34" charset="0"/>
                          <a:cs typeface="Times New Roman" panose="02020603050405020304" pitchFamily="18" charset="0"/>
                        </a:rPr>
                        <a:t>h</a:t>
                      </a:r>
                      <a:r>
                        <a:rPr lang="en-CA" sz="1600" dirty="0">
                          <a:effectLst/>
                          <a:latin typeface="+mn-lt"/>
                          <a:ea typeface="Verdana" panose="020B0604030504040204" pitchFamily="34" charset="0"/>
                          <a:cs typeface="Times New Roman" panose="02020603050405020304" pitchFamily="18" charset="0"/>
                        </a:rPr>
                        <a:t>e</a:t>
                      </a:r>
                      <a:r>
                        <a:rPr lang="en-CA" sz="1600" spc="-15" dirty="0">
                          <a:effectLst/>
                          <a:latin typeface="+mn-lt"/>
                          <a:ea typeface="Verdana" panose="020B0604030504040204" pitchFamily="34" charset="0"/>
                          <a:cs typeface="Times New Roman" panose="02020603050405020304" pitchFamily="18" charset="0"/>
                        </a:rPr>
                        <a:t> </a:t>
                      </a:r>
                      <a:r>
                        <a:rPr lang="en-CA" sz="1600" spc="5" dirty="0">
                          <a:effectLst/>
                          <a:latin typeface="+mn-lt"/>
                          <a:ea typeface="Verdana" panose="020B0604030504040204" pitchFamily="34" charset="0"/>
                          <a:cs typeface="Times New Roman" panose="02020603050405020304" pitchFamily="18" charset="0"/>
                        </a:rPr>
                        <a:t>p</a:t>
                      </a:r>
                      <a:r>
                        <a:rPr lang="en-CA" sz="1600" spc="10" dirty="0">
                          <a:effectLst/>
                          <a:latin typeface="+mn-lt"/>
                          <a:ea typeface="Verdana" panose="020B0604030504040204" pitchFamily="34" charset="0"/>
                          <a:cs typeface="Times New Roman" panose="02020603050405020304" pitchFamily="18" charset="0"/>
                        </a:rPr>
                        <a:t>r</a:t>
                      </a:r>
                      <a:r>
                        <a:rPr lang="en-CA" sz="1600" dirty="0">
                          <a:effectLst/>
                          <a:latin typeface="+mn-lt"/>
                          <a:ea typeface="Verdana" panose="020B0604030504040204" pitchFamily="34" charset="0"/>
                          <a:cs typeface="Times New Roman" panose="02020603050405020304" pitchFamily="18" charset="0"/>
                        </a:rPr>
                        <a:t>o</a:t>
                      </a:r>
                      <a:r>
                        <a:rPr lang="en-CA" sz="1600" spc="10" dirty="0">
                          <a:effectLst/>
                          <a:latin typeface="+mn-lt"/>
                          <a:ea typeface="Verdana" panose="020B0604030504040204" pitchFamily="34" charset="0"/>
                          <a:cs typeface="Times New Roman" panose="02020603050405020304" pitchFamily="18" charset="0"/>
                        </a:rPr>
                        <a:t>g</a:t>
                      </a:r>
                      <a:r>
                        <a:rPr lang="en-CA" sz="1600" spc="-15" dirty="0">
                          <a:effectLst/>
                          <a:latin typeface="+mn-lt"/>
                          <a:ea typeface="Verdana" panose="020B0604030504040204" pitchFamily="34" charset="0"/>
                          <a:cs typeface="Times New Roman" panose="02020603050405020304" pitchFamily="18" charset="0"/>
                        </a:rPr>
                        <a:t>r</a:t>
                      </a:r>
                      <a:r>
                        <a:rPr lang="en-CA" sz="1600" spc="10" dirty="0">
                          <a:effectLst/>
                          <a:latin typeface="+mn-lt"/>
                          <a:ea typeface="Verdana" panose="020B0604030504040204" pitchFamily="34" charset="0"/>
                          <a:cs typeface="Times New Roman" panose="02020603050405020304" pitchFamily="18" charset="0"/>
                        </a:rPr>
                        <a:t>a</a:t>
                      </a:r>
                      <a:r>
                        <a:rPr lang="en-CA" sz="1600" dirty="0">
                          <a:effectLst/>
                          <a:latin typeface="+mn-lt"/>
                          <a:ea typeface="Verdana" panose="020B0604030504040204" pitchFamily="34" charset="0"/>
                          <a:cs typeface="Times New Roman" panose="02020603050405020304" pitchFamily="18" charset="0"/>
                        </a:rPr>
                        <a:t>m </a:t>
                      </a:r>
                      <a:r>
                        <a:rPr lang="en-CA" sz="1600" spc="-5" dirty="0">
                          <a:effectLst/>
                          <a:latin typeface="+mn-lt"/>
                          <a:ea typeface="Verdana" panose="020B0604030504040204" pitchFamily="34" charset="0"/>
                          <a:cs typeface="Times New Roman" panose="02020603050405020304" pitchFamily="18" charset="0"/>
                        </a:rPr>
                        <a:t>v</a:t>
                      </a:r>
                      <a:r>
                        <a:rPr lang="en-CA" sz="1600" spc="-15" dirty="0">
                          <a:effectLst/>
                          <a:latin typeface="+mn-lt"/>
                          <a:ea typeface="Verdana" panose="020B0604030504040204" pitchFamily="34" charset="0"/>
                          <a:cs typeface="Times New Roman" panose="02020603050405020304" pitchFamily="18" charset="0"/>
                        </a:rPr>
                        <a:t>i</a:t>
                      </a:r>
                      <a:r>
                        <a:rPr lang="en-CA" sz="1600" dirty="0">
                          <a:effectLst/>
                          <a:latin typeface="+mn-lt"/>
                          <a:ea typeface="Verdana" panose="020B0604030504040204" pitchFamily="34" charset="0"/>
                          <a:cs typeface="Times New Roman" panose="02020603050405020304" pitchFamily="18" charset="0"/>
                        </a:rPr>
                        <a:t>a</a:t>
                      </a:r>
                      <a:r>
                        <a:rPr lang="en-CA" sz="1600" spc="5" dirty="0">
                          <a:effectLst/>
                          <a:latin typeface="+mn-lt"/>
                          <a:ea typeface="Verdana" panose="020B0604030504040204" pitchFamily="34" charset="0"/>
                          <a:cs typeface="Times New Roman" panose="02020603050405020304" pitchFamily="18" charset="0"/>
                        </a:rPr>
                        <a:t> </a:t>
                      </a:r>
                      <a:r>
                        <a:rPr lang="en-CA" sz="1600" spc="-5" dirty="0">
                          <a:effectLst/>
                          <a:latin typeface="+mn-lt"/>
                          <a:ea typeface="Verdana" panose="020B0604030504040204" pitchFamily="34" charset="0"/>
                          <a:cs typeface="Times New Roman" panose="02020603050405020304" pitchFamily="18" charset="0"/>
                        </a:rPr>
                        <a:t>O</a:t>
                      </a:r>
                      <a:r>
                        <a:rPr lang="en-CA" sz="1600" dirty="0">
                          <a:effectLst/>
                          <a:latin typeface="+mn-lt"/>
                          <a:ea typeface="Verdana" panose="020B0604030504040204" pitchFamily="34" charset="0"/>
                          <a:cs typeface="Times New Roman" panose="02020603050405020304" pitchFamily="18" charset="0"/>
                        </a:rPr>
                        <a:t>C</a:t>
                      </a:r>
                      <a:r>
                        <a:rPr lang="en-CA" sz="1600" spc="-15" dirty="0">
                          <a:effectLst/>
                          <a:latin typeface="+mn-lt"/>
                          <a:ea typeface="Verdana" panose="020B0604030504040204" pitchFamily="34" charset="0"/>
                          <a:cs typeface="Times New Roman" panose="02020603050405020304" pitchFamily="18" charset="0"/>
                        </a:rPr>
                        <a:t>A</a:t>
                      </a:r>
                      <a:r>
                        <a:rPr lang="en-CA" sz="1600" spc="-10" dirty="0">
                          <a:effectLst/>
                          <a:latin typeface="+mn-lt"/>
                          <a:ea typeface="Verdana" panose="020B0604030504040204" pitchFamily="34" charset="0"/>
                          <a:cs typeface="Times New Roman" panose="02020603050405020304" pitchFamily="18" charset="0"/>
                        </a:rPr>
                        <a:t>S</a:t>
                      </a:r>
                    </a:p>
                    <a:p>
                      <a:pPr marL="342900" lvl="0" indent="-342900">
                        <a:spcAft>
                          <a:spcPts val="0"/>
                        </a:spcAft>
                        <a:buFont typeface="Symbol" panose="05050102010706020507" pitchFamily="18" charset="2"/>
                        <a:buChar char=""/>
                      </a:pPr>
                      <a:r>
                        <a:rPr lang="en-CA" sz="1600" spc="-10" dirty="0">
                          <a:effectLst/>
                          <a:latin typeface="+mn-lt"/>
                          <a:ea typeface="Verdana" panose="020B0604030504040204" pitchFamily="34" charset="0"/>
                          <a:cs typeface="Times New Roman" panose="02020603050405020304" pitchFamily="18" charset="0"/>
                        </a:rPr>
                        <a:t>Complete remaining on-the-job training upon graduation in order to qualify for journeyperson status</a:t>
                      </a:r>
                      <a:endParaRPr lang="en-CA" sz="16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342900" lvl="0" indent="-342900">
                        <a:spcAft>
                          <a:spcPts val="0"/>
                        </a:spcAft>
                        <a:buFont typeface="Symbol" panose="05050102010706020507" pitchFamily="18" charset="2"/>
                        <a:buChar char=""/>
                      </a:pPr>
                      <a:endParaRPr lang="en-CA" sz="1800" spc="5" dirty="0">
                        <a:effectLst/>
                        <a:latin typeface="+mn-lt"/>
                        <a:ea typeface="Verdana" panose="020B060403050404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CA" sz="1800" spc="5" dirty="0">
                          <a:effectLst/>
                          <a:latin typeface="+mn-lt"/>
                          <a:ea typeface="Verdana" panose="020B0604030504040204" pitchFamily="34" charset="0"/>
                          <a:cs typeface="Times New Roman" panose="02020603050405020304" pitchFamily="18" charset="0"/>
                        </a:rPr>
                        <a:t>G</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n</a:t>
                      </a:r>
                      <a:r>
                        <a:rPr lang="en-CA" sz="1800" spc="-15" dirty="0">
                          <a:effectLst/>
                          <a:latin typeface="+mn-lt"/>
                          <a:ea typeface="Verdana" panose="020B0604030504040204" pitchFamily="34" charset="0"/>
                          <a:cs typeface="Times New Roman" panose="02020603050405020304" pitchFamily="18" charset="0"/>
                        </a:rPr>
                        <a:t>e</a:t>
                      </a:r>
                      <a:r>
                        <a:rPr lang="en-CA" sz="1800" spc="10" dirty="0">
                          <a:effectLst/>
                          <a:latin typeface="+mn-lt"/>
                          <a:ea typeface="Verdana" panose="020B0604030504040204" pitchFamily="34" charset="0"/>
                          <a:cs typeface="Times New Roman" panose="02020603050405020304" pitchFamily="18" charset="0"/>
                        </a:rPr>
                        <a:t>ra</a:t>
                      </a:r>
                      <a:r>
                        <a:rPr lang="en-CA" sz="1800" spc="-15" dirty="0">
                          <a:effectLst/>
                          <a:latin typeface="+mn-lt"/>
                          <a:ea typeface="Verdana" panose="020B0604030504040204" pitchFamily="34" charset="0"/>
                          <a:cs typeface="Times New Roman" panose="02020603050405020304" pitchFamily="18" charset="0"/>
                        </a:rPr>
                        <a:t>ll</a:t>
                      </a:r>
                      <a:r>
                        <a:rPr lang="en-CA" sz="1800" dirty="0">
                          <a:effectLst/>
                          <a:latin typeface="+mn-lt"/>
                          <a:ea typeface="Verdana" panose="020B0604030504040204" pitchFamily="34" charset="0"/>
                          <a:cs typeface="Times New Roman" panose="02020603050405020304" pitchFamily="18" charset="0"/>
                        </a:rPr>
                        <a:t>y</a:t>
                      </a:r>
                      <a:r>
                        <a:rPr lang="en-CA" sz="1800" spc="-10"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st</a:t>
                      </a:r>
                      <a:r>
                        <a:rPr lang="en-CA" sz="1800" spc="5" dirty="0">
                          <a:effectLst/>
                          <a:latin typeface="+mn-lt"/>
                          <a:ea typeface="Verdana" panose="020B0604030504040204" pitchFamily="34" charset="0"/>
                          <a:cs typeface="Times New Roman" panose="02020603050405020304" pitchFamily="18" charset="0"/>
                        </a:rPr>
                        <a:t>a</a:t>
                      </a:r>
                      <a:r>
                        <a:rPr lang="en-CA" sz="1800" spc="10" dirty="0">
                          <a:effectLst/>
                          <a:latin typeface="+mn-lt"/>
                          <a:ea typeface="Verdana" panose="020B0604030504040204" pitchFamily="34" charset="0"/>
                          <a:cs typeface="Times New Roman" panose="02020603050405020304" pitchFamily="18" charset="0"/>
                        </a:rPr>
                        <a:t>r</a:t>
                      </a:r>
                      <a:r>
                        <a:rPr lang="en-CA" sz="1800" dirty="0">
                          <a:effectLst/>
                          <a:latin typeface="+mn-lt"/>
                          <a:ea typeface="Verdana" panose="020B0604030504040204" pitchFamily="34" charset="0"/>
                          <a:cs typeface="Times New Roman" panose="02020603050405020304" pitchFamily="18" charset="0"/>
                        </a:rPr>
                        <a:t>t</a:t>
                      </a:r>
                      <a:r>
                        <a:rPr lang="en-CA" sz="1800" spc="-5" dirty="0">
                          <a:effectLst/>
                          <a:latin typeface="+mn-lt"/>
                          <a:ea typeface="Verdana" panose="020B0604030504040204" pitchFamily="34" charset="0"/>
                          <a:cs typeface="Times New Roman" panose="02020603050405020304" pitchFamily="18" charset="0"/>
                        </a:rPr>
                        <a:t> </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n </a:t>
                      </a:r>
                      <a:r>
                        <a:rPr lang="en-CA" sz="1800" spc="-10" dirty="0">
                          <a:effectLst/>
                          <a:latin typeface="+mn-lt"/>
                          <a:ea typeface="Verdana" panose="020B0604030504040204" pitchFamily="34" charset="0"/>
                          <a:cs typeface="Times New Roman" panose="02020603050405020304" pitchFamily="18" charset="0"/>
                        </a:rPr>
                        <a:t>Se</a:t>
                      </a:r>
                      <a:r>
                        <a:rPr lang="en-CA" sz="1800" spc="5" dirty="0">
                          <a:effectLst/>
                          <a:latin typeface="+mn-lt"/>
                          <a:ea typeface="Verdana" panose="020B0604030504040204" pitchFamily="34" charset="0"/>
                          <a:cs typeface="Times New Roman" panose="02020603050405020304" pitchFamily="18" charset="0"/>
                        </a:rPr>
                        <a:t>p</a:t>
                      </a:r>
                      <a:r>
                        <a:rPr lang="en-CA" sz="1800" dirty="0">
                          <a:effectLst/>
                          <a:latin typeface="+mn-lt"/>
                          <a:ea typeface="Verdana" panose="020B0604030504040204" pitchFamily="34" charset="0"/>
                          <a:cs typeface="Times New Roman" panose="02020603050405020304" pitchFamily="18" charset="0"/>
                        </a:rPr>
                        <a:t>t</a:t>
                      </a:r>
                      <a:r>
                        <a:rPr lang="en-CA" sz="1800" spc="-15" dirty="0">
                          <a:effectLst/>
                          <a:latin typeface="+mn-lt"/>
                          <a:ea typeface="Verdana" panose="020B0604030504040204" pitchFamily="34" charset="0"/>
                          <a:cs typeface="Times New Roman" panose="02020603050405020304" pitchFamily="18" charset="0"/>
                        </a:rPr>
                        <a:t>e</a:t>
                      </a:r>
                      <a:r>
                        <a:rPr lang="en-CA" sz="1800" spc="5" dirty="0">
                          <a:effectLst/>
                          <a:latin typeface="+mn-lt"/>
                          <a:ea typeface="Verdana" panose="020B0604030504040204" pitchFamily="34" charset="0"/>
                          <a:cs typeface="Times New Roman" panose="02020603050405020304" pitchFamily="18" charset="0"/>
                        </a:rPr>
                        <a:t>mb</a:t>
                      </a:r>
                      <a:r>
                        <a:rPr lang="en-CA" sz="1800" spc="-10" dirty="0">
                          <a:effectLst/>
                          <a:latin typeface="+mn-lt"/>
                          <a:ea typeface="Verdana" panose="020B0604030504040204" pitchFamily="34" charset="0"/>
                          <a:cs typeface="Times New Roman" panose="02020603050405020304" pitchFamily="18" charset="0"/>
                        </a:rPr>
                        <a:t>e</a:t>
                      </a:r>
                      <a:r>
                        <a:rPr lang="en-CA" sz="1800" spc="10" dirty="0">
                          <a:effectLst/>
                          <a:latin typeface="+mn-lt"/>
                          <a:ea typeface="Verdana" panose="020B0604030504040204" pitchFamily="34" charset="0"/>
                          <a:cs typeface="Times New Roman" panose="02020603050405020304" pitchFamily="18" charset="0"/>
                        </a:rPr>
                        <a:t>r</a:t>
                      </a:r>
                      <a:r>
                        <a:rPr lang="en-CA" sz="1800" dirty="0">
                          <a:effectLst/>
                          <a:latin typeface="+mn-lt"/>
                          <a:ea typeface="Verdana" panose="020B0604030504040204" pitchFamily="34" charset="0"/>
                          <a:cs typeface="Times New Roman" panose="02020603050405020304" pitchFamily="18" charset="0"/>
                        </a:rPr>
                        <a:t>, J</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n</a:t>
                      </a:r>
                      <a:r>
                        <a:rPr lang="en-CA" sz="1800" spc="-30" dirty="0">
                          <a:effectLst/>
                          <a:latin typeface="+mn-lt"/>
                          <a:ea typeface="Verdana" panose="020B0604030504040204" pitchFamily="34" charset="0"/>
                          <a:cs typeface="Times New Roman" panose="02020603050405020304" pitchFamily="18" charset="0"/>
                        </a:rPr>
                        <a:t>u</a:t>
                      </a:r>
                      <a:r>
                        <a:rPr lang="en-CA" sz="1800" spc="10" dirty="0">
                          <a:effectLst/>
                          <a:latin typeface="+mn-lt"/>
                          <a:ea typeface="Verdana" panose="020B0604030504040204" pitchFamily="34" charset="0"/>
                          <a:cs typeface="Times New Roman" panose="02020603050405020304" pitchFamily="18" charset="0"/>
                        </a:rPr>
                        <a:t>ar</a:t>
                      </a:r>
                      <a:r>
                        <a:rPr lang="en-CA" sz="1800" dirty="0">
                          <a:effectLst/>
                          <a:latin typeface="+mn-lt"/>
                          <a:ea typeface="Verdana" panose="020B0604030504040204" pitchFamily="34" charset="0"/>
                          <a:cs typeface="Times New Roman" panose="02020603050405020304" pitchFamily="18" charset="0"/>
                        </a:rPr>
                        <a:t>y</a:t>
                      </a:r>
                      <a:r>
                        <a:rPr lang="en-CA" sz="1800" spc="-10" dirty="0">
                          <a:effectLst/>
                          <a:latin typeface="+mn-lt"/>
                          <a:ea typeface="Verdana" panose="020B0604030504040204" pitchFamily="34" charset="0"/>
                          <a:cs typeface="Times New Roman" panose="02020603050405020304" pitchFamily="18" charset="0"/>
                        </a:rPr>
                        <a:t> </a:t>
                      </a:r>
                      <a:r>
                        <a:rPr lang="en-CA" sz="1800" spc="-20" dirty="0">
                          <a:effectLst/>
                          <a:latin typeface="+mn-lt"/>
                          <a:ea typeface="Verdana" panose="020B0604030504040204" pitchFamily="34" charset="0"/>
                          <a:cs typeface="Times New Roman" panose="02020603050405020304" pitchFamily="18" charset="0"/>
                        </a:rPr>
                        <a:t>o</a:t>
                      </a:r>
                      <a:r>
                        <a:rPr lang="en-CA" sz="1800" dirty="0">
                          <a:effectLst/>
                          <a:latin typeface="+mn-lt"/>
                          <a:ea typeface="Verdana" panose="020B0604030504040204" pitchFamily="34" charset="0"/>
                          <a:cs typeface="Times New Roman" panose="02020603050405020304" pitchFamily="18" charset="0"/>
                        </a:rPr>
                        <a:t>r</a:t>
                      </a:r>
                      <a:r>
                        <a:rPr lang="en-CA" sz="1800" spc="5" dirty="0">
                          <a:effectLst/>
                          <a:latin typeface="+mn-lt"/>
                          <a:ea typeface="Verdana" panose="020B0604030504040204" pitchFamily="34" charset="0"/>
                          <a:cs typeface="Times New Roman" panose="02020603050405020304" pitchFamily="18" charset="0"/>
                        </a:rPr>
                        <a:t> M</a:t>
                      </a:r>
                      <a:r>
                        <a:rPr lang="en-CA" sz="1800" spc="10" dirty="0">
                          <a:effectLst/>
                          <a:latin typeface="+mn-lt"/>
                          <a:ea typeface="Verdana" panose="020B0604030504040204" pitchFamily="34" charset="0"/>
                          <a:cs typeface="Times New Roman" panose="02020603050405020304" pitchFamily="18" charset="0"/>
                        </a:rPr>
                        <a:t>a</a:t>
                      </a:r>
                      <a:r>
                        <a:rPr lang="en-CA" sz="1800" spc="-30" dirty="0">
                          <a:effectLst/>
                          <a:latin typeface="+mn-lt"/>
                          <a:ea typeface="Verdana" panose="020B0604030504040204" pitchFamily="34" charset="0"/>
                          <a:cs typeface="Times New Roman" panose="02020603050405020304" pitchFamily="18" charset="0"/>
                        </a:rPr>
                        <a:t>y</a:t>
                      </a:r>
                      <a:endParaRPr lang="en-CA" sz="1800" dirty="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2939250323"/>
                  </a:ext>
                </a:extLst>
              </a:tr>
            </a:tbl>
          </a:graphicData>
        </a:graphic>
      </p:graphicFrame>
    </p:spTree>
    <p:extLst>
      <p:ext uri="{BB962C8B-B14F-4D97-AF65-F5344CB8AC3E}">
        <p14:creationId xmlns:p14="http://schemas.microsoft.com/office/powerpoint/2010/main" val="11547961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rmAutofit fontScale="90000"/>
          </a:bodyPr>
          <a:lstStyle/>
          <a:p>
            <a:r>
              <a:rPr lang="en-US" sz="4000" dirty="0"/>
              <a:t>Routes to Apprenticeship: What are they?</a:t>
            </a:r>
            <a:r>
              <a:rPr lang="en-CA" dirty="0"/>
              <a:t/>
            </a:r>
            <a:br>
              <a:rPr lang="en-CA" dirty="0"/>
            </a:br>
            <a:endParaRPr lang="en-US" sz="3600" dirty="0">
              <a:latin typeface="+mn-lt"/>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xmlns=""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xmlns="" id="{8494C254-B7D2-469B-88CD-0C45986AEF66}"/>
              </a:ext>
            </a:extLst>
          </p:cNvPr>
          <p:cNvCxnSpPr>
            <a:cxnSpLocks/>
          </p:cNvCxnSpPr>
          <p:nvPr/>
        </p:nvCxnSpPr>
        <p:spPr>
          <a:xfrm>
            <a:off x="929473" y="835441"/>
            <a:ext cx="9967965"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xmlns="" id="{9144D7B1-144C-48DC-8246-86ADBE571F3B}"/>
              </a:ext>
            </a:extLst>
          </p:cNvPr>
          <p:cNvSpPr txBox="1">
            <a:spLocks noChangeArrowheads="1"/>
          </p:cNvSpPr>
          <p:nvPr/>
        </p:nvSpPr>
        <p:spPr bwMode="auto">
          <a:xfrm>
            <a:off x="1462035" y="1381641"/>
            <a:ext cx="9822264" cy="4475109"/>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lgn="l">
              <a:buNone/>
            </a:pPr>
            <a:endParaRPr lang="en-CA" sz="2000" dirty="0"/>
          </a:p>
          <a:p>
            <a:pPr marL="0" indent="0" algn="l">
              <a:buNone/>
            </a:pPr>
            <a:endParaRPr lang="en-US" altLang="en-US" sz="2800" dirty="0"/>
          </a:p>
          <a:p>
            <a:pPr marL="0" indent="0" algn="l">
              <a:buNone/>
            </a:pPr>
            <a:endParaRPr lang="en-US" altLang="en-US" sz="2800" dirty="0"/>
          </a:p>
          <a:p>
            <a:endParaRPr lang="en-US" altLang="en-US" dirty="0"/>
          </a:p>
        </p:txBody>
      </p:sp>
      <p:graphicFrame>
        <p:nvGraphicFramePr>
          <p:cNvPr id="6" name="Table 6">
            <a:extLst>
              <a:ext uri="{FF2B5EF4-FFF2-40B4-BE49-F238E27FC236}">
                <a16:creationId xmlns:a16="http://schemas.microsoft.com/office/drawing/2014/main" xmlns="" id="{535065BC-36C9-43A5-91E4-23CAC342ED94}"/>
              </a:ext>
            </a:extLst>
          </p:cNvPr>
          <p:cNvGraphicFramePr>
            <a:graphicFrameLocks noGrp="1"/>
          </p:cNvGraphicFramePr>
          <p:nvPr>
            <p:extLst>
              <p:ext uri="{D42A27DB-BD31-4B8C-83A1-F6EECF244321}">
                <p14:modId xmlns:p14="http://schemas.microsoft.com/office/powerpoint/2010/main" val="4077039536"/>
              </p:ext>
            </p:extLst>
          </p:nvPr>
        </p:nvGraphicFramePr>
        <p:xfrm>
          <a:off x="974690" y="1149222"/>
          <a:ext cx="10158884" cy="4136208"/>
        </p:xfrm>
        <a:graphic>
          <a:graphicData uri="http://schemas.openxmlformats.org/drawingml/2006/table">
            <a:tbl>
              <a:tblPr firstRow="1" bandRow="1">
                <a:tableStyleId>{93296810-A885-4BE3-A3E7-6D5BEEA58F35}</a:tableStyleId>
              </a:tblPr>
              <a:tblGrid>
                <a:gridCol w="2878853">
                  <a:extLst>
                    <a:ext uri="{9D8B030D-6E8A-4147-A177-3AD203B41FA5}">
                      <a16:colId xmlns:a16="http://schemas.microsoft.com/office/drawing/2014/main" xmlns="" val="1643171045"/>
                    </a:ext>
                  </a:extLst>
                </a:gridCol>
                <a:gridCol w="3979147">
                  <a:extLst>
                    <a:ext uri="{9D8B030D-6E8A-4147-A177-3AD203B41FA5}">
                      <a16:colId xmlns:a16="http://schemas.microsoft.com/office/drawing/2014/main" xmlns="" val="3782576939"/>
                    </a:ext>
                  </a:extLst>
                </a:gridCol>
                <a:gridCol w="3300884">
                  <a:extLst>
                    <a:ext uri="{9D8B030D-6E8A-4147-A177-3AD203B41FA5}">
                      <a16:colId xmlns:a16="http://schemas.microsoft.com/office/drawing/2014/main" xmlns="" val="2165856445"/>
                    </a:ext>
                  </a:extLst>
                </a:gridCol>
              </a:tblGrid>
              <a:tr h="387808">
                <a:tc>
                  <a:txBody>
                    <a:bodyPr/>
                    <a:lstStyle/>
                    <a:p>
                      <a:r>
                        <a:rPr lang="en-CA" dirty="0">
                          <a:solidFill>
                            <a:schemeClr val="tx1"/>
                          </a:solidFill>
                        </a:rPr>
                        <a:t>What</a:t>
                      </a:r>
                    </a:p>
                  </a:txBody>
                  <a:tcPr/>
                </a:tc>
                <a:tc>
                  <a:txBody>
                    <a:bodyPr/>
                    <a:lstStyle/>
                    <a:p>
                      <a:r>
                        <a:rPr lang="en-CA" dirty="0">
                          <a:solidFill>
                            <a:schemeClr val="tx1"/>
                          </a:solidFill>
                        </a:rPr>
                        <a:t>How </a:t>
                      </a:r>
                    </a:p>
                  </a:txBody>
                  <a:tcPr/>
                </a:tc>
                <a:tc>
                  <a:txBody>
                    <a:bodyPr/>
                    <a:lstStyle/>
                    <a:p>
                      <a:r>
                        <a:rPr lang="en-CA" dirty="0">
                          <a:solidFill>
                            <a:schemeClr val="tx1"/>
                          </a:solidFill>
                        </a:rPr>
                        <a:t>When</a:t>
                      </a:r>
                    </a:p>
                  </a:txBody>
                  <a:tcPr/>
                </a:tc>
                <a:extLst>
                  <a:ext uri="{0D108BD9-81ED-4DB2-BD59-A6C34878D82A}">
                    <a16:rowId xmlns:a16="http://schemas.microsoft.com/office/drawing/2014/main" xmlns="" val="2511466912"/>
                  </a:ext>
                </a:extLst>
              </a:tr>
              <a:tr h="1665956">
                <a:tc>
                  <a:txBody>
                    <a:bodyPr/>
                    <a:lstStyle/>
                    <a:p>
                      <a:pPr>
                        <a:spcAft>
                          <a:spcPts val="0"/>
                        </a:spcAft>
                      </a:pPr>
                      <a:r>
                        <a:rPr lang="en-CA" sz="1800" b="1" spc="5" dirty="0">
                          <a:effectLst/>
                          <a:latin typeface="+mn-lt"/>
                          <a:ea typeface="Verdana" panose="020B0604030504040204" pitchFamily="34" charset="0"/>
                          <a:cs typeface="Times New Roman" panose="02020603050405020304" pitchFamily="18" charset="0"/>
                        </a:rPr>
                        <a:t>U</a:t>
                      </a:r>
                      <a:r>
                        <a:rPr lang="en-CA" sz="1800" b="1" dirty="0">
                          <a:effectLst/>
                          <a:latin typeface="+mn-lt"/>
                          <a:ea typeface="Verdana" panose="020B0604030504040204" pitchFamily="34" charset="0"/>
                          <a:cs typeface="Times New Roman" panose="02020603050405020304" pitchFamily="18" charset="0"/>
                        </a:rPr>
                        <a:t>n</a:t>
                      </a:r>
                      <a:r>
                        <a:rPr lang="en-CA" sz="1800" b="1" spc="-20" dirty="0">
                          <a:effectLst/>
                          <a:latin typeface="+mn-lt"/>
                          <a:ea typeface="Verdana" panose="020B0604030504040204" pitchFamily="34" charset="0"/>
                          <a:cs typeface="Times New Roman" panose="02020603050405020304" pitchFamily="18" charset="0"/>
                        </a:rPr>
                        <a:t>i</a:t>
                      </a:r>
                      <a:r>
                        <a:rPr lang="en-CA" sz="1800" b="1" dirty="0">
                          <a:effectLst/>
                          <a:latin typeface="+mn-lt"/>
                          <a:ea typeface="Verdana" panose="020B0604030504040204" pitchFamily="34" charset="0"/>
                          <a:cs typeface="Times New Roman" panose="02020603050405020304" pitchFamily="18" charset="0"/>
                        </a:rPr>
                        <a:t>on</a:t>
                      </a:r>
                      <a:r>
                        <a:rPr lang="en-CA" sz="1800" b="1" spc="-5" dirty="0">
                          <a:effectLst/>
                          <a:latin typeface="+mn-lt"/>
                          <a:ea typeface="Verdana" panose="020B0604030504040204" pitchFamily="34" charset="0"/>
                          <a:cs typeface="Times New Roman" panose="02020603050405020304" pitchFamily="18" charset="0"/>
                        </a:rPr>
                        <a:t> </a:t>
                      </a:r>
                      <a:r>
                        <a:rPr lang="en-CA" sz="1800" b="1" dirty="0">
                          <a:effectLst/>
                          <a:latin typeface="+mn-lt"/>
                          <a:ea typeface="Verdana" panose="020B0604030504040204" pitchFamily="34" charset="0"/>
                          <a:cs typeface="Times New Roman" panose="02020603050405020304" pitchFamily="18" charset="0"/>
                        </a:rPr>
                        <a:t>or</a:t>
                      </a:r>
                      <a:r>
                        <a:rPr lang="en-CA" sz="1800" b="1" spc="5" dirty="0">
                          <a:effectLst/>
                          <a:latin typeface="+mn-lt"/>
                          <a:ea typeface="Verdana" panose="020B0604030504040204" pitchFamily="34" charset="0"/>
                          <a:cs typeface="Times New Roman" panose="02020603050405020304" pitchFamily="18" charset="0"/>
                        </a:rPr>
                        <a:t> </a:t>
                      </a:r>
                      <a:r>
                        <a:rPr lang="en-CA" sz="1800" b="1" spc="-35" dirty="0">
                          <a:effectLst/>
                          <a:latin typeface="+mn-lt"/>
                          <a:ea typeface="Verdana" panose="020B0604030504040204" pitchFamily="34" charset="0"/>
                          <a:cs typeface="Times New Roman" panose="02020603050405020304" pitchFamily="18" charset="0"/>
                        </a:rPr>
                        <a:t>I</a:t>
                      </a:r>
                      <a:r>
                        <a:rPr lang="en-CA" sz="1800" b="1" dirty="0">
                          <a:effectLst/>
                          <a:latin typeface="+mn-lt"/>
                          <a:ea typeface="Verdana" panose="020B0604030504040204" pitchFamily="34" charset="0"/>
                          <a:cs typeface="Times New Roman" panose="02020603050405020304" pitchFamily="18" charset="0"/>
                        </a:rPr>
                        <a:t>n</a:t>
                      </a:r>
                      <a:r>
                        <a:rPr lang="en-CA" sz="1800" b="1" spc="5" dirty="0">
                          <a:effectLst/>
                          <a:latin typeface="+mn-lt"/>
                          <a:ea typeface="Verdana" panose="020B0604030504040204" pitchFamily="34" charset="0"/>
                          <a:cs typeface="Times New Roman" panose="02020603050405020304" pitchFamily="18" charset="0"/>
                        </a:rPr>
                        <a:t>d</a:t>
                      </a:r>
                      <a:r>
                        <a:rPr lang="en-CA" sz="1800" b="1" dirty="0">
                          <a:effectLst/>
                          <a:latin typeface="+mn-lt"/>
                          <a:ea typeface="Verdana" panose="020B0604030504040204" pitchFamily="34" charset="0"/>
                          <a:cs typeface="Times New Roman" panose="02020603050405020304" pitchFamily="18" charset="0"/>
                        </a:rPr>
                        <a:t>us</a:t>
                      </a:r>
                      <a:r>
                        <a:rPr lang="en-CA" sz="1800" b="1" spc="-5" dirty="0">
                          <a:effectLst/>
                          <a:latin typeface="+mn-lt"/>
                          <a:ea typeface="Verdana" panose="020B0604030504040204" pitchFamily="34" charset="0"/>
                          <a:cs typeface="Times New Roman" panose="02020603050405020304" pitchFamily="18" charset="0"/>
                        </a:rPr>
                        <a:t>t</a:t>
                      </a:r>
                      <a:r>
                        <a:rPr lang="en-CA" sz="1800" b="1" spc="10" dirty="0">
                          <a:effectLst/>
                          <a:latin typeface="+mn-lt"/>
                          <a:ea typeface="Verdana" panose="020B0604030504040204" pitchFamily="34" charset="0"/>
                          <a:cs typeface="Times New Roman" panose="02020603050405020304" pitchFamily="18" charset="0"/>
                        </a:rPr>
                        <a:t>r</a:t>
                      </a:r>
                      <a:r>
                        <a:rPr lang="en-CA" sz="1800" b="1" dirty="0">
                          <a:effectLst/>
                          <a:latin typeface="+mn-lt"/>
                          <a:ea typeface="Verdana" panose="020B0604030504040204" pitchFamily="34" charset="0"/>
                          <a:cs typeface="Times New Roman" panose="02020603050405020304" pitchFamily="18" charset="0"/>
                        </a:rPr>
                        <a:t>y</a:t>
                      </a:r>
                      <a:r>
                        <a:rPr lang="en-CA" sz="1800" b="1" spc="-10" dirty="0">
                          <a:effectLst/>
                          <a:latin typeface="+mn-lt"/>
                          <a:ea typeface="Verdana" panose="020B0604030504040204" pitchFamily="34" charset="0"/>
                          <a:cs typeface="Times New Roman" panose="02020603050405020304" pitchFamily="18" charset="0"/>
                        </a:rPr>
                        <a:t> A</a:t>
                      </a:r>
                      <a:r>
                        <a:rPr lang="en-CA" sz="1800" b="1" spc="5" dirty="0">
                          <a:effectLst/>
                          <a:latin typeface="+mn-lt"/>
                          <a:ea typeface="Verdana" panose="020B0604030504040204" pitchFamily="34" charset="0"/>
                          <a:cs typeface="Times New Roman" panose="02020603050405020304" pitchFamily="18" charset="0"/>
                        </a:rPr>
                        <a:t>pp</a:t>
                      </a:r>
                      <a:r>
                        <a:rPr lang="en-CA" sz="1800" b="1" spc="10" dirty="0">
                          <a:effectLst/>
                          <a:latin typeface="+mn-lt"/>
                          <a:ea typeface="Verdana" panose="020B0604030504040204" pitchFamily="34" charset="0"/>
                          <a:cs typeface="Times New Roman" panose="02020603050405020304" pitchFamily="18" charset="0"/>
                        </a:rPr>
                        <a:t>r</a:t>
                      </a:r>
                      <a:r>
                        <a:rPr lang="en-CA" sz="1800" b="1" dirty="0">
                          <a:effectLst/>
                          <a:latin typeface="+mn-lt"/>
                          <a:ea typeface="Verdana" panose="020B0604030504040204" pitchFamily="34" charset="0"/>
                          <a:cs typeface="Times New Roman" panose="02020603050405020304" pitchFamily="18" charset="0"/>
                        </a:rPr>
                        <a:t>o</a:t>
                      </a:r>
                      <a:r>
                        <a:rPr lang="en-CA" sz="1800" b="1" spc="-5" dirty="0">
                          <a:effectLst/>
                          <a:latin typeface="+mn-lt"/>
                          <a:ea typeface="Verdana" panose="020B0604030504040204" pitchFamily="34" charset="0"/>
                          <a:cs typeface="Times New Roman" panose="02020603050405020304" pitchFamily="18" charset="0"/>
                        </a:rPr>
                        <a:t>v</a:t>
                      </a:r>
                      <a:r>
                        <a:rPr lang="en-CA" sz="1800" b="1" spc="-10" dirty="0">
                          <a:effectLst/>
                          <a:latin typeface="+mn-lt"/>
                          <a:ea typeface="Verdana" panose="020B0604030504040204" pitchFamily="34" charset="0"/>
                          <a:cs typeface="Times New Roman" panose="02020603050405020304" pitchFamily="18" charset="0"/>
                        </a:rPr>
                        <a:t>e</a:t>
                      </a:r>
                      <a:r>
                        <a:rPr lang="en-CA" sz="1800" b="1" dirty="0">
                          <a:effectLst/>
                          <a:latin typeface="+mn-lt"/>
                          <a:ea typeface="Verdana" panose="020B0604030504040204" pitchFamily="34" charset="0"/>
                          <a:cs typeface="Times New Roman" panose="02020603050405020304" pitchFamily="18" charset="0"/>
                        </a:rPr>
                        <a:t>d </a:t>
                      </a:r>
                      <a:r>
                        <a:rPr lang="en-CA" sz="1800" b="1" spc="-10" dirty="0">
                          <a:effectLst/>
                          <a:latin typeface="+mn-lt"/>
                          <a:ea typeface="Verdana" panose="020B0604030504040204" pitchFamily="34" charset="0"/>
                          <a:cs typeface="Times New Roman" panose="02020603050405020304" pitchFamily="18" charset="0"/>
                        </a:rPr>
                        <a:t>T</a:t>
                      </a:r>
                      <a:r>
                        <a:rPr lang="en-CA" sz="1800" b="1" spc="-15" dirty="0">
                          <a:effectLst/>
                          <a:latin typeface="+mn-lt"/>
                          <a:ea typeface="Verdana" panose="020B0604030504040204" pitchFamily="34" charset="0"/>
                          <a:cs typeface="Times New Roman" panose="02020603050405020304" pitchFamily="18" charset="0"/>
                        </a:rPr>
                        <a:t>r</a:t>
                      </a:r>
                      <a:r>
                        <a:rPr lang="en-CA" sz="1800" b="1" spc="10" dirty="0">
                          <a:effectLst/>
                          <a:latin typeface="+mn-lt"/>
                          <a:ea typeface="Verdana" panose="020B0604030504040204" pitchFamily="34" charset="0"/>
                          <a:cs typeface="Times New Roman" panose="02020603050405020304" pitchFamily="18" charset="0"/>
                        </a:rPr>
                        <a:t>a</a:t>
                      </a:r>
                      <a:r>
                        <a:rPr lang="en-CA" sz="1800" b="1" spc="-15" dirty="0">
                          <a:effectLst/>
                          <a:latin typeface="+mn-lt"/>
                          <a:ea typeface="Verdana" panose="020B0604030504040204" pitchFamily="34" charset="0"/>
                          <a:cs typeface="Times New Roman" panose="02020603050405020304" pitchFamily="18" charset="0"/>
                        </a:rPr>
                        <a:t>i</a:t>
                      </a:r>
                      <a:r>
                        <a:rPr lang="en-CA" sz="1800" b="1" dirty="0">
                          <a:effectLst/>
                          <a:latin typeface="+mn-lt"/>
                          <a:ea typeface="Verdana" panose="020B0604030504040204" pitchFamily="34" charset="0"/>
                          <a:cs typeface="Times New Roman" panose="02020603050405020304" pitchFamily="18" charset="0"/>
                        </a:rPr>
                        <a:t>n</a:t>
                      </a:r>
                      <a:r>
                        <a:rPr lang="en-CA" sz="1800" b="1" spc="-20" dirty="0">
                          <a:effectLst/>
                          <a:latin typeface="+mn-lt"/>
                          <a:ea typeface="Verdana" panose="020B0604030504040204" pitchFamily="34" charset="0"/>
                          <a:cs typeface="Times New Roman" panose="02020603050405020304" pitchFamily="18" charset="0"/>
                        </a:rPr>
                        <a:t>i</a:t>
                      </a:r>
                      <a:r>
                        <a:rPr lang="en-CA" sz="1800" b="1" dirty="0">
                          <a:effectLst/>
                          <a:latin typeface="+mn-lt"/>
                          <a:ea typeface="Verdana" panose="020B0604030504040204" pitchFamily="34" charset="0"/>
                          <a:cs typeface="Times New Roman" panose="02020603050405020304" pitchFamily="18" charset="0"/>
                        </a:rPr>
                        <a:t>n</a:t>
                      </a:r>
                      <a:r>
                        <a:rPr lang="en-CA" sz="1800" b="1" spc="25" dirty="0">
                          <a:effectLst/>
                          <a:latin typeface="+mn-lt"/>
                          <a:ea typeface="Verdana" panose="020B0604030504040204" pitchFamily="34" charset="0"/>
                          <a:cs typeface="Times New Roman" panose="02020603050405020304" pitchFamily="18" charset="0"/>
                        </a:rPr>
                        <a:t>g</a:t>
                      </a:r>
                      <a:r>
                        <a:rPr lang="en-CA" sz="1800" spc="25" dirty="0">
                          <a:effectLst/>
                          <a:latin typeface="+mn-lt"/>
                          <a:ea typeface="Verdana" panose="020B0604030504040204" pitchFamily="34" charset="0"/>
                          <a:cs typeface="Times New Roman" panose="02020603050405020304" pitchFamily="18" charset="0"/>
                        </a:rPr>
                        <a:t> </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s </a:t>
                      </a:r>
                      <a:r>
                        <a:rPr lang="en-CA" sz="1800" spc="10" dirty="0">
                          <a:effectLst/>
                          <a:latin typeface="+mn-lt"/>
                          <a:ea typeface="Verdana" panose="020B0604030504040204" pitchFamily="34" charset="0"/>
                          <a:cs typeface="Times New Roman" panose="02020603050405020304" pitchFamily="18" charset="0"/>
                        </a:rPr>
                        <a:t>a</a:t>
                      </a:r>
                      <a:r>
                        <a:rPr lang="en-CA" sz="1800" spc="-5" dirty="0">
                          <a:effectLst/>
                          <a:latin typeface="+mn-lt"/>
                          <a:ea typeface="Verdana" panose="020B0604030504040204" pitchFamily="34" charset="0"/>
                          <a:cs typeface="Times New Roman" panose="02020603050405020304" pitchFamily="18" charset="0"/>
                        </a:rPr>
                        <a:t>v</a:t>
                      </a:r>
                      <a:r>
                        <a:rPr lang="en-CA" sz="1800" spc="10" dirty="0">
                          <a:effectLst/>
                          <a:latin typeface="+mn-lt"/>
                          <a:ea typeface="Verdana" panose="020B0604030504040204" pitchFamily="34" charset="0"/>
                          <a:cs typeface="Times New Roman" panose="02020603050405020304" pitchFamily="18" charset="0"/>
                        </a:rPr>
                        <a:t>a</a:t>
                      </a:r>
                      <a:r>
                        <a:rPr lang="en-CA" sz="1800" spc="-15" dirty="0">
                          <a:effectLst/>
                          <a:latin typeface="+mn-lt"/>
                          <a:ea typeface="Verdana" panose="020B0604030504040204" pitchFamily="34" charset="0"/>
                          <a:cs typeface="Times New Roman" panose="02020603050405020304" pitchFamily="18" charset="0"/>
                        </a:rPr>
                        <a:t>il</a:t>
                      </a:r>
                      <a:r>
                        <a:rPr lang="en-CA" sz="1800" spc="10" dirty="0">
                          <a:effectLst/>
                          <a:latin typeface="+mn-lt"/>
                          <a:ea typeface="Verdana" panose="020B0604030504040204" pitchFamily="34" charset="0"/>
                          <a:cs typeface="Times New Roman" panose="02020603050405020304" pitchFamily="18" charset="0"/>
                        </a:rPr>
                        <a:t>a</a:t>
                      </a:r>
                      <a:r>
                        <a:rPr lang="en-CA" sz="1800" spc="5" dirty="0">
                          <a:effectLst/>
                          <a:latin typeface="+mn-lt"/>
                          <a:ea typeface="Verdana" panose="020B0604030504040204" pitchFamily="34" charset="0"/>
                          <a:cs typeface="Times New Roman" panose="02020603050405020304" pitchFamily="18" charset="0"/>
                        </a:rPr>
                        <a:t>b</a:t>
                      </a:r>
                      <a:r>
                        <a:rPr lang="en-CA" sz="1800" spc="-15" dirty="0">
                          <a:effectLst/>
                          <a:latin typeface="+mn-lt"/>
                          <a:ea typeface="Verdana" panose="020B0604030504040204" pitchFamily="34" charset="0"/>
                          <a:cs typeface="Times New Roman" panose="02020603050405020304" pitchFamily="18" charset="0"/>
                        </a:rPr>
                        <a:t>l</a:t>
                      </a:r>
                      <a:r>
                        <a:rPr lang="en-CA" sz="1800" dirty="0">
                          <a:effectLst/>
                          <a:latin typeface="+mn-lt"/>
                          <a:ea typeface="Verdana" panose="020B0604030504040204" pitchFamily="34" charset="0"/>
                          <a:cs typeface="Times New Roman" panose="02020603050405020304" pitchFamily="18" charset="0"/>
                        </a:rPr>
                        <a:t>e</a:t>
                      </a:r>
                      <a:r>
                        <a:rPr lang="en-CA" sz="1800" spc="-1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t</a:t>
                      </a:r>
                      <a:r>
                        <a:rPr lang="en-CA" sz="1800" spc="-5" dirty="0">
                          <a:effectLst/>
                          <a:latin typeface="+mn-lt"/>
                          <a:ea typeface="Verdana" panose="020B0604030504040204" pitchFamily="34" charset="0"/>
                          <a:cs typeface="Times New Roman" panose="02020603050405020304" pitchFamily="18" charset="0"/>
                        </a:rPr>
                        <a:t>h</a:t>
                      </a:r>
                      <a:r>
                        <a:rPr lang="en-CA" sz="1800" spc="10" dirty="0">
                          <a:effectLst/>
                          <a:latin typeface="+mn-lt"/>
                          <a:ea typeface="Verdana" panose="020B0604030504040204" pitchFamily="34" charset="0"/>
                          <a:cs typeface="Times New Roman" panose="02020603050405020304" pitchFamily="18" charset="0"/>
                        </a:rPr>
                        <a:t>r</a:t>
                      </a:r>
                      <a:r>
                        <a:rPr lang="en-CA" sz="1800" dirty="0">
                          <a:effectLst/>
                          <a:latin typeface="+mn-lt"/>
                          <a:ea typeface="Verdana" panose="020B0604030504040204" pitchFamily="34" charset="0"/>
                          <a:cs typeface="Times New Roman" panose="02020603050405020304" pitchFamily="18" charset="0"/>
                        </a:rPr>
                        <a:t>ou</a:t>
                      </a:r>
                      <a:r>
                        <a:rPr lang="en-CA" sz="1800" spc="5" dirty="0">
                          <a:effectLst/>
                          <a:latin typeface="+mn-lt"/>
                          <a:ea typeface="Verdana" panose="020B0604030504040204" pitchFamily="34" charset="0"/>
                          <a:cs typeface="Times New Roman" panose="02020603050405020304" pitchFamily="18" charset="0"/>
                        </a:rPr>
                        <a:t>g</a:t>
                      </a:r>
                      <a:r>
                        <a:rPr lang="en-CA" sz="1800" dirty="0">
                          <a:effectLst/>
                          <a:latin typeface="+mn-lt"/>
                          <a:ea typeface="Verdana" panose="020B0604030504040204" pitchFamily="34" charset="0"/>
                          <a:cs typeface="Times New Roman" panose="02020603050405020304" pitchFamily="18" charset="0"/>
                        </a:rPr>
                        <a:t>h</a:t>
                      </a:r>
                      <a:r>
                        <a:rPr lang="en-CA" sz="1800" spc="-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s</a:t>
                      </a:r>
                      <a:r>
                        <a:rPr lang="en-CA" sz="1800" spc="-20" dirty="0">
                          <a:effectLst/>
                          <a:latin typeface="+mn-lt"/>
                          <a:ea typeface="Verdana" panose="020B0604030504040204" pitchFamily="34" charset="0"/>
                          <a:cs typeface="Times New Roman" panose="02020603050405020304" pitchFamily="18" charset="0"/>
                        </a:rPr>
                        <a:t>o</a:t>
                      </a:r>
                      <a:r>
                        <a:rPr lang="en-CA" sz="1800" spc="5" dirty="0">
                          <a:effectLst/>
                          <a:latin typeface="+mn-lt"/>
                          <a:ea typeface="Verdana" panose="020B0604030504040204" pitchFamily="34" charset="0"/>
                          <a:cs typeface="Times New Roman" panose="02020603050405020304" pitchFamily="18" charset="0"/>
                        </a:rPr>
                        <a:t>m</a:t>
                      </a:r>
                      <a:r>
                        <a:rPr lang="en-CA" sz="1800" dirty="0">
                          <a:effectLst/>
                          <a:latin typeface="+mn-lt"/>
                          <a:ea typeface="Verdana" panose="020B0604030504040204" pitchFamily="34" charset="0"/>
                          <a:cs typeface="Times New Roman" panose="02020603050405020304" pitchFamily="18" charset="0"/>
                        </a:rPr>
                        <a:t>e</a:t>
                      </a:r>
                      <a:r>
                        <a:rPr lang="en-CA" sz="1800" spc="-1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u</a:t>
                      </a:r>
                      <a:r>
                        <a:rPr lang="en-CA" sz="1800" spc="-5" dirty="0">
                          <a:effectLst/>
                          <a:latin typeface="+mn-lt"/>
                          <a:ea typeface="Verdana" panose="020B0604030504040204" pitchFamily="34" charset="0"/>
                          <a:cs typeface="Times New Roman" panose="02020603050405020304" pitchFamily="18" charset="0"/>
                        </a:rPr>
                        <a:t>n</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ons </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nd t</a:t>
                      </a:r>
                      <a:r>
                        <a:rPr lang="en-CA" sz="1800" spc="5" dirty="0">
                          <a:effectLst/>
                          <a:latin typeface="+mn-lt"/>
                          <a:ea typeface="Verdana" panose="020B0604030504040204" pitchFamily="34" charset="0"/>
                          <a:cs typeface="Times New Roman" panose="02020603050405020304" pitchFamily="18" charset="0"/>
                        </a:rPr>
                        <a:t>r</a:t>
                      </a:r>
                      <a:r>
                        <a:rPr lang="en-CA" sz="1800" spc="10" dirty="0">
                          <a:effectLst/>
                          <a:latin typeface="+mn-lt"/>
                          <a:ea typeface="Verdana" panose="020B0604030504040204" pitchFamily="34" charset="0"/>
                          <a:cs typeface="Times New Roman" panose="02020603050405020304" pitchFamily="18" charset="0"/>
                        </a:rPr>
                        <a:t>a</a:t>
                      </a:r>
                      <a:r>
                        <a:rPr lang="en-CA" sz="1800" spc="5" dirty="0">
                          <a:effectLst/>
                          <a:latin typeface="+mn-lt"/>
                          <a:ea typeface="Verdana" panose="020B0604030504040204" pitchFamily="34" charset="0"/>
                          <a:cs typeface="Times New Roman" panose="02020603050405020304" pitchFamily="18" charset="0"/>
                        </a:rPr>
                        <a:t>d</a:t>
                      </a:r>
                      <a:r>
                        <a:rPr lang="en-CA" sz="1800" dirty="0">
                          <a:effectLst/>
                          <a:latin typeface="+mn-lt"/>
                          <a:ea typeface="Verdana" panose="020B0604030504040204" pitchFamily="34" charset="0"/>
                          <a:cs typeface="Times New Roman" panose="02020603050405020304" pitchFamily="18" charset="0"/>
                        </a:rPr>
                        <a:t>e</a:t>
                      </a:r>
                      <a:r>
                        <a:rPr lang="en-CA" sz="1800" spc="-15" dirty="0">
                          <a:effectLst/>
                          <a:latin typeface="+mn-lt"/>
                          <a:ea typeface="Verdana" panose="020B0604030504040204" pitchFamily="34" charset="0"/>
                          <a:cs typeface="Times New Roman" panose="02020603050405020304" pitchFamily="18" charset="0"/>
                        </a:rPr>
                        <a:t> a</a:t>
                      </a:r>
                      <a:r>
                        <a:rPr lang="en-CA" sz="1800" dirty="0">
                          <a:effectLst/>
                          <a:latin typeface="+mn-lt"/>
                          <a:ea typeface="Verdana" panose="020B0604030504040204" pitchFamily="34" charset="0"/>
                          <a:cs typeface="Times New Roman" panose="02020603050405020304" pitchFamily="18" charset="0"/>
                        </a:rPr>
                        <a:t>ssoc</a:t>
                      </a:r>
                      <a:r>
                        <a:rPr lang="en-CA" sz="1800" spc="-15" dirty="0">
                          <a:effectLst/>
                          <a:latin typeface="+mn-lt"/>
                          <a:ea typeface="Verdana" panose="020B0604030504040204" pitchFamily="34" charset="0"/>
                          <a:cs typeface="Times New Roman" panose="02020603050405020304" pitchFamily="18" charset="0"/>
                        </a:rPr>
                        <a:t>i</a:t>
                      </a:r>
                      <a:r>
                        <a:rPr lang="en-CA" sz="1800" spc="10" dirty="0">
                          <a:effectLst/>
                          <a:latin typeface="+mn-lt"/>
                          <a:ea typeface="Verdana" panose="020B0604030504040204" pitchFamily="34" charset="0"/>
                          <a:cs typeface="Times New Roman" panose="02020603050405020304" pitchFamily="18" charset="0"/>
                        </a:rPr>
                        <a:t>a</a:t>
                      </a:r>
                      <a:r>
                        <a:rPr lang="en-CA" sz="1800" spc="5" dirty="0">
                          <a:effectLst/>
                          <a:latin typeface="+mn-lt"/>
                          <a:ea typeface="Verdana" panose="020B0604030504040204" pitchFamily="34" charset="0"/>
                          <a:cs typeface="Times New Roman" panose="02020603050405020304" pitchFamily="18" charset="0"/>
                        </a:rPr>
                        <a:t>t</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ons</a:t>
                      </a:r>
                      <a:endParaRPr lang="en-CA" sz="1800" dirty="0">
                        <a:effectLst/>
                        <a:latin typeface="+mn-lt"/>
                        <a:ea typeface="MS Mincho" panose="02020609040205080304" pitchFamily="49" charset="-128"/>
                        <a:cs typeface="Times New Roman" panose="02020603050405020304" pitchFamily="18" charset="0"/>
                      </a:endParaRPr>
                    </a:p>
                  </a:txBody>
                  <a:tcPr marL="68580" marR="68580" marT="0" marB="0" anchor="ctr"/>
                </a:tc>
                <a:tc>
                  <a:txBody>
                    <a:bodyPr/>
                    <a:lstStyle/>
                    <a:p>
                      <a:pPr marL="0" lvl="0" indent="0">
                        <a:spcAft>
                          <a:spcPts val="0"/>
                        </a:spcAft>
                        <a:buFont typeface="Symbol" panose="05050102010706020507" pitchFamily="18" charset="2"/>
                        <a:buNone/>
                      </a:pPr>
                      <a:endParaRPr lang="en-CA" sz="1200" spc="10" dirty="0">
                        <a:effectLst/>
                        <a:latin typeface="+mn-lt"/>
                        <a:ea typeface="Verdana" panose="020B060403050404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CA" sz="1800" spc="10" dirty="0">
                          <a:effectLst/>
                          <a:latin typeface="+mn-lt"/>
                          <a:ea typeface="Verdana" panose="020B0604030504040204" pitchFamily="34" charset="0"/>
                          <a:cs typeface="Times New Roman" panose="02020603050405020304" pitchFamily="18" charset="0"/>
                        </a:rPr>
                        <a:t>Must be sponsored (hired) by a union and sign the</a:t>
                      </a:r>
                      <a:r>
                        <a:rPr lang="en-CA" sz="1800" spc="-1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Co</a:t>
                      </a:r>
                      <a:r>
                        <a:rPr lang="en-CA" sz="1800" spc="-5" dirty="0">
                          <a:effectLst/>
                          <a:latin typeface="+mn-lt"/>
                          <a:ea typeface="Verdana" panose="020B0604030504040204" pitchFamily="34" charset="0"/>
                          <a:cs typeface="Times New Roman" panose="02020603050405020304" pitchFamily="18" charset="0"/>
                        </a:rPr>
                        <a:t>n</a:t>
                      </a:r>
                      <a:r>
                        <a:rPr lang="en-CA" sz="1800" dirty="0">
                          <a:effectLst/>
                          <a:latin typeface="+mn-lt"/>
                          <a:ea typeface="Verdana" panose="020B0604030504040204" pitchFamily="34" charset="0"/>
                          <a:cs typeface="Times New Roman" panose="02020603050405020304" pitchFamily="18" charset="0"/>
                        </a:rPr>
                        <a:t>t</a:t>
                      </a:r>
                      <a:r>
                        <a:rPr lang="en-CA" sz="1800" spc="5" dirty="0">
                          <a:effectLst/>
                          <a:latin typeface="+mn-lt"/>
                          <a:ea typeface="Verdana" panose="020B0604030504040204" pitchFamily="34" charset="0"/>
                          <a:cs typeface="Times New Roman" panose="02020603050405020304" pitchFamily="18" charset="0"/>
                        </a:rPr>
                        <a:t>r</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ct</a:t>
                      </a:r>
                      <a:r>
                        <a:rPr lang="en-CA" sz="1800" spc="-30"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of</a:t>
                      </a:r>
                      <a:r>
                        <a:rPr lang="en-CA" sz="1800" spc="-5" dirty="0">
                          <a:effectLst/>
                          <a:latin typeface="+mn-lt"/>
                          <a:ea typeface="Verdana" panose="020B0604030504040204" pitchFamily="34" charset="0"/>
                          <a:cs typeface="Times New Roman" panose="02020603050405020304" pitchFamily="18" charset="0"/>
                        </a:rPr>
                        <a:t> </a:t>
                      </a:r>
                      <a:r>
                        <a:rPr lang="en-CA" sz="1800" spc="-10" dirty="0">
                          <a:effectLst/>
                          <a:latin typeface="+mn-lt"/>
                          <a:ea typeface="Verdana" panose="020B0604030504040204" pitchFamily="34" charset="0"/>
                          <a:cs typeface="Times New Roman" panose="02020603050405020304" pitchFamily="18" charset="0"/>
                        </a:rPr>
                        <a:t>A</a:t>
                      </a:r>
                      <a:r>
                        <a:rPr lang="en-CA" sz="1800" spc="5" dirty="0">
                          <a:effectLst/>
                          <a:latin typeface="+mn-lt"/>
                          <a:ea typeface="Verdana" panose="020B0604030504040204" pitchFamily="34" charset="0"/>
                          <a:cs typeface="Times New Roman" panose="02020603050405020304" pitchFamily="18" charset="0"/>
                        </a:rPr>
                        <a:t>pp</a:t>
                      </a:r>
                      <a:r>
                        <a:rPr lang="en-CA" sz="1800" spc="10" dirty="0">
                          <a:effectLst/>
                          <a:latin typeface="+mn-lt"/>
                          <a:ea typeface="Verdana" panose="020B0604030504040204" pitchFamily="34" charset="0"/>
                          <a:cs typeface="Times New Roman" panose="02020603050405020304" pitchFamily="18" charset="0"/>
                        </a:rPr>
                        <a:t>r</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n</a:t>
                      </a:r>
                      <a:r>
                        <a:rPr lang="en-CA" sz="1800" spc="-5" dirty="0">
                          <a:effectLst/>
                          <a:latin typeface="+mn-lt"/>
                          <a:ea typeface="Verdana" panose="020B0604030504040204" pitchFamily="34" charset="0"/>
                          <a:cs typeface="Times New Roman" panose="02020603050405020304" pitchFamily="18" charset="0"/>
                        </a:rPr>
                        <a:t>t</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c</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sh</a:t>
                      </a:r>
                      <a:r>
                        <a:rPr lang="en-CA" sz="1800" spc="-15" dirty="0">
                          <a:effectLst/>
                          <a:latin typeface="+mn-lt"/>
                          <a:ea typeface="Verdana" panose="020B0604030504040204" pitchFamily="34" charset="0"/>
                          <a:cs typeface="Times New Roman" panose="02020603050405020304" pitchFamily="18" charset="0"/>
                        </a:rPr>
                        <a:t>i</a:t>
                      </a:r>
                      <a:r>
                        <a:rPr lang="en-CA" sz="1800" dirty="0">
                          <a:effectLst/>
                          <a:latin typeface="+mn-lt"/>
                          <a:ea typeface="Verdana" panose="020B0604030504040204" pitchFamily="34" charset="0"/>
                          <a:cs typeface="Times New Roman" panose="02020603050405020304" pitchFamily="18" charset="0"/>
                        </a:rPr>
                        <a:t>p with a Local Apprenticeship Committee (LAC)</a:t>
                      </a:r>
                      <a:endParaRPr lang="en-CA" sz="1800" dirty="0">
                        <a:effectLst/>
                        <a:latin typeface="+mn-lt"/>
                        <a:ea typeface="MS Mincho" panose="02020609040205080304" pitchFamily="49" charset="-128"/>
                        <a:cs typeface="Times New Roman" panose="02020603050405020304" pitchFamily="18" charset="0"/>
                      </a:endParaRPr>
                    </a:p>
                  </a:txBody>
                  <a:tcPr marL="68580" marR="68580" marT="0" marB="0"/>
                </a:tc>
                <a:tc>
                  <a:txBody>
                    <a:bodyPr/>
                    <a:lstStyle/>
                    <a:p>
                      <a:pPr marL="0" lvl="0" indent="0">
                        <a:spcAft>
                          <a:spcPts val="0"/>
                        </a:spcAft>
                        <a:buFont typeface="Symbol" panose="05050102010706020507" pitchFamily="18" charset="2"/>
                        <a:buNone/>
                      </a:pPr>
                      <a:endParaRPr lang="en-CA" sz="1050" spc="5" dirty="0">
                        <a:effectLst/>
                        <a:latin typeface="+mn-lt"/>
                        <a:ea typeface="Verdana" panose="020B0604030504040204" pitchFamily="34" charset="0"/>
                        <a:cs typeface="Times New Roman" panose="02020603050405020304" pitchFamily="18" charset="0"/>
                      </a:endParaRPr>
                    </a:p>
                    <a:p>
                      <a:pPr marL="342900" lvl="0" indent="-342900">
                        <a:spcAft>
                          <a:spcPts val="0"/>
                        </a:spcAft>
                        <a:buFont typeface="Symbol" panose="05050102010706020507" pitchFamily="18" charset="2"/>
                        <a:buChar char=""/>
                      </a:pPr>
                      <a:r>
                        <a:rPr lang="en-CA" sz="1800" spc="5" dirty="0">
                          <a:effectLst/>
                          <a:latin typeface="+mn-lt"/>
                          <a:ea typeface="Verdana" panose="020B0604030504040204" pitchFamily="34" charset="0"/>
                          <a:cs typeface="Times New Roman" panose="02020603050405020304" pitchFamily="18" charset="0"/>
                        </a:rPr>
                        <a:t>M</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y</a:t>
                      </a:r>
                      <a:r>
                        <a:rPr lang="en-CA" sz="1800" spc="-10"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t</a:t>
                      </a:r>
                      <a:r>
                        <a:rPr lang="en-CA" sz="1800" spc="-20" dirty="0">
                          <a:effectLst/>
                          <a:latin typeface="+mn-lt"/>
                          <a:ea typeface="Verdana" panose="020B0604030504040204" pitchFamily="34" charset="0"/>
                          <a:cs typeface="Times New Roman" panose="02020603050405020304" pitchFamily="18" charset="0"/>
                        </a:rPr>
                        <a:t>a</a:t>
                      </a:r>
                      <a:r>
                        <a:rPr lang="en-CA" sz="1800" spc="-5" dirty="0">
                          <a:effectLst/>
                          <a:latin typeface="+mn-lt"/>
                          <a:ea typeface="Verdana" panose="020B0604030504040204" pitchFamily="34" charset="0"/>
                          <a:cs typeface="Times New Roman" panose="02020603050405020304" pitchFamily="18" charset="0"/>
                        </a:rPr>
                        <a:t>k</a:t>
                      </a:r>
                      <a:r>
                        <a:rPr lang="en-CA" sz="1800" dirty="0">
                          <a:effectLst/>
                          <a:latin typeface="+mn-lt"/>
                          <a:ea typeface="Verdana" panose="020B0604030504040204" pitchFamily="34" charset="0"/>
                          <a:cs typeface="Times New Roman" panose="02020603050405020304" pitchFamily="18" charset="0"/>
                        </a:rPr>
                        <a:t>e</a:t>
                      </a:r>
                      <a:r>
                        <a:rPr lang="en-CA" sz="1800" spc="-15" dirty="0">
                          <a:effectLst/>
                          <a:latin typeface="+mn-lt"/>
                          <a:ea typeface="Verdana" panose="020B0604030504040204" pitchFamily="34" charset="0"/>
                          <a:cs typeface="Times New Roman" panose="02020603050405020304" pitchFamily="18" charset="0"/>
                        </a:rPr>
                        <a:t> </a:t>
                      </a:r>
                      <a:r>
                        <a:rPr lang="en-CA" sz="1800" spc="5" dirty="0">
                          <a:effectLst/>
                          <a:latin typeface="+mn-lt"/>
                          <a:ea typeface="Verdana" panose="020B0604030504040204" pitchFamily="34" charset="0"/>
                          <a:cs typeface="Times New Roman" panose="02020603050405020304" pitchFamily="18" charset="0"/>
                        </a:rPr>
                        <a:t>p</a:t>
                      </a:r>
                      <a:r>
                        <a:rPr lang="en-CA" sz="1800" spc="-15" dirty="0">
                          <a:effectLst/>
                          <a:latin typeface="+mn-lt"/>
                          <a:ea typeface="Verdana" panose="020B0604030504040204" pitchFamily="34" charset="0"/>
                          <a:cs typeface="Times New Roman" panose="02020603050405020304" pitchFamily="18" charset="0"/>
                        </a:rPr>
                        <a:t>l</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ce</a:t>
                      </a:r>
                      <a:r>
                        <a:rPr lang="en-CA" sz="1800" spc="-10" dirty="0">
                          <a:effectLst/>
                          <a:latin typeface="+mn-lt"/>
                          <a:ea typeface="Verdana" panose="020B0604030504040204" pitchFamily="34" charset="0"/>
                          <a:cs typeface="Times New Roman" panose="02020603050405020304" pitchFamily="18" charset="0"/>
                        </a:rPr>
                        <a:t> </a:t>
                      </a:r>
                      <a:r>
                        <a:rPr lang="en-CA" sz="1800" spc="10" dirty="0">
                          <a:effectLst/>
                          <a:latin typeface="+mn-lt"/>
                          <a:ea typeface="Verdana" panose="020B0604030504040204" pitchFamily="34" charset="0"/>
                          <a:cs typeface="Times New Roman" panose="02020603050405020304" pitchFamily="18" charset="0"/>
                        </a:rPr>
                        <a:t>a</a:t>
                      </a:r>
                      <a:r>
                        <a:rPr lang="en-CA" sz="1800" dirty="0">
                          <a:effectLst/>
                          <a:latin typeface="+mn-lt"/>
                          <a:ea typeface="Verdana" panose="020B0604030504040204" pitchFamily="34" charset="0"/>
                          <a:cs typeface="Times New Roman" panose="02020603050405020304" pitchFamily="18" charset="0"/>
                        </a:rPr>
                        <a:t>t</a:t>
                      </a:r>
                      <a:r>
                        <a:rPr lang="en-CA" sz="1800" spc="-5" dirty="0">
                          <a:effectLst/>
                          <a:latin typeface="+mn-lt"/>
                          <a:ea typeface="Verdana" panose="020B0604030504040204" pitchFamily="34" charset="0"/>
                          <a:cs typeface="Times New Roman" panose="02020603050405020304" pitchFamily="18" charset="0"/>
                        </a:rPr>
                        <a:t> various </a:t>
                      </a:r>
                      <a:r>
                        <a:rPr lang="en-CA" sz="1800" dirty="0">
                          <a:effectLst/>
                          <a:latin typeface="+mn-lt"/>
                          <a:ea typeface="Verdana" panose="020B0604030504040204" pitchFamily="34" charset="0"/>
                          <a:cs typeface="Times New Roman" panose="02020603050405020304" pitchFamily="18" charset="0"/>
                        </a:rPr>
                        <a:t>t</a:t>
                      </a:r>
                      <a:r>
                        <a:rPr lang="en-CA" sz="1800" spc="-20" dirty="0">
                          <a:effectLst/>
                          <a:latin typeface="+mn-lt"/>
                          <a:ea typeface="Verdana" panose="020B0604030504040204" pitchFamily="34" charset="0"/>
                          <a:cs typeface="Times New Roman" panose="02020603050405020304" pitchFamily="18" charset="0"/>
                        </a:rPr>
                        <a:t>i</a:t>
                      </a:r>
                      <a:r>
                        <a:rPr lang="en-CA" sz="1800" spc="5" dirty="0">
                          <a:effectLst/>
                          <a:latin typeface="+mn-lt"/>
                          <a:ea typeface="Verdana" panose="020B0604030504040204" pitchFamily="34" charset="0"/>
                          <a:cs typeface="Times New Roman" panose="02020603050405020304" pitchFamily="18" charset="0"/>
                        </a:rPr>
                        <a:t>m</a:t>
                      </a:r>
                      <a:r>
                        <a:rPr lang="en-CA" sz="1800" spc="-10" dirty="0">
                          <a:effectLst/>
                          <a:latin typeface="+mn-lt"/>
                          <a:ea typeface="Verdana" panose="020B0604030504040204" pitchFamily="34" charset="0"/>
                          <a:cs typeface="Times New Roman" panose="02020603050405020304" pitchFamily="18" charset="0"/>
                        </a:rPr>
                        <a:t>e</a:t>
                      </a:r>
                      <a:r>
                        <a:rPr lang="en-CA" sz="1800" dirty="0">
                          <a:effectLst/>
                          <a:latin typeface="+mn-lt"/>
                          <a:ea typeface="Verdana" panose="020B0604030504040204" pitchFamily="34" charset="0"/>
                          <a:cs typeface="Times New Roman" panose="02020603050405020304" pitchFamily="18" charset="0"/>
                        </a:rPr>
                        <a:t>s of</a:t>
                      </a:r>
                      <a:r>
                        <a:rPr lang="en-CA" sz="1800" spc="-5" dirty="0">
                          <a:effectLst/>
                          <a:latin typeface="+mn-lt"/>
                          <a:ea typeface="Verdana" panose="020B0604030504040204" pitchFamily="34" charset="0"/>
                          <a:cs typeface="Times New Roman" panose="02020603050405020304" pitchFamily="18" charset="0"/>
                        </a:rPr>
                        <a:t> </a:t>
                      </a:r>
                      <a:r>
                        <a:rPr lang="en-CA" sz="1800" dirty="0">
                          <a:effectLst/>
                          <a:latin typeface="+mn-lt"/>
                          <a:ea typeface="Verdana" panose="020B0604030504040204" pitchFamily="34" charset="0"/>
                          <a:cs typeface="Times New Roman" panose="02020603050405020304" pitchFamily="18" charset="0"/>
                        </a:rPr>
                        <a:t>t</a:t>
                      </a:r>
                      <a:r>
                        <a:rPr lang="en-CA" sz="1800" spc="-5" dirty="0">
                          <a:effectLst/>
                          <a:latin typeface="+mn-lt"/>
                          <a:ea typeface="Verdana" panose="020B0604030504040204" pitchFamily="34" charset="0"/>
                          <a:cs typeface="Times New Roman" panose="02020603050405020304" pitchFamily="18" charset="0"/>
                        </a:rPr>
                        <a:t>h</a:t>
                      </a:r>
                      <a:r>
                        <a:rPr lang="en-CA" sz="1800" dirty="0">
                          <a:effectLst/>
                          <a:latin typeface="+mn-lt"/>
                          <a:ea typeface="Verdana" panose="020B0604030504040204" pitchFamily="34" charset="0"/>
                          <a:cs typeface="Times New Roman" panose="02020603050405020304" pitchFamily="18" charset="0"/>
                        </a:rPr>
                        <a:t>e</a:t>
                      </a:r>
                      <a:r>
                        <a:rPr lang="en-CA" sz="1800" spc="-15" dirty="0">
                          <a:effectLst/>
                          <a:latin typeface="+mn-lt"/>
                          <a:ea typeface="Verdana" panose="020B0604030504040204" pitchFamily="34" charset="0"/>
                          <a:cs typeface="Times New Roman" panose="02020603050405020304" pitchFamily="18" charset="0"/>
                        </a:rPr>
                        <a:t> </a:t>
                      </a:r>
                      <a:r>
                        <a:rPr lang="en-CA" sz="1800" spc="20" dirty="0">
                          <a:effectLst/>
                          <a:latin typeface="+mn-lt"/>
                          <a:ea typeface="Verdana" panose="020B0604030504040204" pitchFamily="34" charset="0"/>
                          <a:cs typeface="Times New Roman" panose="02020603050405020304" pitchFamily="18" charset="0"/>
                        </a:rPr>
                        <a:t>y</a:t>
                      </a:r>
                      <a:r>
                        <a:rPr lang="en-CA" sz="1800" spc="-10" dirty="0">
                          <a:effectLst/>
                          <a:latin typeface="+mn-lt"/>
                          <a:ea typeface="Verdana" panose="020B0604030504040204" pitchFamily="34" charset="0"/>
                          <a:cs typeface="Times New Roman" panose="02020603050405020304" pitchFamily="18" charset="0"/>
                        </a:rPr>
                        <a:t>e</a:t>
                      </a:r>
                      <a:r>
                        <a:rPr lang="en-CA" sz="1800" spc="10" dirty="0">
                          <a:effectLst/>
                          <a:latin typeface="+mn-lt"/>
                          <a:ea typeface="Verdana" panose="020B0604030504040204" pitchFamily="34" charset="0"/>
                          <a:cs typeface="Times New Roman" panose="02020603050405020304" pitchFamily="18" charset="0"/>
                        </a:rPr>
                        <a:t>ar</a:t>
                      </a:r>
                      <a:endParaRPr lang="en-CA" sz="1800" dirty="0">
                        <a:effectLst/>
                        <a:latin typeface="+mn-lt"/>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381694400"/>
                  </a:ext>
                </a:extLst>
              </a:tr>
              <a:tr h="2082444">
                <a:tc>
                  <a:txBody>
                    <a:bodyPr/>
                    <a:lstStyle/>
                    <a:p>
                      <a:pPr>
                        <a:spcAft>
                          <a:spcPts val="0"/>
                        </a:spcAft>
                      </a:pPr>
                      <a:r>
                        <a:rPr lang="en-CA" sz="1800" spc="-5" dirty="0">
                          <a:effectLst/>
                        </a:rPr>
                        <a:t>O</a:t>
                      </a:r>
                      <a:r>
                        <a:rPr lang="en-CA" sz="1800" dirty="0">
                          <a:effectLst/>
                        </a:rPr>
                        <a:t>n</a:t>
                      </a:r>
                      <a:r>
                        <a:rPr lang="en-CA" sz="1800" spc="-5" dirty="0">
                          <a:effectLst/>
                        </a:rPr>
                        <a:t>t</a:t>
                      </a:r>
                      <a:r>
                        <a:rPr lang="en-CA" sz="1800" spc="10" dirty="0">
                          <a:effectLst/>
                        </a:rPr>
                        <a:t>ar</a:t>
                      </a:r>
                      <a:r>
                        <a:rPr lang="en-CA" sz="1800" spc="-15" dirty="0">
                          <a:effectLst/>
                        </a:rPr>
                        <a:t>i</a:t>
                      </a:r>
                      <a:r>
                        <a:rPr lang="en-CA" sz="1800" dirty="0">
                          <a:effectLst/>
                        </a:rPr>
                        <a:t>o </a:t>
                      </a:r>
                      <a:r>
                        <a:rPr lang="en-CA" sz="1800" spc="-10" dirty="0">
                          <a:effectLst/>
                        </a:rPr>
                        <a:t>Y</a:t>
                      </a:r>
                      <a:r>
                        <a:rPr lang="en-CA" sz="1800" dirty="0">
                          <a:effectLst/>
                        </a:rPr>
                        <a:t>ou</a:t>
                      </a:r>
                      <a:r>
                        <a:rPr lang="en-CA" sz="1800" spc="-5" dirty="0">
                          <a:effectLst/>
                        </a:rPr>
                        <a:t>t</a:t>
                      </a:r>
                      <a:r>
                        <a:rPr lang="en-CA" sz="1800" dirty="0">
                          <a:effectLst/>
                        </a:rPr>
                        <a:t>h</a:t>
                      </a:r>
                      <a:r>
                        <a:rPr lang="en-CA" sz="1800" spc="-10" dirty="0">
                          <a:effectLst/>
                        </a:rPr>
                        <a:t> A</a:t>
                      </a:r>
                      <a:r>
                        <a:rPr lang="en-CA" sz="1800" spc="5" dirty="0">
                          <a:effectLst/>
                        </a:rPr>
                        <a:t>pp</a:t>
                      </a:r>
                      <a:r>
                        <a:rPr lang="en-CA" sz="1800" spc="10" dirty="0">
                          <a:effectLst/>
                        </a:rPr>
                        <a:t>r</a:t>
                      </a:r>
                      <a:r>
                        <a:rPr lang="en-CA" sz="1800" spc="-10" dirty="0">
                          <a:effectLst/>
                        </a:rPr>
                        <a:t>e</a:t>
                      </a:r>
                      <a:r>
                        <a:rPr lang="en-CA" sz="1800" dirty="0">
                          <a:effectLst/>
                        </a:rPr>
                        <a:t>n</a:t>
                      </a:r>
                      <a:r>
                        <a:rPr lang="en-CA" sz="1800" spc="-5" dirty="0">
                          <a:effectLst/>
                        </a:rPr>
                        <a:t>t</a:t>
                      </a:r>
                      <a:r>
                        <a:rPr lang="en-CA" sz="1800" spc="-15" dirty="0">
                          <a:effectLst/>
                        </a:rPr>
                        <a:t>i</a:t>
                      </a:r>
                      <a:r>
                        <a:rPr lang="en-CA" sz="1800" dirty="0">
                          <a:effectLst/>
                        </a:rPr>
                        <a:t>c</a:t>
                      </a:r>
                      <a:r>
                        <a:rPr lang="en-CA" sz="1800" spc="-10" dirty="0">
                          <a:effectLst/>
                        </a:rPr>
                        <a:t>e</a:t>
                      </a:r>
                      <a:r>
                        <a:rPr lang="en-CA" sz="1800" dirty="0">
                          <a:effectLst/>
                        </a:rPr>
                        <a:t>sh</a:t>
                      </a:r>
                      <a:r>
                        <a:rPr lang="en-CA" sz="1800" spc="-15" dirty="0">
                          <a:effectLst/>
                        </a:rPr>
                        <a:t>i</a:t>
                      </a:r>
                      <a:r>
                        <a:rPr lang="en-CA" sz="1800" dirty="0">
                          <a:effectLst/>
                        </a:rPr>
                        <a:t>p P</a:t>
                      </a:r>
                      <a:r>
                        <a:rPr lang="en-CA" sz="1800" spc="10" dirty="0">
                          <a:effectLst/>
                        </a:rPr>
                        <a:t>r</a:t>
                      </a:r>
                      <a:r>
                        <a:rPr lang="en-CA" sz="1800" dirty="0">
                          <a:effectLst/>
                        </a:rPr>
                        <a:t>o</a:t>
                      </a:r>
                      <a:r>
                        <a:rPr lang="en-CA" sz="1800" spc="-15" dirty="0">
                          <a:effectLst/>
                        </a:rPr>
                        <a:t>g</a:t>
                      </a:r>
                      <a:r>
                        <a:rPr lang="en-CA" sz="1800" spc="25" dirty="0">
                          <a:effectLst/>
                        </a:rPr>
                        <a:t>r</a:t>
                      </a:r>
                      <a:r>
                        <a:rPr lang="en-CA" sz="1800" spc="-15" dirty="0">
                          <a:effectLst/>
                        </a:rPr>
                        <a:t>a</a:t>
                      </a:r>
                      <a:r>
                        <a:rPr lang="en-CA" sz="1800" spc="5" dirty="0">
                          <a:effectLst/>
                        </a:rPr>
                        <a:t>m (OYAP)</a:t>
                      </a:r>
                      <a:endParaRPr lang="en-CA" sz="1800" dirty="0">
                        <a:effectLst/>
                      </a:endParaRPr>
                    </a:p>
                  </a:txBody>
                  <a:tcPr marL="68580" marR="68580" marT="0" marB="0" anchor="ctr"/>
                </a:tc>
                <a:tc>
                  <a:txBody>
                    <a:bodyPr/>
                    <a:lstStyle/>
                    <a:p>
                      <a:pPr marL="0" lvl="0" indent="0">
                        <a:spcAft>
                          <a:spcPts val="0"/>
                        </a:spcAft>
                        <a:buFont typeface="Symbol" panose="05050102010706020507" pitchFamily="18" charset="2"/>
                        <a:buNone/>
                      </a:pPr>
                      <a:endParaRPr lang="en-CA" sz="1200" dirty="0">
                        <a:effectLst/>
                      </a:endParaRPr>
                    </a:p>
                    <a:p>
                      <a:pPr marL="342900" lvl="0" indent="-342900">
                        <a:spcAft>
                          <a:spcPts val="0"/>
                        </a:spcAft>
                        <a:buFont typeface="Symbol" panose="05050102010706020507" pitchFamily="18" charset="2"/>
                        <a:buChar char=""/>
                      </a:pPr>
                      <a:r>
                        <a:rPr lang="en-CA" sz="1800" dirty="0">
                          <a:effectLst/>
                        </a:rPr>
                        <a:t>Be a full-time high school student entering Grade 11 and at least 16 yrs</a:t>
                      </a:r>
                    </a:p>
                    <a:p>
                      <a:pPr marL="342900" lvl="0" indent="-342900">
                        <a:spcAft>
                          <a:spcPts val="0"/>
                        </a:spcAft>
                        <a:buFont typeface="Symbol" panose="05050102010706020507" pitchFamily="18" charset="2"/>
                        <a:buChar char=""/>
                      </a:pPr>
                      <a:r>
                        <a:rPr lang="en-CA" sz="1800" dirty="0">
                          <a:effectLst/>
                        </a:rPr>
                        <a:t>Work towards a career in the while completing </a:t>
                      </a:r>
                      <a:r>
                        <a:rPr lang="en-CA" sz="1800" spc="-5" dirty="0">
                          <a:effectLst/>
                        </a:rPr>
                        <a:t>high school diploma</a:t>
                      </a:r>
                      <a:r>
                        <a:rPr lang="en-CA" sz="1800" spc="-15" dirty="0">
                          <a:effectLst/>
                        </a:rPr>
                        <a:t> </a:t>
                      </a:r>
                      <a:r>
                        <a:rPr lang="en-CA" sz="1800" spc="10" dirty="0">
                          <a:effectLst/>
                        </a:rPr>
                        <a:t>and</a:t>
                      </a:r>
                      <a:r>
                        <a:rPr lang="en-CA" sz="1800" spc="-15" dirty="0">
                          <a:effectLst/>
                        </a:rPr>
                        <a:t> </a:t>
                      </a:r>
                      <a:r>
                        <a:rPr lang="en-CA" sz="1800" spc="10" dirty="0">
                          <a:effectLst/>
                        </a:rPr>
                        <a:t>r</a:t>
                      </a:r>
                      <a:r>
                        <a:rPr lang="en-CA" sz="1800" spc="-10" dirty="0">
                          <a:effectLst/>
                        </a:rPr>
                        <a:t>e</a:t>
                      </a:r>
                      <a:r>
                        <a:rPr lang="en-CA" sz="1800" dirty="0">
                          <a:effectLst/>
                        </a:rPr>
                        <a:t>c</a:t>
                      </a:r>
                      <a:r>
                        <a:rPr lang="en-CA" sz="1800" spc="15" dirty="0">
                          <a:effectLst/>
                        </a:rPr>
                        <a:t>e</a:t>
                      </a:r>
                      <a:r>
                        <a:rPr lang="en-CA" sz="1800" spc="-15" dirty="0">
                          <a:effectLst/>
                        </a:rPr>
                        <a:t>i</a:t>
                      </a:r>
                      <a:r>
                        <a:rPr lang="en-CA" sz="1800" spc="-5" dirty="0">
                          <a:effectLst/>
                        </a:rPr>
                        <a:t>v</a:t>
                      </a:r>
                      <a:r>
                        <a:rPr lang="en-CA" sz="1800" spc="-15" dirty="0">
                          <a:effectLst/>
                        </a:rPr>
                        <a:t>i</a:t>
                      </a:r>
                      <a:r>
                        <a:rPr lang="en-CA" sz="1800" dirty="0">
                          <a:effectLst/>
                        </a:rPr>
                        <a:t>ng c</a:t>
                      </a:r>
                      <a:r>
                        <a:rPr lang="en-CA" sz="1800" spc="10" dirty="0">
                          <a:effectLst/>
                        </a:rPr>
                        <a:t>r</a:t>
                      </a:r>
                      <a:r>
                        <a:rPr lang="en-CA" sz="1800" spc="-10" dirty="0">
                          <a:effectLst/>
                        </a:rPr>
                        <a:t>e</a:t>
                      </a:r>
                      <a:r>
                        <a:rPr lang="en-CA" sz="1800" spc="5" dirty="0">
                          <a:effectLst/>
                        </a:rPr>
                        <a:t>d</a:t>
                      </a:r>
                      <a:r>
                        <a:rPr lang="en-CA" sz="1800" spc="-15" dirty="0">
                          <a:effectLst/>
                        </a:rPr>
                        <a:t>i</a:t>
                      </a:r>
                      <a:r>
                        <a:rPr lang="en-CA" sz="1800" dirty="0">
                          <a:effectLst/>
                        </a:rPr>
                        <a:t>t</a:t>
                      </a:r>
                      <a:r>
                        <a:rPr lang="en-CA" sz="1800" spc="-5" dirty="0">
                          <a:effectLst/>
                        </a:rPr>
                        <a:t> </a:t>
                      </a:r>
                      <a:r>
                        <a:rPr lang="en-CA" sz="1800" spc="20" dirty="0">
                          <a:effectLst/>
                        </a:rPr>
                        <a:t>f</a:t>
                      </a:r>
                      <a:r>
                        <a:rPr lang="en-CA" sz="1800" dirty="0">
                          <a:effectLst/>
                        </a:rPr>
                        <a:t>or</a:t>
                      </a:r>
                      <a:r>
                        <a:rPr lang="en-CA" sz="1800" spc="5" dirty="0">
                          <a:effectLst/>
                        </a:rPr>
                        <a:t> </a:t>
                      </a:r>
                      <a:r>
                        <a:rPr lang="en-CA" sz="1800" dirty="0">
                          <a:effectLst/>
                        </a:rPr>
                        <a:t>s</a:t>
                      </a:r>
                      <a:r>
                        <a:rPr lang="en-CA" sz="1800" spc="-5" dirty="0">
                          <a:effectLst/>
                        </a:rPr>
                        <a:t>k</a:t>
                      </a:r>
                      <a:r>
                        <a:rPr lang="en-CA" sz="1800" spc="-15" dirty="0">
                          <a:effectLst/>
                        </a:rPr>
                        <a:t>ill</a:t>
                      </a:r>
                      <a:r>
                        <a:rPr lang="en-CA" sz="1800" dirty="0">
                          <a:effectLst/>
                        </a:rPr>
                        <a:t>s </a:t>
                      </a:r>
                      <a:r>
                        <a:rPr lang="en-CA" sz="1800" spc="5" dirty="0">
                          <a:effectLst/>
                        </a:rPr>
                        <a:t>g</a:t>
                      </a:r>
                      <a:r>
                        <a:rPr lang="en-CA" sz="1800" spc="10" dirty="0">
                          <a:effectLst/>
                        </a:rPr>
                        <a:t>a</a:t>
                      </a:r>
                      <a:r>
                        <a:rPr lang="en-CA" sz="1800" spc="-15" dirty="0">
                          <a:effectLst/>
                        </a:rPr>
                        <a:t>i</a:t>
                      </a:r>
                      <a:r>
                        <a:rPr lang="en-CA" sz="1800" dirty="0">
                          <a:effectLst/>
                        </a:rPr>
                        <a:t>n</a:t>
                      </a:r>
                      <a:r>
                        <a:rPr lang="en-CA" sz="1800" spc="-15" dirty="0">
                          <a:effectLst/>
                        </a:rPr>
                        <a:t>e</a:t>
                      </a:r>
                      <a:r>
                        <a:rPr lang="en-CA" sz="1800" dirty="0">
                          <a:effectLst/>
                        </a:rPr>
                        <a:t>d </a:t>
                      </a:r>
                      <a:r>
                        <a:rPr lang="en-CA" sz="1800" spc="10" dirty="0">
                          <a:effectLst/>
                        </a:rPr>
                        <a:t>w</a:t>
                      </a:r>
                      <a:r>
                        <a:rPr lang="en-CA" sz="1800" spc="-15" dirty="0">
                          <a:effectLst/>
                        </a:rPr>
                        <a:t>i</a:t>
                      </a:r>
                      <a:r>
                        <a:rPr lang="en-CA" sz="1800" dirty="0">
                          <a:effectLst/>
                        </a:rPr>
                        <a:t>th</a:t>
                      </a:r>
                      <a:r>
                        <a:rPr lang="en-CA" sz="1800" spc="-10" dirty="0">
                          <a:effectLst/>
                        </a:rPr>
                        <a:t> </a:t>
                      </a:r>
                      <a:r>
                        <a:rPr lang="en-CA" sz="1800" spc="10" dirty="0">
                          <a:effectLst/>
                        </a:rPr>
                        <a:t>a</a:t>
                      </a:r>
                      <a:r>
                        <a:rPr lang="en-CA" sz="1800" dirty="0">
                          <a:effectLst/>
                        </a:rPr>
                        <a:t>n</a:t>
                      </a:r>
                      <a:r>
                        <a:rPr lang="en-CA" sz="1800" spc="-5" dirty="0">
                          <a:effectLst/>
                        </a:rPr>
                        <a:t> </a:t>
                      </a:r>
                      <a:r>
                        <a:rPr lang="en-CA" sz="1800" spc="-10" dirty="0">
                          <a:effectLst/>
                        </a:rPr>
                        <a:t>e</a:t>
                      </a:r>
                      <a:r>
                        <a:rPr lang="en-CA" sz="1800" spc="5" dirty="0">
                          <a:effectLst/>
                        </a:rPr>
                        <a:t>mp</a:t>
                      </a:r>
                      <a:r>
                        <a:rPr lang="en-CA" sz="1800" spc="-15" dirty="0">
                          <a:effectLst/>
                        </a:rPr>
                        <a:t>l</a:t>
                      </a:r>
                      <a:r>
                        <a:rPr lang="en-CA" sz="1800" dirty="0">
                          <a:effectLst/>
                        </a:rPr>
                        <a:t>o</a:t>
                      </a:r>
                      <a:r>
                        <a:rPr lang="en-CA" sz="1800" spc="-5" dirty="0">
                          <a:effectLst/>
                        </a:rPr>
                        <a:t>y</a:t>
                      </a:r>
                      <a:r>
                        <a:rPr lang="en-CA" sz="1800" spc="-10" dirty="0">
                          <a:effectLst/>
                        </a:rPr>
                        <a:t>e</a:t>
                      </a:r>
                      <a:r>
                        <a:rPr lang="en-CA" sz="1800" spc="10" dirty="0">
                          <a:effectLst/>
                        </a:rPr>
                        <a:t>r</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lvl="0" indent="0">
                        <a:spcAft>
                          <a:spcPts val="0"/>
                        </a:spcAft>
                        <a:buFont typeface="Symbol" panose="05050102010706020507" pitchFamily="18" charset="2"/>
                        <a:buNone/>
                      </a:pPr>
                      <a:endParaRPr lang="en-CA" sz="1200" spc="5" dirty="0">
                        <a:effectLst/>
                      </a:endParaRPr>
                    </a:p>
                    <a:p>
                      <a:pPr marL="342900" lvl="0" indent="-342900">
                        <a:spcAft>
                          <a:spcPts val="0"/>
                        </a:spcAft>
                        <a:buFont typeface="Symbol" panose="05050102010706020507" pitchFamily="18" charset="2"/>
                        <a:buChar char=""/>
                      </a:pPr>
                      <a:r>
                        <a:rPr lang="en-CA" sz="1800" spc="5" dirty="0">
                          <a:effectLst/>
                        </a:rPr>
                        <a:t>D</a:t>
                      </a:r>
                      <a:r>
                        <a:rPr lang="en-CA" sz="1800" spc="-25" dirty="0">
                          <a:effectLst/>
                        </a:rPr>
                        <a:t>u</a:t>
                      </a:r>
                      <a:r>
                        <a:rPr lang="en-CA" sz="1800" spc="10" dirty="0">
                          <a:effectLst/>
                        </a:rPr>
                        <a:t>r</a:t>
                      </a:r>
                      <a:r>
                        <a:rPr lang="en-CA" sz="1800" spc="-15" dirty="0">
                          <a:effectLst/>
                        </a:rPr>
                        <a:t>i</a:t>
                      </a:r>
                      <a:r>
                        <a:rPr lang="en-CA" sz="1800" dirty="0">
                          <a:effectLst/>
                        </a:rPr>
                        <a:t>ng t</a:t>
                      </a:r>
                      <a:r>
                        <a:rPr lang="en-CA" sz="1800" spc="-5" dirty="0">
                          <a:effectLst/>
                        </a:rPr>
                        <a:t>h</a:t>
                      </a:r>
                      <a:r>
                        <a:rPr lang="en-CA" sz="1800" dirty="0">
                          <a:effectLst/>
                        </a:rPr>
                        <a:t>e</a:t>
                      </a:r>
                      <a:r>
                        <a:rPr lang="en-CA" sz="1800" spc="-15" dirty="0">
                          <a:effectLst/>
                        </a:rPr>
                        <a:t> </a:t>
                      </a:r>
                      <a:r>
                        <a:rPr lang="en-CA" sz="1800" dirty="0">
                          <a:effectLst/>
                        </a:rPr>
                        <a:t>h</a:t>
                      </a:r>
                      <a:r>
                        <a:rPr lang="en-CA" sz="1800" spc="-20" dirty="0">
                          <a:effectLst/>
                        </a:rPr>
                        <a:t>i</a:t>
                      </a:r>
                      <a:r>
                        <a:rPr lang="en-CA" sz="1800" spc="5" dirty="0">
                          <a:effectLst/>
                        </a:rPr>
                        <a:t>g</a:t>
                      </a:r>
                      <a:r>
                        <a:rPr lang="en-CA" sz="1800" dirty="0">
                          <a:effectLst/>
                        </a:rPr>
                        <a:t>h</a:t>
                      </a:r>
                      <a:r>
                        <a:rPr lang="en-CA" sz="1800" spc="-5" dirty="0">
                          <a:effectLst/>
                        </a:rPr>
                        <a:t> </a:t>
                      </a:r>
                      <a:r>
                        <a:rPr lang="en-CA" sz="1800" dirty="0">
                          <a:effectLst/>
                        </a:rPr>
                        <a:t>school</a:t>
                      </a:r>
                      <a:r>
                        <a:rPr lang="en-CA" sz="1800" spc="-15" dirty="0">
                          <a:effectLst/>
                        </a:rPr>
                        <a:t> </a:t>
                      </a:r>
                      <a:r>
                        <a:rPr lang="en-CA" sz="1800" spc="10" dirty="0">
                          <a:effectLst/>
                        </a:rPr>
                        <a:t>a</a:t>
                      </a:r>
                      <a:r>
                        <a:rPr lang="en-CA" sz="1800" dirty="0">
                          <a:effectLst/>
                        </a:rPr>
                        <a:t>c</a:t>
                      </a:r>
                      <a:r>
                        <a:rPr lang="en-CA" sz="1800" spc="-15" dirty="0">
                          <a:effectLst/>
                        </a:rPr>
                        <a:t>a</a:t>
                      </a:r>
                      <a:r>
                        <a:rPr lang="en-CA" sz="1800" spc="5" dirty="0">
                          <a:effectLst/>
                        </a:rPr>
                        <a:t>d</a:t>
                      </a:r>
                      <a:r>
                        <a:rPr lang="en-CA" sz="1800" spc="-10" dirty="0">
                          <a:effectLst/>
                        </a:rPr>
                        <a:t>e</a:t>
                      </a:r>
                      <a:r>
                        <a:rPr lang="en-CA" sz="1800" spc="5" dirty="0">
                          <a:effectLst/>
                        </a:rPr>
                        <a:t>m</a:t>
                      </a:r>
                      <a:r>
                        <a:rPr lang="en-CA" sz="1800" spc="-15" dirty="0">
                          <a:effectLst/>
                        </a:rPr>
                        <a:t>i</a:t>
                      </a:r>
                      <a:r>
                        <a:rPr lang="en-CA" sz="1800" dirty="0">
                          <a:effectLst/>
                        </a:rPr>
                        <a:t>c </a:t>
                      </a:r>
                      <a:r>
                        <a:rPr lang="en-CA" sz="1800" spc="-5" dirty="0">
                          <a:effectLst/>
                        </a:rPr>
                        <a:t>y</a:t>
                      </a:r>
                      <a:r>
                        <a:rPr lang="en-CA" sz="1800" spc="-10" dirty="0">
                          <a:effectLst/>
                        </a:rPr>
                        <a:t>e</a:t>
                      </a:r>
                      <a:r>
                        <a:rPr lang="en-CA" sz="1800" spc="10" dirty="0">
                          <a:effectLst/>
                        </a:rPr>
                        <a:t>ar</a:t>
                      </a:r>
                      <a:endParaRPr lang="en-CA"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xmlns="" val="2939250323"/>
                  </a:ext>
                </a:extLst>
              </a:tr>
            </a:tbl>
          </a:graphicData>
        </a:graphic>
      </p:graphicFrame>
    </p:spTree>
    <p:extLst>
      <p:ext uri="{BB962C8B-B14F-4D97-AF65-F5344CB8AC3E}">
        <p14:creationId xmlns:p14="http://schemas.microsoft.com/office/powerpoint/2010/main" val="39582765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B9A204A-FE19-43BA-8BDB-FBCE89B5B5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438" y="482327"/>
            <a:ext cx="5592095" cy="5784799"/>
          </a:xfrm>
          <a:prstGeom prst="rect">
            <a:avLst/>
          </a:prstGeom>
        </p:spPr>
      </p:pic>
      <p:sp>
        <p:nvSpPr>
          <p:cNvPr id="7" name="TextBox 6">
            <a:extLst>
              <a:ext uri="{FF2B5EF4-FFF2-40B4-BE49-F238E27FC236}">
                <a16:creationId xmlns:a16="http://schemas.microsoft.com/office/drawing/2014/main" xmlns="" id="{3A558E2C-A1E4-4658-A813-242D7FCB514D}"/>
              </a:ext>
            </a:extLst>
          </p:cNvPr>
          <p:cNvSpPr txBox="1"/>
          <p:nvPr/>
        </p:nvSpPr>
        <p:spPr>
          <a:xfrm>
            <a:off x="6705839" y="6265116"/>
            <a:ext cx="5240214" cy="276999"/>
          </a:xfrm>
          <a:prstGeom prst="rect">
            <a:avLst/>
          </a:prstGeom>
          <a:noFill/>
        </p:spPr>
        <p:txBody>
          <a:bodyPr wrap="square" rtlCol="0">
            <a:spAutoFit/>
          </a:bodyPr>
          <a:lstStyle/>
          <a:p>
            <a:r>
              <a:rPr lang="en-CA" sz="1200" dirty="0"/>
              <a:t>Source: </a:t>
            </a:r>
            <a:r>
              <a:rPr lang="en-CA" sz="1200" dirty="0">
                <a:hlinkClick r:id="rId4"/>
              </a:rPr>
              <a:t>https://www.cbc.ca/news/business/canadian-tradespeople-1.5198394</a:t>
            </a:r>
            <a:endParaRPr lang="en-CA" sz="1200" dirty="0"/>
          </a:p>
        </p:txBody>
      </p:sp>
      <p:sp>
        <p:nvSpPr>
          <p:cNvPr id="3" name="Rectangle 2">
            <a:extLst>
              <a:ext uri="{FF2B5EF4-FFF2-40B4-BE49-F238E27FC236}">
                <a16:creationId xmlns:a16="http://schemas.microsoft.com/office/drawing/2014/main" xmlns="" id="{4D27E23B-0998-461E-95F1-26056DA6C45A}"/>
              </a:ext>
            </a:extLst>
          </p:cNvPr>
          <p:cNvSpPr/>
          <p:nvPr/>
        </p:nvSpPr>
        <p:spPr>
          <a:xfrm>
            <a:off x="7054780" y="592884"/>
            <a:ext cx="4542333" cy="5416868"/>
          </a:xfrm>
          <a:prstGeom prst="rect">
            <a:avLst/>
          </a:prstGeom>
          <a:ln w="19050">
            <a:solidFill>
              <a:srgbClr val="C00000"/>
            </a:solidFill>
          </a:ln>
        </p:spPr>
        <p:txBody>
          <a:bodyPr wrap="square">
            <a:spAutoFit/>
          </a:bodyPr>
          <a:lstStyle/>
          <a:p>
            <a:endParaRPr lang="en-US" sz="1600" dirty="0">
              <a:solidFill>
                <a:srgbClr val="222222"/>
              </a:solidFill>
            </a:endParaRPr>
          </a:p>
          <a:p>
            <a:r>
              <a:rPr lang="en-US" sz="1600" i="1" dirty="0">
                <a:solidFill>
                  <a:srgbClr val="222222"/>
                </a:solidFill>
              </a:rPr>
              <a:t>“According to a recent report put together by Statistics Canada and the Canadian Apprenticeship Forum, Canada needs to attract 167,739 new apprentices over the next five years just to keep pace with current demand.”</a:t>
            </a:r>
          </a:p>
          <a:p>
            <a:endParaRPr lang="en-US" sz="2000" i="1" dirty="0">
              <a:solidFill>
                <a:srgbClr val="222222"/>
              </a:solidFill>
            </a:endParaRPr>
          </a:p>
          <a:p>
            <a:r>
              <a:rPr lang="en-US" sz="1600" i="1" dirty="0">
                <a:solidFill>
                  <a:srgbClr val="222222"/>
                </a:solidFill>
              </a:rPr>
              <a:t>“In the first quarter for 2019, there were 60,170 job vacancies in Red Seal trades, an increase of 14 per cent from a year earlier, according to Statistics Canada's job vacancy and wage survey. ”</a:t>
            </a:r>
            <a:endParaRPr lang="en-CA" sz="1600" i="1" dirty="0">
              <a:solidFill>
                <a:srgbClr val="222222"/>
              </a:solidFill>
            </a:endParaRPr>
          </a:p>
          <a:p>
            <a:endParaRPr lang="en-US" sz="2000" i="1" dirty="0">
              <a:solidFill>
                <a:srgbClr val="222222"/>
              </a:solidFill>
            </a:endParaRPr>
          </a:p>
          <a:p>
            <a:r>
              <a:rPr lang="en-US" sz="1600" i="1" dirty="0">
                <a:solidFill>
                  <a:srgbClr val="222222"/>
                </a:solidFill>
              </a:rPr>
              <a:t>“Looking at hourly earnings in 2018 among certified tradespeople and apprentices still working on their certifications, rig technicians averaged $38.90, </a:t>
            </a:r>
            <a:r>
              <a:rPr lang="en-US" sz="1600" i="1" dirty="0">
                <a:solidFill>
                  <a:srgbClr val="0550C8"/>
                </a:solidFill>
                <a:hlinkClick r:id="rId5"/>
              </a:rPr>
              <a:t>boilermakers</a:t>
            </a:r>
            <a:r>
              <a:rPr lang="en-US" sz="1600" i="1" dirty="0">
                <a:solidFill>
                  <a:srgbClr val="222222"/>
                </a:solidFill>
              </a:rPr>
              <a:t> $38, steamfitters/pipefitters $35.10, </a:t>
            </a:r>
            <a:r>
              <a:rPr lang="en-US" sz="1600" i="1" dirty="0">
                <a:solidFill>
                  <a:srgbClr val="0550C8"/>
                </a:solidFill>
                <a:hlinkClick r:id="rId6"/>
              </a:rPr>
              <a:t>ironworkers</a:t>
            </a:r>
            <a:r>
              <a:rPr lang="en-US" sz="1600" i="1" dirty="0">
                <a:solidFill>
                  <a:srgbClr val="222222"/>
                </a:solidFill>
              </a:rPr>
              <a:t> $33.50 and agricultural equipment technicians $33, according to LMIC calculations based on data from Statistics Canada's labour force survey. ”</a:t>
            </a:r>
            <a:endParaRPr lang="en-CA" sz="1600" i="1" dirty="0"/>
          </a:p>
          <a:p>
            <a:endParaRPr lang="en-US" dirty="0">
              <a:solidFill>
                <a:srgbClr val="222222"/>
              </a:solidFill>
              <a:latin typeface="Open Sans"/>
            </a:endParaRPr>
          </a:p>
        </p:txBody>
      </p:sp>
    </p:spTree>
    <p:extLst>
      <p:ext uri="{BB962C8B-B14F-4D97-AF65-F5344CB8AC3E}">
        <p14:creationId xmlns:p14="http://schemas.microsoft.com/office/powerpoint/2010/main" val="734350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3367"/>
            <a:ext cx="10515600" cy="679703"/>
          </a:xfrm>
        </p:spPr>
        <p:txBody>
          <a:bodyPr>
            <a:noAutofit/>
          </a:bodyPr>
          <a:lstStyle/>
          <a:p>
            <a:r>
              <a:rPr lang="en-US" sz="3600" dirty="0"/>
              <a:t>Resources</a:t>
            </a:r>
            <a:endParaRPr lang="en-US" sz="3600" dirty="0">
              <a:latin typeface="+mn-lt"/>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xmlns=""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xmlns="" id="{8494C254-B7D2-469B-88CD-0C45986AEF66}"/>
              </a:ext>
            </a:extLst>
          </p:cNvPr>
          <p:cNvCxnSpPr>
            <a:cxnSpLocks/>
          </p:cNvCxnSpPr>
          <p:nvPr/>
        </p:nvCxnSpPr>
        <p:spPr>
          <a:xfrm>
            <a:off x="893466" y="805297"/>
            <a:ext cx="10274440" cy="0"/>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xmlns="" id="{9144D7B1-144C-48DC-8246-86ADBE571F3B}"/>
              </a:ext>
            </a:extLst>
          </p:cNvPr>
          <p:cNvSpPr txBox="1">
            <a:spLocks noChangeArrowheads="1"/>
          </p:cNvSpPr>
          <p:nvPr/>
        </p:nvSpPr>
        <p:spPr bwMode="auto">
          <a:xfrm>
            <a:off x="828152" y="863070"/>
            <a:ext cx="10339754" cy="5769022"/>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lgn="l">
              <a:buNone/>
            </a:pPr>
            <a:r>
              <a:rPr lang="en-CA" sz="1200" dirty="0"/>
              <a:t>Apprenticeship Training Standards (currently hosted by Ontario College of Trades)</a:t>
            </a:r>
          </a:p>
          <a:p>
            <a:pPr marL="0" indent="0" algn="l">
              <a:buNone/>
            </a:pPr>
            <a:r>
              <a:rPr lang="en-CA" sz="1200" u="sng" dirty="0">
                <a:hlinkClick r:id="rId4"/>
              </a:rPr>
              <a:t>http://www.collegeoftrades.ca/training-standards</a:t>
            </a:r>
            <a:r>
              <a:rPr lang="en-CA" sz="1200" u="sng" dirty="0"/>
              <a:t>  </a:t>
            </a:r>
            <a:endParaRPr lang="en-CA" sz="1200" dirty="0"/>
          </a:p>
          <a:p>
            <a:pPr marL="0" indent="0" algn="l">
              <a:buNone/>
            </a:pPr>
            <a:r>
              <a:rPr lang="en-CA" sz="1200" dirty="0"/>
              <a:t> </a:t>
            </a:r>
          </a:p>
          <a:p>
            <a:pPr marL="0" indent="0" algn="l">
              <a:buNone/>
            </a:pPr>
            <a:r>
              <a:rPr lang="en-CA" sz="1200" dirty="0"/>
              <a:t>Canadian Apprenticeship Forum</a:t>
            </a:r>
          </a:p>
          <a:p>
            <a:pPr marL="0" indent="0" algn="l">
              <a:buNone/>
            </a:pPr>
            <a:r>
              <a:rPr lang="en-CA" sz="1200" u="sng" dirty="0">
                <a:hlinkClick r:id="rId5"/>
              </a:rPr>
              <a:t>http://caf-fca.org/</a:t>
            </a:r>
            <a:endParaRPr lang="en-CA" sz="1200" dirty="0"/>
          </a:p>
          <a:p>
            <a:pPr marL="0" indent="0" algn="l">
              <a:buNone/>
            </a:pPr>
            <a:r>
              <a:rPr lang="en-CA" sz="1200" dirty="0"/>
              <a:t> </a:t>
            </a:r>
          </a:p>
          <a:p>
            <a:pPr marL="0" indent="0" algn="l">
              <a:buNone/>
            </a:pPr>
            <a:r>
              <a:rPr lang="en-CA" sz="1200" dirty="0"/>
              <a:t>Earn While You Learn (currently hosted by Ontario College of Trades)</a:t>
            </a:r>
          </a:p>
          <a:p>
            <a:pPr marL="0" indent="0" algn="l">
              <a:buNone/>
            </a:pPr>
            <a:r>
              <a:rPr lang="en-CA" sz="1200" u="sng" dirty="0">
                <a:hlinkClick r:id="rId6"/>
              </a:rPr>
              <a:t>http://www.earnwhileyoulearn.ca/</a:t>
            </a:r>
            <a:r>
              <a:rPr lang="en-CA" sz="1200" dirty="0"/>
              <a:t> </a:t>
            </a:r>
          </a:p>
          <a:p>
            <a:pPr marL="0" indent="0" algn="l">
              <a:buNone/>
            </a:pPr>
            <a:endParaRPr lang="en-CA" sz="1200" dirty="0"/>
          </a:p>
          <a:p>
            <a:pPr marL="0" indent="0" algn="l">
              <a:buNone/>
            </a:pPr>
            <a:r>
              <a:rPr lang="en-CA" sz="1200" dirty="0"/>
              <a:t>Financial Assistance for Apprentices (Government of Canada)</a:t>
            </a:r>
          </a:p>
          <a:p>
            <a:pPr marL="0" indent="0" algn="l">
              <a:buNone/>
            </a:pPr>
            <a:r>
              <a:rPr lang="en-CA" sz="1200" u="sng" dirty="0">
                <a:hlinkClick r:id="rId7"/>
              </a:rPr>
              <a:t>https://www.canada.ca/en/employment-socialdevelopment/services/apprentices/grants.html</a:t>
            </a:r>
            <a:endParaRPr lang="en-CA" sz="1200" dirty="0"/>
          </a:p>
          <a:p>
            <a:pPr marL="0" indent="0" algn="l">
              <a:buNone/>
            </a:pPr>
            <a:endParaRPr lang="en-CA" sz="1200" u="sng" dirty="0"/>
          </a:p>
          <a:p>
            <a:pPr marL="0" indent="0" algn="l">
              <a:buNone/>
            </a:pPr>
            <a:r>
              <a:rPr lang="en-CA" sz="1200" dirty="0"/>
              <a:t>Here’s Where Canadians are Finding Well-Paying Jobs in the Trades (CBC Business News)</a:t>
            </a:r>
            <a:endParaRPr lang="en-CA" sz="1200" u="sng" dirty="0"/>
          </a:p>
          <a:p>
            <a:pPr marL="0" indent="0" algn="l">
              <a:buNone/>
            </a:pPr>
            <a:r>
              <a:rPr lang="en-CA" sz="1200" dirty="0">
                <a:hlinkClick r:id="rId8"/>
              </a:rPr>
              <a:t>https://www.cbc.ca/news/business/canadian-tradespeople-1.5198394</a:t>
            </a:r>
            <a:endParaRPr lang="en-CA" sz="1200" u="sng" dirty="0"/>
          </a:p>
          <a:p>
            <a:pPr marL="0" indent="0" algn="l">
              <a:buNone/>
            </a:pPr>
            <a:endParaRPr lang="en-CA" sz="1200" dirty="0"/>
          </a:p>
          <a:p>
            <a:pPr marL="0" indent="0" algn="l">
              <a:buNone/>
            </a:pPr>
            <a:r>
              <a:rPr lang="en-US" sz="1200" dirty="0"/>
              <a:t>Knowledge of and Interest in Apprenticeships Among Hamilton’s Literacy and Basic Skills Learners (McMaster University and Adult Basic Education Association)</a:t>
            </a:r>
          </a:p>
          <a:p>
            <a:pPr marL="0" indent="0" algn="l">
              <a:buNone/>
            </a:pPr>
            <a:r>
              <a:rPr lang="en-CA" sz="1100" u="sng" dirty="0">
                <a:hlinkClick r:id="rId9"/>
              </a:rPr>
              <a:t>https://macsphere.mcmaster.ca/bitstream/11375/24561/3/McMaster%20Research%20Shop%20Report%20-%20Adult%20Basic%20Education%20Association%20Hamilton.pdf</a:t>
            </a:r>
            <a:r>
              <a:rPr lang="en-CA" sz="1100" dirty="0"/>
              <a:t> </a:t>
            </a:r>
          </a:p>
          <a:p>
            <a:pPr marL="0" indent="0" algn="l">
              <a:buNone/>
            </a:pPr>
            <a:endParaRPr lang="en-CA" sz="1200" dirty="0"/>
          </a:p>
          <a:p>
            <a:pPr marL="0" indent="0" algn="l">
              <a:buNone/>
            </a:pPr>
            <a:r>
              <a:rPr lang="en-CA" sz="1200" dirty="0"/>
              <a:t>Red Seal Trades (Canadian Council of Directors of Apprenticeship)</a:t>
            </a:r>
          </a:p>
          <a:p>
            <a:pPr marL="0" indent="0" algn="l">
              <a:buNone/>
            </a:pPr>
            <a:r>
              <a:rPr lang="en-CA" sz="1200" u="sng" dirty="0">
                <a:hlinkClick r:id="rId10"/>
              </a:rPr>
              <a:t>http://www.red-seal.ca/</a:t>
            </a:r>
            <a:r>
              <a:rPr lang="en-CA" sz="1200" dirty="0"/>
              <a:t> </a:t>
            </a:r>
          </a:p>
          <a:p>
            <a:pPr marL="0" indent="0" algn="l">
              <a:buNone/>
            </a:pPr>
            <a:endParaRPr lang="en-CA" sz="1200" dirty="0"/>
          </a:p>
          <a:p>
            <a:pPr marL="0" indent="0" algn="l">
              <a:buNone/>
            </a:pPr>
            <a:r>
              <a:rPr lang="en-CA" sz="1200" dirty="0"/>
              <a:t>Skilled Trades in Ontario (Ministry of Labour, Training and Skills Development)</a:t>
            </a:r>
          </a:p>
          <a:p>
            <a:pPr marL="0" indent="0" algn="l">
              <a:buNone/>
            </a:pPr>
            <a:r>
              <a:rPr lang="en-CA" sz="1200" dirty="0">
                <a:hlinkClick r:id="rId11"/>
              </a:rPr>
              <a:t>https://www.ontario.ca/page/list-skilled-trades-ontario</a:t>
            </a:r>
            <a:endParaRPr lang="en-CA" sz="1200" dirty="0"/>
          </a:p>
          <a:p>
            <a:pPr marL="0" indent="0" algn="l">
              <a:buNone/>
            </a:pPr>
            <a:endParaRPr lang="en-CA" sz="1200" dirty="0"/>
          </a:p>
          <a:p>
            <a:pPr marL="0" indent="0" algn="l">
              <a:buNone/>
            </a:pPr>
            <a:r>
              <a:rPr lang="en-CA" sz="1200" dirty="0"/>
              <a:t>Starting an Apprenticeship (Ministry of Labour, Training and Skills Development)</a:t>
            </a:r>
          </a:p>
          <a:p>
            <a:pPr marL="0" indent="0" algn="l">
              <a:buNone/>
            </a:pPr>
            <a:r>
              <a:rPr lang="en-CA" sz="1200" u="sng" dirty="0">
                <a:hlinkClick r:id="rId12"/>
              </a:rPr>
              <a:t>https://www.ontario.ca/page/start-apprenticeship</a:t>
            </a:r>
            <a:r>
              <a:rPr lang="en-CA" sz="1200" u="sng" dirty="0"/>
              <a:t> </a:t>
            </a:r>
          </a:p>
          <a:p>
            <a:pPr marL="0" indent="0" algn="l">
              <a:buNone/>
            </a:pPr>
            <a:endParaRPr lang="en-CA" sz="1200" dirty="0"/>
          </a:p>
          <a:p>
            <a:pPr marL="0" indent="0" algn="l">
              <a:buNone/>
            </a:pPr>
            <a:r>
              <a:rPr lang="en-CA" sz="1200" dirty="0"/>
              <a:t>Trades at Concert Venues – Video (currently hosted by Ontario College of Trades)</a:t>
            </a:r>
          </a:p>
          <a:p>
            <a:pPr marL="0" indent="0" algn="l">
              <a:buNone/>
            </a:pPr>
            <a:r>
              <a:rPr lang="en-CA" sz="1200" u="sng" dirty="0">
                <a:hlinkClick r:id="rId13"/>
              </a:rPr>
              <a:t>http://www.earnwhileyoulearn.ca/tunein</a:t>
            </a:r>
            <a:endParaRPr lang="en-CA" sz="1200" u="sng" dirty="0"/>
          </a:p>
        </p:txBody>
      </p:sp>
    </p:spTree>
    <p:extLst>
      <p:ext uri="{BB962C8B-B14F-4D97-AF65-F5344CB8AC3E}">
        <p14:creationId xmlns:p14="http://schemas.microsoft.com/office/powerpoint/2010/main" val="371512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644" y="4528218"/>
            <a:ext cx="8816711" cy="834526"/>
          </a:xfrm>
          <a:solidFill>
            <a:schemeClr val="accent2">
              <a:lumMod val="75000"/>
            </a:schemeClr>
          </a:solidFill>
        </p:spPr>
        <p:txBody>
          <a:bodyPr>
            <a:normAutofit fontScale="90000"/>
          </a:bodyPr>
          <a:lstStyle/>
          <a:p>
            <a:pPr algn="ctr"/>
            <a:r>
              <a:rPr lang="en-US" sz="3600" b="1" dirty="0">
                <a:solidFill>
                  <a:schemeClr val="bg1"/>
                </a:solidFill>
                <a:latin typeface="Calibri" panose="020F0502020204030204" pitchFamily="34" charset="0"/>
                <a:cs typeface="Calibri" panose="020F0502020204030204" pitchFamily="34" charset="0"/>
              </a:rPr>
              <a:t>Important Meaningful Work the World Can See</a:t>
            </a:r>
            <a:endParaRPr lang="en-US" sz="4000" dirty="0">
              <a:solidFill>
                <a:schemeClr val="bg1"/>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pic>
        <p:nvPicPr>
          <p:cNvPr id="12" name="Picture 11" descr="A picture containing many, toy, different, room&#10;&#10;Description automatically generated">
            <a:extLst>
              <a:ext uri="{FF2B5EF4-FFF2-40B4-BE49-F238E27FC236}">
                <a16:creationId xmlns:a16="http://schemas.microsoft.com/office/drawing/2014/main" xmlns="" id="{DF8AFDB2-B9A2-478E-A1F1-478EBE7977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8466" y="345725"/>
            <a:ext cx="3938172" cy="3839717"/>
          </a:xfrm>
          <a:prstGeom prst="rect">
            <a:avLst/>
          </a:prstGeom>
        </p:spPr>
      </p:pic>
    </p:spTree>
    <p:extLst>
      <p:ext uri="{BB962C8B-B14F-4D97-AF65-F5344CB8AC3E}">
        <p14:creationId xmlns:p14="http://schemas.microsoft.com/office/powerpoint/2010/main" val="2248926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046" y="1681651"/>
            <a:ext cx="10515600" cy="1019538"/>
          </a:xfrm>
        </p:spPr>
        <p:txBody>
          <a:bodyPr>
            <a:normAutofit fontScale="90000"/>
          </a:bodyPr>
          <a:lstStyle/>
          <a:p>
            <a:pPr algn="ctr"/>
            <a:r>
              <a:rPr lang="en-CA" b="1" dirty="0"/>
              <a:t>Thank you!</a:t>
            </a:r>
            <a:r>
              <a:rPr lang="en-US" dirty="0"/>
              <a:t/>
            </a:r>
            <a:br>
              <a:rPr lang="en-US" dirty="0"/>
            </a:b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4" name="TextBox 3"/>
          <p:cNvSpPr txBox="1"/>
          <p:nvPr/>
        </p:nvSpPr>
        <p:spPr>
          <a:xfrm>
            <a:off x="1299284" y="2389091"/>
            <a:ext cx="10234853" cy="3970318"/>
          </a:xfrm>
          <a:prstGeom prst="rect">
            <a:avLst/>
          </a:prstGeom>
          <a:noFill/>
        </p:spPr>
        <p:txBody>
          <a:bodyPr wrap="none" rtlCol="0">
            <a:spAutoFit/>
          </a:bodyPr>
          <a:lstStyle/>
          <a:p>
            <a:r>
              <a:rPr lang="en-CA" sz="2800" dirty="0"/>
              <a:t>Coming soon:</a:t>
            </a:r>
          </a:p>
          <a:p>
            <a:endParaRPr lang="en-CA" sz="2800" dirty="0"/>
          </a:p>
          <a:p>
            <a:pPr marL="342900" indent="-342900">
              <a:buFont typeface="Wingdings" panose="05000000000000000000" pitchFamily="2" charset="2"/>
              <a:buChar char="v"/>
            </a:pPr>
            <a:r>
              <a:rPr lang="en-CA" sz="2400" dirty="0"/>
              <a:t>webinar resources: </a:t>
            </a:r>
            <a:r>
              <a:rPr lang="en-US" sz="2400" dirty="0">
                <a:hlinkClick r:id="rId4"/>
              </a:rPr>
              <a:t>https://e-channel.ca/practitioners/pop-pd-resources</a:t>
            </a:r>
            <a:endParaRPr lang="en-CA" sz="2400" dirty="0"/>
          </a:p>
          <a:p>
            <a:endParaRPr lang="en-CA" sz="2400" dirty="0"/>
          </a:p>
          <a:p>
            <a:pPr marL="342900" indent="-342900">
              <a:buFont typeface="Wingdings" panose="05000000000000000000" pitchFamily="2" charset="2"/>
              <a:buChar char="v"/>
            </a:pPr>
            <a:r>
              <a:rPr lang="en-CA" sz="2400" dirty="0"/>
              <a:t>webinar evaluation:  </a:t>
            </a:r>
          </a:p>
          <a:p>
            <a:r>
              <a:rPr lang="en-CA" sz="2400" dirty="0"/>
              <a:t>	</a:t>
            </a:r>
            <a:r>
              <a:rPr lang="en-CA" sz="2400" dirty="0">
                <a:hlinkClick r:id="rId5"/>
              </a:rPr>
              <a:t>https://surveys.oalcf-echannel-repository.ca/s3/Pop-UP-PD-Web-4-19-20</a:t>
            </a:r>
            <a:r>
              <a:rPr lang="en-CA" sz="2400" dirty="0"/>
              <a:t> </a:t>
            </a:r>
          </a:p>
          <a:p>
            <a:endParaRPr lang="en-CA" sz="2400" dirty="0"/>
          </a:p>
          <a:p>
            <a:pPr marL="342900" indent="-342900">
              <a:buFont typeface="Wingdings" panose="05000000000000000000" pitchFamily="2" charset="2"/>
              <a:buChar char="v"/>
            </a:pPr>
            <a:r>
              <a:rPr lang="en-CA" sz="2400" dirty="0"/>
              <a:t>registration link for our next webinar: </a:t>
            </a:r>
          </a:p>
          <a:p>
            <a:r>
              <a:rPr lang="en-CA" sz="2400" dirty="0"/>
              <a:t>	</a:t>
            </a:r>
            <a:r>
              <a:rPr lang="en-CA" sz="2400" dirty="0">
                <a:hlinkClick r:id="rId6"/>
              </a:rPr>
              <a:t>https://connect.contactnorth.ca/pop_up_5/event/registration.html</a:t>
            </a:r>
            <a:r>
              <a:rPr lang="en-CA" sz="2400" dirty="0"/>
              <a:t>   </a:t>
            </a:r>
          </a:p>
          <a:p>
            <a:r>
              <a:rPr lang="en-CA" sz="2800" dirty="0"/>
              <a:t> </a:t>
            </a:r>
            <a:endParaRPr lang="en-US" sz="2800" dirty="0"/>
          </a:p>
        </p:txBody>
      </p:sp>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74904" y="-416582"/>
            <a:ext cx="4275794" cy="2347495"/>
          </a:xfrm>
          <a:prstGeom prst="rect">
            <a:avLst/>
          </a:prstGeom>
        </p:spPr>
      </p:pic>
    </p:spTree>
    <p:extLst>
      <p:ext uri="{BB962C8B-B14F-4D97-AF65-F5344CB8AC3E}">
        <p14:creationId xmlns:p14="http://schemas.microsoft.com/office/powerpoint/2010/main" val="2805094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6233"/>
          </a:xfrm>
        </p:spPr>
        <p:txBody>
          <a:bodyPr>
            <a:normAutofit/>
          </a:bodyPr>
          <a:lstStyle/>
          <a:p>
            <a:r>
              <a:rPr lang="en-CA" sz="4000" dirty="0"/>
              <a:t>A Few Words About Today Session…</a:t>
            </a:r>
            <a:endParaRPr lang="en-US"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4" name="TextBox 3">
            <a:extLst>
              <a:ext uri="{FF2B5EF4-FFF2-40B4-BE49-F238E27FC236}">
                <a16:creationId xmlns:a16="http://schemas.microsoft.com/office/drawing/2014/main" xmlns="" id="{EC18EB07-D11B-439B-B31B-203314FDF322}"/>
              </a:ext>
            </a:extLst>
          </p:cNvPr>
          <p:cNvSpPr txBox="1"/>
          <p:nvPr/>
        </p:nvSpPr>
        <p:spPr>
          <a:xfrm>
            <a:off x="986412" y="1475152"/>
            <a:ext cx="10219173" cy="4154984"/>
          </a:xfrm>
          <a:prstGeom prst="rect">
            <a:avLst/>
          </a:prstGeom>
          <a:noFill/>
        </p:spPr>
        <p:txBody>
          <a:bodyPr wrap="square" rtlCol="0">
            <a:spAutoFit/>
          </a:bodyPr>
          <a:lstStyle/>
          <a:p>
            <a:pPr algn="ctr"/>
            <a:r>
              <a:rPr lang="en-CA" sz="2400" dirty="0"/>
              <a:t>Since late 2018, the Ontario government has been committed to modernizing and reforming apprenticeship training in Ontario.</a:t>
            </a:r>
          </a:p>
          <a:p>
            <a:pPr algn="ctr"/>
            <a:endParaRPr lang="en-CA" sz="2400" dirty="0"/>
          </a:p>
          <a:p>
            <a:pPr algn="ctr"/>
            <a:r>
              <a:rPr lang="en-CA" sz="2400" dirty="0"/>
              <a:t>This webinar focuses on general information about apprenticeship that is of interest to adult learners and educators.</a:t>
            </a:r>
          </a:p>
          <a:p>
            <a:pPr algn="ctr"/>
            <a:endParaRPr lang="en-CA" sz="2400" dirty="0"/>
          </a:p>
          <a:p>
            <a:pPr algn="ctr"/>
            <a:r>
              <a:rPr lang="en-CA" sz="2400" dirty="0"/>
              <a:t>At the time of this webinar, apprenticeship reform in Ontario is ongoing, so it will be important to watch for updates or changes in the near future. </a:t>
            </a:r>
          </a:p>
          <a:p>
            <a:endParaRPr lang="en-CA" dirty="0"/>
          </a:p>
          <a:p>
            <a:pPr algn="ctr"/>
            <a:endParaRPr lang="en-CA" dirty="0"/>
          </a:p>
          <a:p>
            <a:pPr marL="342900" indent="-342900">
              <a:buAutoNum type="arabicPeriod"/>
            </a:pPr>
            <a:endParaRPr lang="en-CA" dirty="0"/>
          </a:p>
          <a:p>
            <a:pPr marL="342900" indent="-342900">
              <a:buAutoNum type="arabicPeriod"/>
            </a:pPr>
            <a:endParaRPr lang="en-CA" dirty="0"/>
          </a:p>
        </p:txBody>
      </p:sp>
      <p:cxnSp>
        <p:nvCxnSpPr>
          <p:cNvPr id="5" name="Straight Connector 4">
            <a:extLst>
              <a:ext uri="{FF2B5EF4-FFF2-40B4-BE49-F238E27FC236}">
                <a16:creationId xmlns:a16="http://schemas.microsoft.com/office/drawing/2014/main" xmlns="" id="{09AB8E60-B4D6-40AF-B791-074FBBFDBF51}"/>
              </a:ext>
            </a:extLst>
          </p:cNvPr>
          <p:cNvCxnSpPr>
            <a:cxnSpLocks/>
          </p:cNvCxnSpPr>
          <p:nvPr/>
        </p:nvCxnSpPr>
        <p:spPr>
          <a:xfrm flipV="1">
            <a:off x="838200" y="1132005"/>
            <a:ext cx="10098593" cy="3596"/>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pic>
        <p:nvPicPr>
          <p:cNvPr id="7" name="Picture 6" descr="A close up of a sign&#10;&#10;Description automatically generated">
            <a:extLst>
              <a:ext uri="{FF2B5EF4-FFF2-40B4-BE49-F238E27FC236}">
                <a16:creationId xmlns:a16="http://schemas.microsoft.com/office/drawing/2014/main" xmlns="" id="{AE6F7EE1-AA7E-4ED7-A40F-028AA95B4D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04359" y="4621740"/>
            <a:ext cx="3383280" cy="1463040"/>
          </a:xfrm>
          <a:prstGeom prst="rect">
            <a:avLst/>
          </a:prstGeom>
        </p:spPr>
      </p:pic>
    </p:spTree>
    <p:extLst>
      <p:ext uri="{BB962C8B-B14F-4D97-AF65-F5344CB8AC3E}">
        <p14:creationId xmlns:p14="http://schemas.microsoft.com/office/powerpoint/2010/main" val="369112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1403"/>
            <a:ext cx="10515600" cy="934496"/>
          </a:xfrm>
        </p:spPr>
        <p:txBody>
          <a:bodyPr>
            <a:normAutofit/>
          </a:bodyPr>
          <a:lstStyle/>
          <a:p>
            <a:r>
              <a:rPr lang="en-CA" sz="3200" dirty="0"/>
              <a:t>Some Topics to Demystify and Questions to Answer</a:t>
            </a:r>
            <a:endParaRPr lang="en-US" sz="32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cxnSp>
        <p:nvCxnSpPr>
          <p:cNvPr id="5" name="Straight Connector 4">
            <a:extLst>
              <a:ext uri="{FF2B5EF4-FFF2-40B4-BE49-F238E27FC236}">
                <a16:creationId xmlns:a16="http://schemas.microsoft.com/office/drawing/2014/main" xmlns="" id="{232B1AC2-268C-4489-A16C-203126343217}"/>
              </a:ext>
            </a:extLst>
          </p:cNvPr>
          <p:cNvCxnSpPr>
            <a:cxnSpLocks/>
          </p:cNvCxnSpPr>
          <p:nvPr/>
        </p:nvCxnSpPr>
        <p:spPr>
          <a:xfrm flipV="1">
            <a:off x="838200" y="1049322"/>
            <a:ext cx="10138787" cy="1"/>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8" name="Speech Bubble: Rectangle 7">
            <a:extLst>
              <a:ext uri="{FF2B5EF4-FFF2-40B4-BE49-F238E27FC236}">
                <a16:creationId xmlns:a16="http://schemas.microsoft.com/office/drawing/2014/main" xmlns="" id="{8E6F0AF4-E72B-4A75-A2F1-03916EFBF3DC}"/>
              </a:ext>
            </a:extLst>
          </p:cNvPr>
          <p:cNvSpPr/>
          <p:nvPr/>
        </p:nvSpPr>
        <p:spPr>
          <a:xfrm>
            <a:off x="7918155" y="3143271"/>
            <a:ext cx="2604563" cy="1160403"/>
          </a:xfrm>
          <a:prstGeom prst="wedgeRectCallout">
            <a:avLst/>
          </a:prstGeom>
          <a:solidFill>
            <a:schemeClr val="bg1">
              <a:lumMod val="95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effectLst>
                  <a:outerShdw blurRad="38100" dist="38100" dir="2700000" algn="tl">
                    <a:srgbClr val="000000">
                      <a:alpha val="43137"/>
                    </a:srgbClr>
                  </a:outerShdw>
                </a:effectLst>
              </a:rPr>
              <a:t>What are the steps to follow to obtain an apprenticeship?</a:t>
            </a:r>
          </a:p>
        </p:txBody>
      </p:sp>
      <p:sp>
        <p:nvSpPr>
          <p:cNvPr id="9" name="Speech Bubble: Rectangle 8">
            <a:extLst>
              <a:ext uri="{FF2B5EF4-FFF2-40B4-BE49-F238E27FC236}">
                <a16:creationId xmlns:a16="http://schemas.microsoft.com/office/drawing/2014/main" xmlns="" id="{8E350914-124C-4784-8BEC-455A6245C1DF}"/>
              </a:ext>
            </a:extLst>
          </p:cNvPr>
          <p:cNvSpPr/>
          <p:nvPr/>
        </p:nvSpPr>
        <p:spPr>
          <a:xfrm>
            <a:off x="7869333" y="1567540"/>
            <a:ext cx="2604563" cy="1140269"/>
          </a:xfrm>
          <a:prstGeom prst="wedgeRectCallout">
            <a:avLst/>
          </a:prstGeom>
          <a:solidFill>
            <a:schemeClr val="bg1">
              <a:lumMod val="95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n w="0"/>
                <a:solidFill>
                  <a:schemeClr val="tx1"/>
                </a:solidFill>
                <a:effectLst>
                  <a:outerShdw blurRad="38100" dist="19050" dir="2700000" algn="tl" rotWithShape="0">
                    <a:schemeClr val="dk1">
                      <a:alpha val="40000"/>
                    </a:schemeClr>
                  </a:outerShdw>
                </a:effectLst>
              </a:rPr>
              <a:t>What are the academic requirements to apply for an apprenticeship?</a:t>
            </a:r>
          </a:p>
        </p:txBody>
      </p:sp>
      <p:sp>
        <p:nvSpPr>
          <p:cNvPr id="10" name="Speech Bubble: Rectangle 9">
            <a:extLst>
              <a:ext uri="{FF2B5EF4-FFF2-40B4-BE49-F238E27FC236}">
                <a16:creationId xmlns:a16="http://schemas.microsoft.com/office/drawing/2014/main" xmlns="" id="{7AF317AB-DBA1-4DAC-AB8E-E0B6E791A7D7}"/>
              </a:ext>
            </a:extLst>
          </p:cNvPr>
          <p:cNvSpPr/>
          <p:nvPr/>
        </p:nvSpPr>
        <p:spPr>
          <a:xfrm>
            <a:off x="1145712" y="3143271"/>
            <a:ext cx="2604563" cy="1127042"/>
          </a:xfrm>
          <a:prstGeom prst="wedgeRectCallout">
            <a:avLst/>
          </a:prstGeom>
          <a:solidFill>
            <a:schemeClr val="bg1">
              <a:lumMod val="95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n w="0"/>
                <a:solidFill>
                  <a:schemeClr val="tx1"/>
                </a:solidFill>
                <a:effectLst>
                  <a:outerShdw blurRad="38100" dist="19050" dir="2700000" algn="tl" rotWithShape="0">
                    <a:schemeClr val="dk1">
                      <a:alpha val="40000"/>
                    </a:schemeClr>
                  </a:outerShdw>
                </a:effectLst>
              </a:rPr>
              <a:t>What financial help is available to apprentices?</a:t>
            </a:r>
          </a:p>
        </p:txBody>
      </p:sp>
      <p:sp>
        <p:nvSpPr>
          <p:cNvPr id="11" name="Speech Bubble: Rectangle 10">
            <a:extLst>
              <a:ext uri="{FF2B5EF4-FFF2-40B4-BE49-F238E27FC236}">
                <a16:creationId xmlns:a16="http://schemas.microsoft.com/office/drawing/2014/main" xmlns="" id="{0B9D2EF7-3449-4A4C-937A-7EBBAFE184B0}"/>
              </a:ext>
            </a:extLst>
          </p:cNvPr>
          <p:cNvSpPr/>
          <p:nvPr/>
        </p:nvSpPr>
        <p:spPr>
          <a:xfrm>
            <a:off x="4681984" y="1567540"/>
            <a:ext cx="2255639" cy="1133966"/>
          </a:xfrm>
          <a:prstGeom prst="wedgeRectCallout">
            <a:avLst/>
          </a:prstGeom>
          <a:solidFill>
            <a:schemeClr val="bg1">
              <a:lumMod val="95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n w="0"/>
                <a:solidFill>
                  <a:schemeClr val="tx1"/>
                </a:solidFill>
                <a:effectLst>
                  <a:outerShdw blurRad="38100" dist="19050" dir="2700000" algn="tl" rotWithShape="0">
                    <a:schemeClr val="dk1">
                      <a:alpha val="40000"/>
                    </a:schemeClr>
                  </a:outerShdw>
                </a:effectLst>
              </a:rPr>
              <a:t>What occupations offer apprenticeship training?</a:t>
            </a:r>
          </a:p>
        </p:txBody>
      </p:sp>
      <p:sp>
        <p:nvSpPr>
          <p:cNvPr id="12" name="Speech Bubble: Rectangle 11">
            <a:extLst>
              <a:ext uri="{FF2B5EF4-FFF2-40B4-BE49-F238E27FC236}">
                <a16:creationId xmlns:a16="http://schemas.microsoft.com/office/drawing/2014/main" xmlns="" id="{BB7F7941-BAD8-411B-80A3-8E0C878904B8}"/>
              </a:ext>
            </a:extLst>
          </p:cNvPr>
          <p:cNvSpPr/>
          <p:nvPr/>
        </p:nvSpPr>
        <p:spPr>
          <a:xfrm>
            <a:off x="1156363" y="1567540"/>
            <a:ext cx="2593911" cy="1105518"/>
          </a:xfrm>
          <a:prstGeom prst="wedgeRectCallout">
            <a:avLst/>
          </a:prstGeom>
          <a:solidFill>
            <a:schemeClr val="bg1">
              <a:lumMod val="95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n w="0"/>
                <a:solidFill>
                  <a:schemeClr val="tx1"/>
                </a:solidFill>
                <a:effectLst>
                  <a:outerShdw blurRad="38100" dist="19050" dir="2700000" algn="tl" rotWithShape="0">
                    <a:schemeClr val="dk1">
                      <a:alpha val="40000"/>
                    </a:schemeClr>
                  </a:outerShdw>
                </a:effectLst>
              </a:rPr>
              <a:t>What is apprenticeship training </a:t>
            </a:r>
          </a:p>
          <a:p>
            <a:pPr algn="ctr"/>
            <a:r>
              <a:rPr lang="en-CA" dirty="0">
                <a:ln w="0"/>
                <a:solidFill>
                  <a:schemeClr val="tx1"/>
                </a:solidFill>
                <a:effectLst>
                  <a:outerShdw blurRad="38100" dist="19050" dir="2700000" algn="tl" rotWithShape="0">
                    <a:schemeClr val="dk1">
                      <a:alpha val="40000"/>
                    </a:schemeClr>
                  </a:outerShdw>
                </a:effectLst>
              </a:rPr>
              <a:t>…and what is it  not?</a:t>
            </a:r>
          </a:p>
        </p:txBody>
      </p:sp>
      <p:sp>
        <p:nvSpPr>
          <p:cNvPr id="13" name="Speech Bubble: Rectangle 12">
            <a:extLst>
              <a:ext uri="{FF2B5EF4-FFF2-40B4-BE49-F238E27FC236}">
                <a16:creationId xmlns:a16="http://schemas.microsoft.com/office/drawing/2014/main" xmlns="" id="{F90277BD-13D5-4020-91D5-6B73BDFF785C}"/>
              </a:ext>
            </a:extLst>
          </p:cNvPr>
          <p:cNvSpPr/>
          <p:nvPr/>
        </p:nvSpPr>
        <p:spPr>
          <a:xfrm>
            <a:off x="4746568" y="4641686"/>
            <a:ext cx="2322050" cy="1093680"/>
          </a:xfrm>
          <a:prstGeom prst="wedgeRectCallout">
            <a:avLst/>
          </a:prstGeom>
          <a:solidFill>
            <a:schemeClr val="bg1">
              <a:lumMod val="95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n w="0"/>
                <a:solidFill>
                  <a:schemeClr val="tx1"/>
                </a:solidFill>
                <a:effectLst>
                  <a:outerShdw blurRad="38100" dist="19050" dir="2700000" algn="tl" rotWithShape="0">
                    <a:schemeClr val="dk1">
                      <a:alpha val="40000"/>
                    </a:schemeClr>
                  </a:outerShdw>
                </a:effectLst>
              </a:rPr>
              <a:t>What are some important terms to be familiar with?</a:t>
            </a:r>
          </a:p>
        </p:txBody>
      </p:sp>
      <p:sp>
        <p:nvSpPr>
          <p:cNvPr id="14" name="Speech Bubble: Rectangle 13">
            <a:extLst>
              <a:ext uri="{FF2B5EF4-FFF2-40B4-BE49-F238E27FC236}">
                <a16:creationId xmlns:a16="http://schemas.microsoft.com/office/drawing/2014/main" xmlns="" id="{65488865-4928-4DC9-8654-091F80DDD813}"/>
              </a:ext>
            </a:extLst>
          </p:cNvPr>
          <p:cNvSpPr/>
          <p:nvPr/>
        </p:nvSpPr>
        <p:spPr>
          <a:xfrm>
            <a:off x="7918155" y="4641686"/>
            <a:ext cx="2593911" cy="1093680"/>
          </a:xfrm>
          <a:prstGeom prst="wedgeRectCallout">
            <a:avLst/>
          </a:prstGeom>
          <a:solidFill>
            <a:schemeClr val="bg1">
              <a:lumMod val="95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n w="0"/>
                <a:solidFill>
                  <a:schemeClr val="tx1"/>
                </a:solidFill>
                <a:effectLst>
                  <a:outerShdw blurRad="38100" dist="19050" dir="2700000" algn="tl" rotWithShape="0">
                    <a:schemeClr val="dk1">
                      <a:alpha val="40000"/>
                    </a:schemeClr>
                  </a:outerShdw>
                </a:effectLst>
              </a:rPr>
              <a:t>Is there any help available to find an employer/sponsor?</a:t>
            </a:r>
          </a:p>
        </p:txBody>
      </p:sp>
      <p:sp>
        <p:nvSpPr>
          <p:cNvPr id="15" name="Speech Bubble: Rectangle 14">
            <a:extLst>
              <a:ext uri="{FF2B5EF4-FFF2-40B4-BE49-F238E27FC236}">
                <a16:creationId xmlns:a16="http://schemas.microsoft.com/office/drawing/2014/main" xmlns="" id="{9958342A-679B-4950-8B8A-62FFB27534D8}"/>
              </a:ext>
            </a:extLst>
          </p:cNvPr>
          <p:cNvSpPr/>
          <p:nvPr/>
        </p:nvSpPr>
        <p:spPr>
          <a:xfrm>
            <a:off x="1156364" y="4641686"/>
            <a:ext cx="2593911" cy="1093680"/>
          </a:xfrm>
          <a:prstGeom prst="wedgeRectCallout">
            <a:avLst/>
          </a:prstGeom>
          <a:solidFill>
            <a:schemeClr val="bg1">
              <a:lumMod val="95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CA" dirty="0">
                <a:ln w="0"/>
                <a:solidFill>
                  <a:schemeClr val="tx1"/>
                </a:solidFill>
                <a:effectLst>
                  <a:outerShdw blurRad="38100" dist="19050" dir="2700000" algn="tl" rotWithShape="0">
                    <a:schemeClr val="dk1">
                      <a:alpha val="40000"/>
                    </a:schemeClr>
                  </a:outerShdw>
                </a:effectLst>
              </a:rPr>
              <a:t>What’s involved in the</a:t>
            </a:r>
          </a:p>
          <a:p>
            <a:pPr algn="ctr"/>
            <a:r>
              <a:rPr lang="en-CA" dirty="0">
                <a:ln w="0"/>
                <a:solidFill>
                  <a:schemeClr val="tx1"/>
                </a:solidFill>
                <a:effectLst>
                  <a:outerShdw blurRad="38100" dist="19050" dir="2700000" algn="tl" rotWithShape="0">
                    <a:schemeClr val="dk1">
                      <a:alpha val="40000"/>
                    </a:schemeClr>
                  </a:outerShdw>
                </a:effectLst>
              </a:rPr>
              <a:t> in-school training component? </a:t>
            </a:r>
          </a:p>
        </p:txBody>
      </p:sp>
      <p:pic>
        <p:nvPicPr>
          <p:cNvPr id="17" name="Picture 16" descr="A close up of a knife&#10;&#10;Description automatically generated">
            <a:extLst>
              <a:ext uri="{FF2B5EF4-FFF2-40B4-BE49-F238E27FC236}">
                <a16:creationId xmlns:a16="http://schemas.microsoft.com/office/drawing/2014/main" xmlns="" id="{36D03C32-F474-4D46-91F2-6AEA75F17F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1026" y="2844990"/>
            <a:ext cx="2679731" cy="1796696"/>
          </a:xfrm>
          <a:prstGeom prst="rect">
            <a:avLst/>
          </a:prstGeom>
        </p:spPr>
      </p:pic>
    </p:spTree>
    <p:extLst>
      <p:ext uri="{BB962C8B-B14F-4D97-AF65-F5344CB8AC3E}">
        <p14:creationId xmlns:p14="http://schemas.microsoft.com/office/powerpoint/2010/main" val="3268818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6566"/>
            <a:ext cx="10515600" cy="783765"/>
          </a:xfrm>
        </p:spPr>
        <p:txBody>
          <a:bodyPr>
            <a:normAutofit/>
          </a:bodyPr>
          <a:lstStyle/>
          <a:p>
            <a:r>
              <a:rPr lang="en-US" sz="3600" dirty="0"/>
              <a:t>Some terms to clarify…</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10" name="Rectangle 8">
            <a:extLst>
              <a:ext uri="{FF2B5EF4-FFF2-40B4-BE49-F238E27FC236}">
                <a16:creationId xmlns:a16="http://schemas.microsoft.com/office/drawing/2014/main" xmlns=""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xmlns="" id="{8494C254-B7D2-469B-88CD-0C45986AEF66}"/>
              </a:ext>
            </a:extLst>
          </p:cNvPr>
          <p:cNvCxnSpPr/>
          <p:nvPr/>
        </p:nvCxnSpPr>
        <p:spPr>
          <a:xfrm flipV="1">
            <a:off x="921935" y="824486"/>
            <a:ext cx="10098593" cy="50241"/>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
        <p:nvSpPr>
          <p:cNvPr id="11" name="Text Box 2">
            <a:extLst>
              <a:ext uri="{FF2B5EF4-FFF2-40B4-BE49-F238E27FC236}">
                <a16:creationId xmlns:a16="http://schemas.microsoft.com/office/drawing/2014/main" xmlns="" id="{9144D7B1-144C-48DC-8246-86ADBE571F3B}"/>
              </a:ext>
            </a:extLst>
          </p:cNvPr>
          <p:cNvSpPr txBox="1">
            <a:spLocks noChangeArrowheads="1"/>
          </p:cNvSpPr>
          <p:nvPr/>
        </p:nvSpPr>
        <p:spPr bwMode="auto">
          <a:xfrm>
            <a:off x="921935" y="1047538"/>
            <a:ext cx="10618597" cy="4865911"/>
          </a:xfrm>
          <a:prstGeom prst="rect">
            <a:avLst/>
          </a:prstGeom>
          <a:noFill/>
          <a:ln w="12700">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lvl="0" indent="0" algn="l">
              <a:buNone/>
            </a:pPr>
            <a:r>
              <a:rPr lang="en-CA" sz="2000" b="1" dirty="0"/>
              <a:t>Apprentice –</a:t>
            </a:r>
          </a:p>
          <a:p>
            <a:pPr marL="0" lvl="0" indent="0" algn="l">
              <a:buNone/>
            </a:pPr>
            <a:r>
              <a:rPr lang="en-CA" sz="2000" dirty="0"/>
              <a:t>An individual who is learning a trade and has a formal training contract with a sponsor (employer)</a:t>
            </a:r>
          </a:p>
          <a:p>
            <a:pPr marL="0" lvl="0" indent="0" algn="l">
              <a:buNone/>
            </a:pPr>
            <a:endParaRPr lang="en-CA" sz="1400" dirty="0"/>
          </a:p>
          <a:p>
            <a:pPr marL="0" lvl="0" indent="0" algn="l">
              <a:buNone/>
            </a:pPr>
            <a:r>
              <a:rPr lang="en-CA" sz="2000" b="1" dirty="0"/>
              <a:t>Employer/Sponsor – </a:t>
            </a:r>
          </a:p>
          <a:p>
            <a:pPr marL="0" lvl="0" indent="0" algn="l">
              <a:buNone/>
            </a:pPr>
            <a:r>
              <a:rPr lang="en-CA" sz="2000" dirty="0"/>
              <a:t>The employer hires (sponsors) the apprentice and signs a Registered Training Agreement with the Ministry of Labour, Training, and Skills Development and the apprentice</a:t>
            </a:r>
          </a:p>
          <a:p>
            <a:pPr marL="0" lvl="0" indent="0" algn="l">
              <a:buNone/>
            </a:pPr>
            <a:endParaRPr lang="en-CA" sz="1600" dirty="0"/>
          </a:p>
          <a:p>
            <a:pPr marL="0" indent="0" algn="l">
              <a:buNone/>
            </a:pPr>
            <a:r>
              <a:rPr lang="en-CA" sz="2000" b="1" dirty="0"/>
              <a:t>Journeyperson – </a:t>
            </a:r>
          </a:p>
          <a:p>
            <a:pPr marL="0" indent="0" algn="l">
              <a:buNone/>
            </a:pPr>
            <a:r>
              <a:rPr lang="en-CA" sz="2000" dirty="0"/>
              <a:t>An individual who is fully certified in the trade, can perform work without supervision, and can train apprentices</a:t>
            </a:r>
          </a:p>
          <a:p>
            <a:pPr marL="0" indent="0" algn="l">
              <a:buNone/>
            </a:pPr>
            <a:endParaRPr lang="en-CA" sz="1600" dirty="0">
              <a:solidFill>
                <a:schemeClr val="tx1"/>
              </a:solidFill>
            </a:endParaRPr>
          </a:p>
          <a:p>
            <a:pPr marL="0" indent="0" algn="l">
              <a:buNone/>
            </a:pPr>
            <a:r>
              <a:rPr lang="en-CA" sz="2000" b="1" dirty="0"/>
              <a:t>Training Delivery Agent (TDA) – </a:t>
            </a:r>
          </a:p>
          <a:p>
            <a:pPr marL="0" indent="0" algn="l">
              <a:buNone/>
            </a:pPr>
            <a:r>
              <a:rPr lang="en-CA" sz="2000" dirty="0"/>
              <a:t>An approved deliverer of in-school apprenticeship training</a:t>
            </a:r>
          </a:p>
          <a:p>
            <a:pPr marL="0" indent="0" algn="l">
              <a:buNone/>
            </a:pPr>
            <a:endParaRPr lang="en-CA" sz="1400" dirty="0"/>
          </a:p>
          <a:p>
            <a:pPr marL="0" indent="0" algn="l">
              <a:buNone/>
            </a:pPr>
            <a:r>
              <a:rPr lang="en-US" altLang="en-US" sz="2000" b="1" dirty="0"/>
              <a:t>Ontario College of Trades (OCoT) </a:t>
            </a:r>
            <a:r>
              <a:rPr lang="en-CA" sz="2000" b="1" dirty="0"/>
              <a:t>–</a:t>
            </a:r>
          </a:p>
          <a:p>
            <a:pPr marL="0" indent="0" algn="l">
              <a:buNone/>
            </a:pPr>
            <a:r>
              <a:rPr lang="en-CA" altLang="en-US" sz="2000" dirty="0"/>
              <a:t>The [former] regulatory body for skilled trades</a:t>
            </a:r>
            <a:r>
              <a:rPr lang="en-US" altLang="en-US" sz="2000" dirty="0"/>
              <a:t> and apprenticeship in Ontario; wind-down in progress</a:t>
            </a:r>
            <a:endParaRPr lang="en-US" altLang="en-US" sz="2000" b="1" dirty="0"/>
          </a:p>
        </p:txBody>
      </p:sp>
    </p:spTree>
    <p:extLst>
      <p:ext uri="{BB962C8B-B14F-4D97-AF65-F5344CB8AC3E}">
        <p14:creationId xmlns:p14="http://schemas.microsoft.com/office/powerpoint/2010/main" val="2949832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rmAutofit/>
          </a:bodyPr>
          <a:lstStyle/>
          <a:p>
            <a:r>
              <a:rPr lang="en-US" sz="3600" dirty="0"/>
              <a:t>Apprenticeship training is…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9" name="Text Box 2">
            <a:extLst>
              <a:ext uri="{FF2B5EF4-FFF2-40B4-BE49-F238E27FC236}">
                <a16:creationId xmlns:a16="http://schemas.microsoft.com/office/drawing/2014/main" xmlns="" id="{D3CFACF9-1F92-4C7C-AF8A-9FD409C0301F}"/>
              </a:ext>
            </a:extLst>
          </p:cNvPr>
          <p:cNvSpPr txBox="1">
            <a:spLocks noChangeArrowheads="1"/>
          </p:cNvSpPr>
          <p:nvPr/>
        </p:nvSpPr>
        <p:spPr bwMode="auto">
          <a:xfrm>
            <a:off x="1387691" y="1589248"/>
            <a:ext cx="9529843" cy="3218886"/>
          </a:xfrm>
          <a:prstGeom prst="rect">
            <a:avLst/>
          </a:prstGeom>
          <a:solidFill>
            <a:schemeClr val="bg1">
              <a:lumMod val="95000"/>
            </a:schemeClr>
          </a:solidFill>
          <a:ln w="12700">
            <a:solidFill>
              <a:srgbClr val="C00000"/>
            </a:solidFill>
            <a:miter lim="800000"/>
            <a:headEnd/>
            <a:tailEnd/>
          </a:ln>
        </p:spPr>
        <p:txBody>
          <a:bodyPr vert="horz" wrap="square" lIns="91440" tIns="45720" rIns="91440" bIns="45720" numCol="1" anchor="t" anchorCtr="0" compatLnSpc="1">
            <a:prstTxWarp prst="textNoShape">
              <a:avLst/>
            </a:prstTxWarp>
          </a:bodyPr>
          <a:lstStyle/>
          <a:p>
            <a:pPr marR="0" lvl="0" eaLnBrk="0" fontAlgn="base" hangingPunct="0">
              <a:lnSpc>
                <a:spcPct val="100000"/>
              </a:lnSpc>
              <a:spcBef>
                <a:spcPct val="0"/>
              </a:spcBef>
              <a:spcAft>
                <a:spcPct val="0"/>
              </a:spcAft>
              <a:buClrTx/>
              <a:buSzTx/>
              <a:tabLst/>
            </a:pPr>
            <a:endParaRPr lang="en-US" altLang="en-US" sz="1100" dirty="0"/>
          </a:p>
          <a:p>
            <a:pPr marL="342900" marR="0" lvl="0" indent="-342900" eaLnBrk="0" fontAlgn="base" hangingPunct="0">
              <a:lnSpc>
                <a:spcPct val="100000"/>
              </a:lnSpc>
              <a:spcBef>
                <a:spcPct val="0"/>
              </a:spcBef>
              <a:spcAft>
                <a:spcPct val="0"/>
              </a:spcAft>
              <a:buClrTx/>
              <a:buSzTx/>
              <a:buFont typeface="Wingdings" panose="05000000000000000000" pitchFamily="2" charset="2"/>
              <a:buChar char="ü"/>
              <a:tabLst/>
            </a:pPr>
            <a:r>
              <a:rPr lang="en-US" altLang="en-US" sz="2000" dirty="0"/>
              <a:t>A work-based training program that provides access to well-paying jobs that require a high level of skill, judgement and creativity</a:t>
            </a:r>
          </a:p>
          <a:p>
            <a:pPr marL="342900" marR="0" lvl="0" indent="-342900"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endParaRPr lang="en-US" altLang="en-US" sz="2000" dirty="0">
              <a:solidFill>
                <a:srgbClr val="626262"/>
              </a:solidFill>
              <a:ea typeface="Calibri" panose="020F0502020204030204" pitchFamily="34" charset="0"/>
              <a:cs typeface="Arial" panose="020B0604020202020204" pitchFamily="34" charset="0"/>
            </a:endParaRPr>
          </a:p>
          <a:p>
            <a:pPr marL="342900" indent="-342900" eaLnBrk="0" fontAlgn="base" hangingPunct="0">
              <a:spcBef>
                <a:spcPct val="0"/>
              </a:spcBef>
              <a:spcAft>
                <a:spcPct val="0"/>
              </a:spcAft>
              <a:buFont typeface="Wingdings" panose="05000000000000000000" pitchFamily="2" charset="2"/>
              <a:buChar char="ü"/>
            </a:pPr>
            <a:r>
              <a:rPr lang="en-US" altLang="en-US" sz="2000" dirty="0"/>
              <a:t>A postsecondary education pathway leading to many high-demand occupations</a:t>
            </a:r>
          </a:p>
          <a:p>
            <a:pPr marL="342900" indent="-342900" eaLnBrk="0" fontAlgn="base" hangingPunct="0">
              <a:spcBef>
                <a:spcPct val="0"/>
              </a:spcBef>
              <a:spcAft>
                <a:spcPct val="0"/>
              </a:spcAft>
              <a:buFont typeface="Wingdings" panose="05000000000000000000" pitchFamily="2" charset="2"/>
              <a:buChar char="ü"/>
            </a:pPr>
            <a:endParaRPr lang="en-US" altLang="en-US" sz="2000" dirty="0"/>
          </a:p>
          <a:p>
            <a:pPr marL="342900" indent="-342900" eaLnBrk="0" fontAlgn="base" hangingPunct="0">
              <a:spcBef>
                <a:spcPct val="0"/>
              </a:spcBef>
              <a:spcAft>
                <a:spcPct val="0"/>
              </a:spcAft>
              <a:buFont typeface="Wingdings" panose="05000000000000000000" pitchFamily="2" charset="2"/>
              <a:buChar char="ü"/>
            </a:pPr>
            <a:r>
              <a:rPr lang="en-US" sz="2000" dirty="0"/>
              <a:t>A combination of on-the-job training (about 90% ) and classroom training (about 10% ) </a:t>
            </a:r>
          </a:p>
          <a:p>
            <a:pPr marL="342900" indent="-342900" eaLnBrk="0" fontAlgn="base" hangingPunct="0">
              <a:spcBef>
                <a:spcPct val="0"/>
              </a:spcBef>
              <a:spcAft>
                <a:spcPct val="0"/>
              </a:spcAft>
              <a:buFont typeface="Wingdings" panose="05000000000000000000" pitchFamily="2" charset="2"/>
              <a:buChar char="ü"/>
            </a:pPr>
            <a:endParaRPr lang="en-US" sz="2000" dirty="0"/>
          </a:p>
          <a:p>
            <a:pPr marL="342900" indent="-342900" eaLnBrk="0" fontAlgn="base" hangingPunct="0">
              <a:spcBef>
                <a:spcPct val="0"/>
              </a:spcBef>
              <a:spcAft>
                <a:spcPct val="0"/>
              </a:spcAft>
              <a:buFont typeface="Wingdings" panose="05000000000000000000" pitchFamily="2" charset="2"/>
              <a:buChar char="ü"/>
            </a:pPr>
            <a:r>
              <a:rPr lang="en-US" sz="2000" dirty="0"/>
              <a:t>A salary-paying job while you are learning, where wages increase with skill level:</a:t>
            </a:r>
          </a:p>
          <a:p>
            <a:pPr indent="357188" eaLnBrk="0" fontAlgn="base" hangingPunct="0">
              <a:spcBef>
                <a:spcPct val="0"/>
              </a:spcBef>
              <a:spcAft>
                <a:spcPct val="0"/>
              </a:spcAft>
            </a:pPr>
            <a:r>
              <a:rPr lang="en-US" sz="2000" dirty="0"/>
              <a:t> ‘earn while you learn’</a:t>
            </a:r>
            <a:endParaRPr kumimoji="0" lang="en-US" altLang="en-US" sz="2000" i="0" u="none" strike="noStrike" cap="none" normalizeH="0" baseline="0" dirty="0">
              <a:ln>
                <a:noFill/>
              </a:ln>
              <a:solidFill>
                <a:srgbClr val="626262"/>
              </a:solidFill>
              <a:effectLst/>
              <a:ea typeface="Calibri" panose="020F0502020204030204" pitchFamily="34" charset="0"/>
              <a:cs typeface="Arial" panose="020B0604020202020204" pitchFamily="34" charset="0"/>
            </a:endParaRPr>
          </a:p>
        </p:txBody>
      </p:sp>
      <p:sp>
        <p:nvSpPr>
          <p:cNvPr id="10" name="Rectangle 8">
            <a:extLst>
              <a:ext uri="{FF2B5EF4-FFF2-40B4-BE49-F238E27FC236}">
                <a16:creationId xmlns:a16="http://schemas.microsoft.com/office/drawing/2014/main" xmlns=""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xmlns="" id="{8494C254-B7D2-469B-88CD-0C45986AEF66}"/>
              </a:ext>
            </a:extLst>
          </p:cNvPr>
          <p:cNvCxnSpPr>
            <a:cxnSpLocks/>
          </p:cNvCxnSpPr>
          <p:nvPr/>
        </p:nvCxnSpPr>
        <p:spPr>
          <a:xfrm flipV="1">
            <a:off x="889279" y="1001239"/>
            <a:ext cx="10158884" cy="38765"/>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220275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696"/>
          </a:xfrm>
        </p:spPr>
        <p:txBody>
          <a:bodyPr>
            <a:normAutofit/>
          </a:bodyPr>
          <a:lstStyle/>
          <a:p>
            <a:r>
              <a:rPr lang="en-US" sz="3600" dirty="0"/>
              <a:t>Apprenticeship training is NOT…</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8852" y="6158572"/>
            <a:ext cx="2881905" cy="699428"/>
          </a:xfrm>
          <a:prstGeom prst="rect">
            <a:avLst/>
          </a:prstGeom>
        </p:spPr>
      </p:pic>
      <p:sp>
        <p:nvSpPr>
          <p:cNvPr id="9" name="Text Box 2">
            <a:extLst>
              <a:ext uri="{FF2B5EF4-FFF2-40B4-BE49-F238E27FC236}">
                <a16:creationId xmlns:a16="http://schemas.microsoft.com/office/drawing/2014/main" xmlns="" id="{D3CFACF9-1F92-4C7C-AF8A-9FD409C0301F}"/>
              </a:ext>
            </a:extLst>
          </p:cNvPr>
          <p:cNvSpPr txBox="1">
            <a:spLocks noChangeArrowheads="1"/>
          </p:cNvSpPr>
          <p:nvPr/>
        </p:nvSpPr>
        <p:spPr bwMode="auto">
          <a:xfrm>
            <a:off x="1318728" y="1726939"/>
            <a:ext cx="5312228" cy="3404118"/>
          </a:xfrm>
          <a:prstGeom prst="rect">
            <a:avLst/>
          </a:prstGeom>
          <a:solidFill>
            <a:schemeClr val="bg1">
              <a:lumMod val="95000"/>
            </a:schemeClr>
          </a:solidFill>
          <a:ln w="12700">
            <a:solidFill>
              <a:srgbClr val="C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342900" marR="0" lvl="0" indent="-342900" algn="ctr" eaLnBrk="0" fontAlgn="base" hangingPunct="0">
              <a:lnSpc>
                <a:spcPct val="100000"/>
              </a:lnSpc>
              <a:spcBef>
                <a:spcPct val="0"/>
              </a:spcBef>
              <a:spcAft>
                <a:spcPct val="0"/>
              </a:spcAft>
              <a:buClrTx/>
              <a:buSzTx/>
              <a:buFont typeface="Wingdings" panose="05000000000000000000" pitchFamily="2" charset="2"/>
              <a:buChar char="ü"/>
              <a:tabLst/>
              <a:defRPr kumimoji="0" sz="2400" i="0" u="none" strike="noStrike" cap="none" normalizeH="0" baseline="0">
                <a:ln>
                  <a:noFill/>
                </a:ln>
                <a:solidFill>
                  <a:srgbClr val="626262"/>
                </a:solidFill>
                <a:effectLst/>
                <a:ea typeface="Calibri" panose="020F0502020204030204" pitchFamily="34" charset="0"/>
                <a:cs typeface="Arial" panose="020B0604020202020204" pitchFamily="34" charset="0"/>
              </a:defRPr>
            </a:lvl1pPr>
          </a:lstStyle>
          <a:p>
            <a:pPr marL="0" indent="0" algn="l">
              <a:buNone/>
            </a:pPr>
            <a:endParaRPr lang="en-US" altLang="en-US" sz="1100" dirty="0"/>
          </a:p>
          <a:p>
            <a:pPr algn="l">
              <a:buFont typeface="Wingdings" panose="05000000000000000000" pitchFamily="2" charset="2"/>
              <a:buChar char="§"/>
            </a:pPr>
            <a:r>
              <a:rPr lang="en-US" altLang="en-US" dirty="0"/>
              <a:t>A short cut to getting an education and a career</a:t>
            </a:r>
          </a:p>
          <a:p>
            <a:pPr>
              <a:buFont typeface="Wingdings" panose="05000000000000000000" pitchFamily="2" charset="2"/>
              <a:buChar char="§"/>
            </a:pPr>
            <a:endParaRPr lang="en-US" altLang="en-US" dirty="0"/>
          </a:p>
          <a:p>
            <a:pPr algn="l">
              <a:buFont typeface="Wingdings" panose="05000000000000000000" pitchFamily="2" charset="2"/>
              <a:buChar char="§"/>
            </a:pPr>
            <a:r>
              <a:rPr lang="en-US" altLang="en-US" dirty="0"/>
              <a:t>Just for people interested in traditional skilled trades</a:t>
            </a:r>
          </a:p>
          <a:p>
            <a:pPr algn="l">
              <a:buFont typeface="Wingdings" panose="05000000000000000000" pitchFamily="2" charset="2"/>
              <a:buChar char="§"/>
            </a:pPr>
            <a:endParaRPr lang="en-US" altLang="en-US" dirty="0"/>
          </a:p>
          <a:p>
            <a:pPr algn="l">
              <a:buFont typeface="Wingdings" panose="05000000000000000000" pitchFamily="2" charset="2"/>
              <a:buChar char="§"/>
            </a:pPr>
            <a:r>
              <a:rPr lang="en-US" altLang="en-US" dirty="0"/>
              <a:t>Only for people of a certain age or gender</a:t>
            </a:r>
          </a:p>
          <a:p>
            <a:pPr marL="0" indent="0" algn="l">
              <a:buNone/>
            </a:pPr>
            <a:endParaRPr lang="en-US" altLang="en-US" sz="2000" dirty="0"/>
          </a:p>
          <a:p>
            <a:pPr algn="l">
              <a:buFont typeface="Wingdings" panose="05000000000000000000" pitchFamily="2" charset="2"/>
              <a:buChar char="§"/>
            </a:pPr>
            <a:endParaRPr lang="en-US" altLang="en-US" dirty="0"/>
          </a:p>
          <a:p>
            <a:pPr marL="0" indent="0" algn="l">
              <a:buNone/>
            </a:pPr>
            <a:endParaRPr lang="en-US" altLang="en-US" dirty="0"/>
          </a:p>
          <a:p>
            <a:pPr marL="0" indent="0" algn="l">
              <a:buNone/>
            </a:pPr>
            <a:endParaRPr lang="en-US" altLang="en-US" dirty="0"/>
          </a:p>
          <a:p>
            <a:pPr marL="0" indent="0" algn="l">
              <a:buNone/>
            </a:pPr>
            <a:endParaRPr lang="en-US" altLang="en-US" dirty="0"/>
          </a:p>
          <a:p>
            <a:pPr marL="0" indent="0">
              <a:buNone/>
            </a:pPr>
            <a:endParaRPr lang="en-US" altLang="en-US" dirty="0"/>
          </a:p>
          <a:p>
            <a:pPr>
              <a:buFont typeface="Wingdings" panose="05000000000000000000" pitchFamily="2" charset="2"/>
              <a:buChar char="§"/>
            </a:pPr>
            <a:endParaRPr lang="en-US" altLang="en-US" dirty="0"/>
          </a:p>
          <a:p>
            <a:pPr algn="l">
              <a:buFont typeface="Wingdings" panose="05000000000000000000" pitchFamily="2" charset="2"/>
              <a:buChar char="§"/>
            </a:pPr>
            <a:endParaRPr lang="en-US" altLang="en-US" dirty="0"/>
          </a:p>
          <a:p>
            <a:endParaRPr lang="en-US" altLang="en-US" dirty="0"/>
          </a:p>
        </p:txBody>
      </p:sp>
      <p:sp>
        <p:nvSpPr>
          <p:cNvPr id="10" name="Rectangle 8">
            <a:extLst>
              <a:ext uri="{FF2B5EF4-FFF2-40B4-BE49-F238E27FC236}">
                <a16:creationId xmlns:a16="http://schemas.microsoft.com/office/drawing/2014/main" xmlns="" id="{CACA6960-84EB-4E57-A4B8-6E1CCD1FCBFA}"/>
              </a:ext>
            </a:extLst>
          </p:cNvPr>
          <p:cNvSpPr>
            <a:spLocks noChangeArrowheads="1"/>
          </p:cNvSpPr>
          <p:nvPr/>
        </p:nvSpPr>
        <p:spPr bwMode="auto">
          <a:xfrm>
            <a:off x="2964264" y="381837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dirty="0"/>
          </a:p>
        </p:txBody>
      </p:sp>
      <p:cxnSp>
        <p:nvCxnSpPr>
          <p:cNvPr id="5" name="Straight Connector 4">
            <a:extLst>
              <a:ext uri="{FF2B5EF4-FFF2-40B4-BE49-F238E27FC236}">
                <a16:creationId xmlns:a16="http://schemas.microsoft.com/office/drawing/2014/main" xmlns="" id="{8494C254-B7D2-469B-88CD-0C45986AEF66}"/>
              </a:ext>
            </a:extLst>
          </p:cNvPr>
          <p:cNvCxnSpPr>
            <a:cxnSpLocks/>
          </p:cNvCxnSpPr>
          <p:nvPr/>
        </p:nvCxnSpPr>
        <p:spPr>
          <a:xfrm flipV="1">
            <a:off x="838200" y="1056504"/>
            <a:ext cx="10113666" cy="1"/>
          </a:xfrm>
          <a:prstGeom prst="line">
            <a:avLst/>
          </a:prstGeom>
          <a:ln>
            <a:solidFill>
              <a:srgbClr val="C00000"/>
            </a:solidFill>
          </a:ln>
        </p:spPr>
        <p:style>
          <a:lnRef idx="3">
            <a:schemeClr val="accent5"/>
          </a:lnRef>
          <a:fillRef idx="0">
            <a:schemeClr val="accent5"/>
          </a:fillRef>
          <a:effectRef idx="2">
            <a:schemeClr val="accent5"/>
          </a:effectRef>
          <a:fontRef idx="minor">
            <a:schemeClr val="tx1"/>
          </a:fontRef>
        </p:style>
      </p:cxnSp>
      <p:pic>
        <p:nvPicPr>
          <p:cNvPr id="1030" name="Picture 6" descr="Image result for exclamation mark tools">
            <a:extLst>
              <a:ext uri="{FF2B5EF4-FFF2-40B4-BE49-F238E27FC236}">
                <a16:creationId xmlns:a16="http://schemas.microsoft.com/office/drawing/2014/main" xmlns="" id="{7824E3D3-9D9E-464A-9CF6-3129689C0E0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95172" y="2135199"/>
            <a:ext cx="2604402" cy="258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361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B24DFE3-F858-4920-8D7C-CDC1CEB942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7202" y="357127"/>
            <a:ext cx="5249564" cy="6143745"/>
          </a:xfrm>
          <a:prstGeom prst="rect">
            <a:avLst/>
          </a:prstGeom>
          <a:ln w="19050">
            <a:solidFill>
              <a:schemeClr val="accent5"/>
            </a:solidFill>
          </a:ln>
        </p:spPr>
      </p:pic>
      <p:pic>
        <p:nvPicPr>
          <p:cNvPr id="4" name="Picture 3">
            <a:extLst>
              <a:ext uri="{FF2B5EF4-FFF2-40B4-BE49-F238E27FC236}">
                <a16:creationId xmlns:a16="http://schemas.microsoft.com/office/drawing/2014/main" xmlns="" id="{85C970F6-24AA-4B61-BCA1-5C15A390CE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70712" y="1959430"/>
            <a:ext cx="3784908" cy="2220684"/>
          </a:xfrm>
          <a:prstGeom prst="rect">
            <a:avLst/>
          </a:prstGeom>
          <a:ln w="19050">
            <a:solidFill>
              <a:schemeClr val="accent5"/>
            </a:solidFill>
          </a:ln>
        </p:spPr>
      </p:pic>
      <p:sp>
        <p:nvSpPr>
          <p:cNvPr id="5" name="Rectangle 4">
            <a:extLst>
              <a:ext uri="{FF2B5EF4-FFF2-40B4-BE49-F238E27FC236}">
                <a16:creationId xmlns:a16="http://schemas.microsoft.com/office/drawing/2014/main" xmlns="" id="{39B6F5FA-BBD4-45FB-9B99-D9BCC2B3EB1E}"/>
              </a:ext>
            </a:extLst>
          </p:cNvPr>
          <p:cNvSpPr/>
          <p:nvPr/>
        </p:nvSpPr>
        <p:spPr>
          <a:xfrm>
            <a:off x="7470712" y="6043517"/>
            <a:ext cx="4105163" cy="276999"/>
          </a:xfrm>
          <a:prstGeom prst="rect">
            <a:avLst/>
          </a:prstGeom>
        </p:spPr>
        <p:txBody>
          <a:bodyPr wrap="none">
            <a:spAutoFit/>
          </a:bodyPr>
          <a:lstStyle/>
          <a:p>
            <a:r>
              <a:rPr lang="en-CA" sz="1200" dirty="0">
                <a:hlinkClick r:id="rId5"/>
              </a:rPr>
              <a:t>Source: https://www.ontario.ca/page/list-skilled-trades-ontario</a:t>
            </a:r>
            <a:endParaRPr lang="en-CA" sz="1200" dirty="0"/>
          </a:p>
        </p:txBody>
      </p:sp>
    </p:spTree>
    <p:extLst>
      <p:ext uri="{BB962C8B-B14F-4D97-AF65-F5344CB8AC3E}">
        <p14:creationId xmlns:p14="http://schemas.microsoft.com/office/powerpoint/2010/main" val="14985284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TotalTime>
  <Words>2116</Words>
  <Application>Microsoft Office PowerPoint</Application>
  <PresentationFormat>Widescreen</PresentationFormat>
  <Paragraphs>425</Paragraphs>
  <Slides>39</Slides>
  <Notes>38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Cambria</vt:lpstr>
      <vt:lpstr>Courier New</vt:lpstr>
      <vt:lpstr>MS Mincho</vt:lpstr>
      <vt:lpstr>Open Sans</vt:lpstr>
      <vt:lpstr>Symbol</vt:lpstr>
      <vt:lpstr>Times New Roman</vt:lpstr>
      <vt:lpstr>Verdana</vt:lpstr>
      <vt:lpstr>Wingdings</vt:lpstr>
      <vt:lpstr>Office Theme</vt:lpstr>
      <vt:lpstr>PowerPoint Presentation</vt:lpstr>
      <vt:lpstr>About Pop Up PD for Literacy Educators</vt:lpstr>
      <vt:lpstr>Important Meaningful Work the World Can See</vt:lpstr>
      <vt:lpstr>A Few Words About Today Session…</vt:lpstr>
      <vt:lpstr>Some Topics to Demystify and Questions to Answer</vt:lpstr>
      <vt:lpstr>Some terms to clarify…</vt:lpstr>
      <vt:lpstr>Apprenticeship training is…</vt:lpstr>
      <vt:lpstr>Apprenticeship training is NOT…</vt:lpstr>
      <vt:lpstr>PowerPoint Presentation</vt:lpstr>
      <vt:lpstr>Which occupations/trades offer apprenticeship training?</vt:lpstr>
      <vt:lpstr>A few occupations within each sector</vt:lpstr>
      <vt:lpstr>A few occupations within each sector</vt:lpstr>
      <vt:lpstr>PowerPoint Presentation</vt:lpstr>
      <vt:lpstr>More Terms! Compulsory, restricted, and voluntary trades </vt:lpstr>
      <vt:lpstr>…And Red Seal Trades</vt:lpstr>
      <vt:lpstr>Apprenticeship and the Concert Industry</vt:lpstr>
      <vt:lpstr>Who can become an apprentice?</vt:lpstr>
      <vt:lpstr>ALERT! An important clarification</vt:lpstr>
      <vt:lpstr>PowerPoint Presentation</vt:lpstr>
      <vt:lpstr>How long does it take to complete an apprenticeship?</vt:lpstr>
      <vt:lpstr>What education do I need to become an apprentice?</vt:lpstr>
      <vt:lpstr>What are acceptable grade 12 equivalent credentials?</vt:lpstr>
      <vt:lpstr>What are the steps to becoming an apprentice?</vt:lpstr>
      <vt:lpstr>What are the steps to becoming an apprentice?</vt:lpstr>
      <vt:lpstr>What are the steps to becoming an apprentice?</vt:lpstr>
      <vt:lpstr>PowerPoint Presentation</vt:lpstr>
      <vt:lpstr>What credentials does apprenticeship provide?</vt:lpstr>
      <vt:lpstr>Is there any financial help available for apprentices?</vt:lpstr>
      <vt:lpstr>How do I know what I will learn and study?</vt:lpstr>
      <vt:lpstr>PowerPoint Presentation</vt:lpstr>
      <vt:lpstr>How does the “in-school” training component work?</vt:lpstr>
      <vt:lpstr>How does the “in-school” training component work?</vt:lpstr>
      <vt:lpstr>Routes to Apprenticeship: What are they?  </vt:lpstr>
      <vt:lpstr>Routes to Apprenticeship: What are they?  </vt:lpstr>
      <vt:lpstr>Routes to Apprenticeship: What are they? </vt:lpstr>
      <vt:lpstr>PowerPoint Presentation</vt:lpstr>
      <vt:lpstr>Resources</vt:lpstr>
      <vt:lpstr>Important Meaningful Work the World Can See</vt:lpstr>
      <vt:lpstr>Thank you! </vt:lpstr>
    </vt:vector>
  </TitlesOfParts>
  <Company>Contact North | Contact Nord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LBS Online Community of Practice</dc:title>
  <dc:creator>Sarah Stocker</dc:creator>
  <cp:lastModifiedBy>Sarah Stocker</cp:lastModifiedBy>
  <cp:revision>182</cp:revision>
  <dcterms:created xsi:type="dcterms:W3CDTF">2018-06-21T19:55:49Z</dcterms:created>
  <dcterms:modified xsi:type="dcterms:W3CDTF">2019-12-12T21:03:42Z</dcterms:modified>
</cp:coreProperties>
</file>