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4C1-0698-4AE3-B156-15A9754D17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C777-E63F-44E2-8BEB-C80A42B7D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6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814C1-0698-4AE3-B156-15A9754D17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7C777-E63F-44E2-8BEB-C80A42B7D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6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4tdosle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nnect.contactnorth.ca/pop_up_3/event/registration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36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mtClean="0">
                <a:latin typeface="Gill Sans MT" panose="020B0502020104020203" pitchFamily="34" charset="0"/>
              </a:rPr>
              <a:t>Length of Time on Assistance (LOTA) has increased over time</a:t>
            </a:r>
            <a:endParaRPr lang="en-CA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1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mtClean="0">
                <a:latin typeface="Gill Sans MT" panose="020B0502020104020203" pitchFamily="34" charset="0"/>
              </a:rPr>
              <a:t>Quantitative Highlights: </a:t>
            </a:r>
            <a:br>
              <a:rPr lang="en-CA" smtClean="0">
                <a:latin typeface="Gill Sans MT" panose="020B0502020104020203" pitchFamily="34" charset="0"/>
              </a:rPr>
            </a:br>
            <a:r>
              <a:rPr lang="en-CA" smtClean="0">
                <a:latin typeface="Gill Sans MT" panose="020B0502020104020203" pitchFamily="34" charset="0"/>
              </a:rPr>
              <a:t>2016 Caseload Profile</a:t>
            </a:r>
            <a:endParaRPr lang="en-CA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0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6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mtClean="0">
                <a:latin typeface="Gill Sans MT" panose="020B0502020104020203" pitchFamily="34" charset="0"/>
              </a:rPr>
              <a:t>Factors that impact exiting OW for employment</a:t>
            </a:r>
            <a:endParaRPr lang="en-CA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07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solidFill>
                  <a:srgbClr val="002060"/>
                </a:solidFill>
                <a:latin typeface="Rockwell" panose="02060603020205020403" pitchFamily="18" charset="0"/>
              </a:rPr>
              <a:t>Qualitative Analysis</a:t>
            </a:r>
            <a:endParaRPr lang="en-CA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90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Gill Sans MT" panose="020B0502020104020203" pitchFamily="34" charset="0"/>
              </a:rPr>
              <a:t>Why Detailed Interviews? </a:t>
            </a:r>
            <a:endParaRPr lang="en-CA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21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800" smtClean="0">
                <a:latin typeface="Gill Sans MT" panose="020B0502020104020203" pitchFamily="34" charset="0"/>
              </a:rPr>
              <a:t>Interview Highlights: </a:t>
            </a:r>
            <a:br>
              <a:rPr lang="en-CA" sz="3800" smtClean="0">
                <a:latin typeface="Gill Sans MT" panose="020B0502020104020203" pitchFamily="34" charset="0"/>
              </a:rPr>
            </a:br>
            <a:r>
              <a:rPr lang="en-CA" sz="3800" smtClean="0">
                <a:latin typeface="Gill Sans MT" panose="020B0502020104020203" pitchFamily="34" charset="0"/>
              </a:rPr>
              <a:t>Deep Poverty and the Struggle to Make Ends Meet</a:t>
            </a:r>
            <a:endParaRPr lang="en-CA" sz="3800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13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Gill Sans MT" panose="020B0502020104020203" pitchFamily="34" charset="0"/>
              </a:rPr>
              <a:t>Interview Highlights: </a:t>
            </a:r>
            <a:br>
              <a:rPr lang="en-US" smtClean="0">
                <a:latin typeface="Gill Sans MT" panose="020B0502020104020203" pitchFamily="34" charset="0"/>
              </a:rPr>
            </a:br>
            <a:r>
              <a:rPr lang="en-US" smtClean="0">
                <a:latin typeface="Gill Sans MT" panose="020B0502020104020203" pitchFamily="34" charset="0"/>
              </a:rPr>
              <a:t>Key Challenges &amp; Concerns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91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Gill Sans MT" panose="020B0502020104020203" pitchFamily="34" charset="0"/>
              </a:rPr>
              <a:t>Interview Highlights: </a:t>
            </a:r>
            <a:br>
              <a:rPr lang="en-US" smtClean="0">
                <a:latin typeface="Gill Sans MT" panose="020B0502020104020203" pitchFamily="34" charset="0"/>
              </a:rPr>
            </a:br>
            <a:r>
              <a:rPr lang="en-US" smtClean="0">
                <a:latin typeface="Gill Sans MT" panose="020B0502020104020203" pitchFamily="34" charset="0"/>
              </a:rPr>
              <a:t>Multiple Layers of Disadvantage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27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mtClean="0">
                <a:latin typeface="Gill Sans MT" panose="020B0502020104020203" pitchFamily="34" charset="0"/>
              </a:rPr>
              <a:t>Interview Highlights: Positive Impacts</a:t>
            </a:r>
            <a:endParaRPr lang="en-CA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0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CA" sz="4000" b="1" smtClean="0"/>
              <a:t>About Pop Up PD for Literacy Educators</a:t>
            </a:r>
            <a:endParaRPr lang="en-CA" sz="4000" b="1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00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3800" smtClean="0">
                <a:latin typeface="Gill Sans MT" panose="020B0502020104020203" pitchFamily="34" charset="0"/>
              </a:rPr>
              <a:t>Participant Narratives: </a:t>
            </a:r>
            <a:br>
              <a:rPr lang="en-CA" sz="3800" smtClean="0">
                <a:latin typeface="Gill Sans MT" panose="020B0502020104020203" pitchFamily="34" charset="0"/>
              </a:rPr>
            </a:br>
            <a:r>
              <a:rPr lang="en-CA" sz="3800" smtClean="0">
                <a:latin typeface="Gill Sans MT" panose="020B0502020104020203" pitchFamily="34" charset="0"/>
              </a:rPr>
              <a:t>No one single and no one path onto or off assistance</a:t>
            </a:r>
            <a:endParaRPr lang="en-CA" sz="3800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45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solidFill>
                  <a:srgbClr val="002060"/>
                </a:solidFill>
                <a:latin typeface="Rockwell" panose="02060603020205020403" pitchFamily="18" charset="0"/>
              </a:rPr>
              <a:t>Key Takeaways &amp; Areas of Application</a:t>
            </a:r>
            <a:endParaRPr lang="en-CA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70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mtClean="0">
                <a:latin typeface="Gill Sans MT" panose="020B0502020104020203" pitchFamily="34" charset="0"/>
              </a:rPr>
              <a:t>Implications for Practice, Policy, and Research</a:t>
            </a:r>
            <a:endParaRPr lang="en-CA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06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mtClean="0">
                <a:latin typeface="Gill Sans MT" panose="020B0502020104020203" pitchFamily="34" charset="0"/>
              </a:rPr>
              <a:t>Multiple Layers of Application</a:t>
            </a:r>
            <a:endParaRPr lang="en-CA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14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solidFill>
                  <a:srgbClr val="002060"/>
                </a:solidFill>
                <a:latin typeface="Rockwell" panose="02060603020205020403" pitchFamily="18" charset="0"/>
              </a:rPr>
              <a:t>Leavers Study Overview and Preliminary Findings</a:t>
            </a:r>
            <a:endParaRPr lang="en-CA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53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mtClean="0">
                <a:latin typeface="Gill Sans MT" panose="020B0502020104020203" pitchFamily="34" charset="0"/>
              </a:rPr>
              <a:t>Background and Motivation </a:t>
            </a:r>
            <a:endParaRPr lang="en-CA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5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mtClean="0">
                <a:latin typeface="Gill Sans MT" panose="020B0502020104020203" pitchFamily="34" charset="0"/>
              </a:rPr>
              <a:t>Study Objectives and Approach</a:t>
            </a:r>
            <a:endParaRPr lang="en-CA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96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mtClean="0">
                <a:latin typeface="Gill Sans MT" panose="020B0502020104020203" pitchFamily="34" charset="0"/>
              </a:rPr>
              <a:t>Profile of Survey Respondents </a:t>
            </a:r>
            <a:endParaRPr lang="en-CA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21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mtClean="0">
                <a:latin typeface="Gill Sans MT" panose="020B0502020104020203" pitchFamily="34" charset="0"/>
              </a:rPr>
              <a:t>Preliminary Analysis and Potential Lines of Inquiry </a:t>
            </a:r>
            <a:endParaRPr lang="en-CA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39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solidFill>
                  <a:srgbClr val="002060"/>
                </a:solidFill>
                <a:latin typeface="Rockwell" panose="02060603020205020403" pitchFamily="18" charset="0"/>
              </a:rPr>
              <a:t>Wrap Up and Next Steps</a:t>
            </a:r>
            <a:endParaRPr lang="en-CA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5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 smtClean="0">
                <a:latin typeface="Gill Sans MT" panose="020B0502020104020203" pitchFamily="34" charset="0"/>
              </a:rPr>
              <a:t>Presentation Overview</a:t>
            </a:r>
            <a:endParaRPr lang="en-CA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62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mtClean="0">
                <a:latin typeface="Gill Sans MT" panose="020B0502020104020203" pitchFamily="34" charset="0"/>
              </a:rPr>
              <a:t>Next Steps</a:t>
            </a:r>
            <a:endParaRPr lang="en-CA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36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latin typeface="Gill Sans MT" panose="020B0502020104020203" pitchFamily="34" charset="0"/>
              </a:rPr>
              <a:t>Thank you! For more information about the two research studies please get in touch with us.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18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mtClean="0">
                <a:latin typeface="Gill Sans MT" panose="020B0502020104020203" pitchFamily="34" charset="0"/>
              </a:rPr>
              <a:t>Acknowledgments </a:t>
            </a:r>
            <a:endParaRPr lang="en-CA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66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600" smtClean="0">
                <a:latin typeface="Gill Sans MT" panose="020B0502020104020203" pitchFamily="34" charset="0"/>
              </a:rPr>
              <a:t>Singles Study Working Reports &amp; Videos</a:t>
            </a:r>
            <a:endParaRPr lang="en-CA" sz="36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55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solidFill>
                  <a:srgbClr val="002060"/>
                </a:solidFill>
                <a:latin typeface="Rockwell" panose="02060603020205020403" pitchFamily="18" charset="0"/>
              </a:rPr>
              <a:t>Q&amp;A Discussion</a:t>
            </a:r>
            <a:endParaRPr lang="en-CA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28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CA" sz="3959" b="1" smtClean="0"/>
              <a:t>Thank you!</a:t>
            </a:r>
            <a:r>
              <a:rPr lang="en-CA" sz="3959" smtClean="0"/>
              <a:t/>
            </a:r>
            <a:br>
              <a:rPr lang="en-CA" sz="3959" smtClean="0"/>
            </a:br>
            <a:endParaRPr lang="en-CA" sz="3959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4118" y="3953814"/>
            <a:ext cx="647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hlinkClick r:id="rId3"/>
              </a:rPr>
              <a:t>https://tinyurl.com/y4tdosle</a:t>
            </a:r>
            <a:r>
              <a:rPr lang="en-US" sz="2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4935" y="5138670"/>
            <a:ext cx="89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hlinkClick r:id="rId4"/>
              </a:rPr>
              <a:t>https://connect.contactnorth.ca/pop_up_3/event/registration.html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65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  <a:latin typeface="Rockwell" panose="02060603020205020403" pitchFamily="18" charset="0"/>
              </a:rPr>
              <a:t>Introduction</a:t>
            </a:r>
            <a:endParaRPr lang="en-US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9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mtClean="0">
                <a:latin typeface="Gill Sans MT" panose="020B0502020104020203" pitchFamily="34" charset="0"/>
              </a:rPr>
              <a:t>Background and Context</a:t>
            </a:r>
            <a:endParaRPr lang="en-CA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mtClean="0">
                <a:latin typeface="Gill Sans MT" panose="020B0502020104020203" pitchFamily="34" charset="0"/>
              </a:rPr>
              <a:t>Purpose of the Singles Study </a:t>
            </a:r>
            <a:endParaRPr lang="en-CA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6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mtClean="0">
                <a:latin typeface="Gill Sans MT" panose="020B0502020104020203" pitchFamily="34" charset="0"/>
              </a:rPr>
              <a:t>Overview of Analytic Approach</a:t>
            </a:r>
            <a:endParaRPr lang="en-CA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5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  <a:latin typeface="Rockwell" panose="02060603020205020403" pitchFamily="18" charset="0"/>
              </a:rPr>
              <a:t>Quantitative Analysis</a:t>
            </a:r>
            <a:endParaRPr lang="en-US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9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Gill Sans MT" panose="020B0502020104020203" pitchFamily="34" charset="0"/>
              </a:rPr>
              <a:t>Singles now make up the largest percentage of the caseload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35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164</Words>
  <Application>Microsoft Office PowerPoint</Application>
  <PresentationFormat>Widescreen</PresentationFormat>
  <Paragraphs>35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Gill Sans MT</vt:lpstr>
      <vt:lpstr>Rockwell</vt:lpstr>
      <vt:lpstr>Office Theme</vt:lpstr>
      <vt:lpstr>PowerPoint Presentation</vt:lpstr>
      <vt:lpstr>About Pop Up PD for Literacy Educators</vt:lpstr>
      <vt:lpstr>Presentation Overview</vt:lpstr>
      <vt:lpstr>Introduction</vt:lpstr>
      <vt:lpstr>Background and Context</vt:lpstr>
      <vt:lpstr>Purpose of the Singles Study </vt:lpstr>
      <vt:lpstr>Overview of Analytic Approach</vt:lpstr>
      <vt:lpstr>Quantitative Analysis</vt:lpstr>
      <vt:lpstr>Singles now make up the largest percentage of the caseload</vt:lpstr>
      <vt:lpstr>Length of Time on Assistance (LOTA) has increased over time</vt:lpstr>
      <vt:lpstr>Quantitative Highlights:  2016 Caseload Profile</vt:lpstr>
      <vt:lpstr>PowerPoint Presentation</vt:lpstr>
      <vt:lpstr>Factors that impact exiting OW for employment</vt:lpstr>
      <vt:lpstr>Qualitative Analysis</vt:lpstr>
      <vt:lpstr>Why Detailed Interviews? </vt:lpstr>
      <vt:lpstr>Interview Highlights:  Deep Poverty and the Struggle to Make Ends Meet</vt:lpstr>
      <vt:lpstr>Interview Highlights:  Key Challenges &amp; Concerns</vt:lpstr>
      <vt:lpstr>Interview Highlights:  Multiple Layers of Disadvantage</vt:lpstr>
      <vt:lpstr>Interview Highlights: Positive Impacts</vt:lpstr>
      <vt:lpstr>Participant Narratives:  No one single and no one path onto or off assistance</vt:lpstr>
      <vt:lpstr>Key Takeaways &amp; Areas of Application</vt:lpstr>
      <vt:lpstr>Implications for Practice, Policy, and Research</vt:lpstr>
      <vt:lpstr>Multiple Layers of Application</vt:lpstr>
      <vt:lpstr>Leavers Study Overview and Preliminary Findings</vt:lpstr>
      <vt:lpstr>Background and Motivation </vt:lpstr>
      <vt:lpstr>Study Objectives and Approach</vt:lpstr>
      <vt:lpstr>Profile of Survey Respondents </vt:lpstr>
      <vt:lpstr>Preliminary Analysis and Potential Lines of Inquiry </vt:lpstr>
      <vt:lpstr>Wrap Up and Next Steps</vt:lpstr>
      <vt:lpstr>Next Steps</vt:lpstr>
      <vt:lpstr>Thank you! For more information about the two research studies please get in touch with us.</vt:lpstr>
      <vt:lpstr>Acknowledgments </vt:lpstr>
      <vt:lpstr>Singles Study Working Reports &amp; Videos</vt:lpstr>
      <vt:lpstr>Q&amp;A Discussion</vt:lpstr>
      <vt:lpstr>Thank you! </vt:lpstr>
    </vt:vector>
  </TitlesOfParts>
  <Company>Contact North | Contact Nord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Stocker</dc:creator>
  <cp:lastModifiedBy>Sarah Stocker</cp:lastModifiedBy>
  <cp:revision>3</cp:revision>
  <dcterms:created xsi:type="dcterms:W3CDTF">2019-10-17T13:17:10Z</dcterms:created>
  <dcterms:modified xsi:type="dcterms:W3CDTF">2019-10-25T12:40:12Z</dcterms:modified>
</cp:coreProperties>
</file>