
<file path=[Content_Types].xml><?xml version="1.0" encoding="utf-8"?>
<Types xmlns="http://schemas.openxmlformats.org/package/2006/content-types">
  <Default Extension="2" ContentType="image/jpeg"/>
  <Default Extension="docx" ContentType="application/vnd.openxmlformats-officedocument.wordprocessingml.documen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9" r:id="rId2"/>
  </p:sldMasterIdLst>
  <p:notesMasterIdLst>
    <p:notesMasterId r:id="rId53"/>
  </p:notesMasterIdLst>
  <p:sldIdLst>
    <p:sldId id="256" r:id="rId3"/>
    <p:sldId id="257" r:id="rId4"/>
    <p:sldId id="258" r:id="rId5"/>
    <p:sldId id="265" r:id="rId6"/>
    <p:sldId id="651" r:id="rId7"/>
    <p:sldId id="655" r:id="rId8"/>
    <p:sldId id="653" r:id="rId9"/>
    <p:sldId id="648" r:id="rId10"/>
    <p:sldId id="654" r:id="rId11"/>
    <p:sldId id="659" r:id="rId12"/>
    <p:sldId id="260" r:id="rId13"/>
    <p:sldId id="639" r:id="rId14"/>
    <p:sldId id="627" r:id="rId15"/>
    <p:sldId id="550" r:id="rId16"/>
    <p:sldId id="656" r:id="rId17"/>
    <p:sldId id="650" r:id="rId18"/>
    <p:sldId id="634" r:id="rId19"/>
    <p:sldId id="635" r:id="rId20"/>
    <p:sldId id="636" r:id="rId21"/>
    <p:sldId id="637" r:id="rId22"/>
    <p:sldId id="638" r:id="rId23"/>
    <p:sldId id="657" r:id="rId24"/>
    <p:sldId id="660" r:id="rId25"/>
    <p:sldId id="662" r:id="rId26"/>
    <p:sldId id="668" r:id="rId27"/>
    <p:sldId id="664" r:id="rId28"/>
    <p:sldId id="681" r:id="rId29"/>
    <p:sldId id="666" r:id="rId30"/>
    <p:sldId id="667" r:id="rId31"/>
    <p:sldId id="685" r:id="rId32"/>
    <p:sldId id="686" r:id="rId33"/>
    <p:sldId id="687" r:id="rId34"/>
    <p:sldId id="688" r:id="rId35"/>
    <p:sldId id="670" r:id="rId36"/>
    <p:sldId id="665" r:id="rId37"/>
    <p:sldId id="671" r:id="rId38"/>
    <p:sldId id="693" r:id="rId39"/>
    <p:sldId id="689" r:id="rId40"/>
    <p:sldId id="690" r:id="rId41"/>
    <p:sldId id="692" r:id="rId42"/>
    <p:sldId id="658" r:id="rId43"/>
    <p:sldId id="673" r:id="rId44"/>
    <p:sldId id="675" r:id="rId45"/>
    <p:sldId id="682" r:id="rId46"/>
    <p:sldId id="676" r:id="rId47"/>
    <p:sldId id="678" r:id="rId48"/>
    <p:sldId id="677" r:id="rId49"/>
    <p:sldId id="680" r:id="rId50"/>
    <p:sldId id="684" r:id="rId51"/>
    <p:sldId id="264" r:id="rId52"/>
  </p:sldIdLst>
  <p:sldSz cx="12192000" cy="6858000"/>
  <p:notesSz cx="7010400" cy="9296400"/>
  <p:embeddedFontLst>
    <p:embeddedFont>
      <p:font typeface="Calibri" panose="020F0502020204030204" pitchFamily="34" charset="0"/>
      <p:regular r:id="rId54"/>
      <p:bold r:id="rId55"/>
      <p:italic r:id="rId56"/>
      <p:boldItalic r:id="rId57"/>
    </p:embeddedFont>
    <p:embeddedFont>
      <p:font typeface="Century Gothic" panose="020B0502020202020204" pitchFamily="34" charset="0"/>
      <p:regular r:id="rId58"/>
      <p:bold r:id="rId59"/>
      <p:italic r:id="rId60"/>
      <p:boldItalic r:id="rId61"/>
    </p:embeddedFont>
    <p:embeddedFont>
      <p:font typeface="Georgia Pro Cond Light" panose="02040306050405020303" pitchFamily="18" charset="0"/>
      <p:regular r:id="rId62"/>
      <p:italic r:id="rId63"/>
    </p:embeddedFont>
    <p:embeddedFont>
      <p:font typeface="Speak Pro" panose="020B0504020101020102" pitchFamily="3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8" roundtripDataSignature="AMtx7mh1ypiBB9lGpqmXLHuaa/xoxC3Wn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B305"/>
    <a:srgbClr val="F3FFE5"/>
    <a:srgbClr val="629622"/>
    <a:srgbClr val="72A8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47683"/>
  </p:normalViewPr>
  <p:slideViewPr>
    <p:cSldViewPr snapToGrid="0">
      <p:cViewPr varScale="1">
        <p:scale>
          <a:sx n="55" d="100"/>
          <a:sy n="55" d="100"/>
        </p:scale>
        <p:origin x="3000" y="1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0.fntdata"/><Relationship Id="rId68" Type="http://customschemas.google.com/relationships/presentationmetadata" Target="metadata"/><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5" Type="http://schemas.openxmlformats.org/officeDocument/2006/relationships/slide" Target="slides/slide3.xml"/><Relationship Id="rId61" Type="http://schemas.openxmlformats.org/officeDocument/2006/relationships/font" Target="fonts/font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7.fntdata"/><Relationship Id="rId65"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2.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E87983-03E1-40C7-82AD-DDD8D4BF3491}" type="doc">
      <dgm:prSet loTypeId="urn:microsoft.com/office/officeart/2016/7/layout/VerticalHollowActionList" loCatId="List" qsTypeId="urn:microsoft.com/office/officeart/2005/8/quickstyle/simple1" qsCatId="simple" csTypeId="urn:microsoft.com/office/officeart/2005/8/colors/accent1_2" csCatId="accent1"/>
      <dgm:spPr/>
      <dgm:t>
        <a:bodyPr/>
        <a:lstStyle/>
        <a:p>
          <a:endParaRPr lang="en-US"/>
        </a:p>
      </dgm:t>
    </dgm:pt>
    <dgm:pt modelId="{F53A1CE5-EE6D-47A7-9CDE-1AF8CE19E4AE}">
      <dgm:prSet/>
      <dgm:spPr/>
      <dgm:t>
        <a:bodyPr/>
        <a:lstStyle/>
        <a:p>
          <a:r>
            <a:rPr lang="en-US"/>
            <a:t>Help</a:t>
          </a:r>
        </a:p>
      </dgm:t>
    </dgm:pt>
    <dgm:pt modelId="{4339CAB3-31E6-42FA-8564-5DD8A37718F2}" type="parTrans" cxnId="{C5F25E11-A50F-4E7B-8C23-4184EA7D88D8}">
      <dgm:prSet/>
      <dgm:spPr/>
      <dgm:t>
        <a:bodyPr/>
        <a:lstStyle/>
        <a:p>
          <a:endParaRPr lang="en-US"/>
        </a:p>
      </dgm:t>
    </dgm:pt>
    <dgm:pt modelId="{3EFBA4AB-B04B-4E3A-8363-57D333D883D4}" type="sibTrans" cxnId="{C5F25E11-A50F-4E7B-8C23-4184EA7D88D8}">
      <dgm:prSet/>
      <dgm:spPr/>
      <dgm:t>
        <a:bodyPr/>
        <a:lstStyle/>
        <a:p>
          <a:endParaRPr lang="en-US"/>
        </a:p>
      </dgm:t>
    </dgm:pt>
    <dgm:pt modelId="{94168C59-B79D-4BD2-9A1D-C38C3C3F54EC}">
      <dgm:prSet/>
      <dgm:spPr/>
      <dgm:t>
        <a:bodyPr/>
        <a:lstStyle/>
        <a:p>
          <a:r>
            <a:rPr lang="en-US"/>
            <a:t>Help workers target the right skills to take advantage of new and emerging opportunities as part of upskilling/reskilling strategies</a:t>
          </a:r>
        </a:p>
      </dgm:t>
    </dgm:pt>
    <dgm:pt modelId="{2F3A4A48-797D-4176-9683-30C1C2038A6B}" type="parTrans" cxnId="{9301FC01-D83A-45C3-AD95-C66C72BBB07A}">
      <dgm:prSet/>
      <dgm:spPr/>
      <dgm:t>
        <a:bodyPr/>
        <a:lstStyle/>
        <a:p>
          <a:endParaRPr lang="en-US"/>
        </a:p>
      </dgm:t>
    </dgm:pt>
    <dgm:pt modelId="{A7D87387-7301-4613-AAE6-AC53DA57F620}" type="sibTrans" cxnId="{9301FC01-D83A-45C3-AD95-C66C72BBB07A}">
      <dgm:prSet/>
      <dgm:spPr/>
      <dgm:t>
        <a:bodyPr/>
        <a:lstStyle/>
        <a:p>
          <a:endParaRPr lang="en-US"/>
        </a:p>
      </dgm:t>
    </dgm:pt>
    <dgm:pt modelId="{9FA3FF58-9B8D-4D75-968C-604BE52C2E8C}">
      <dgm:prSet/>
      <dgm:spPr/>
      <dgm:t>
        <a:bodyPr/>
        <a:lstStyle/>
        <a:p>
          <a:r>
            <a:rPr lang="en-US"/>
            <a:t>Support</a:t>
          </a:r>
        </a:p>
      </dgm:t>
    </dgm:pt>
    <dgm:pt modelId="{73BF5880-7550-43B9-9698-BCEB068F6641}" type="parTrans" cxnId="{0E50C1B4-7430-4575-8392-4CC4146774B0}">
      <dgm:prSet/>
      <dgm:spPr/>
      <dgm:t>
        <a:bodyPr/>
        <a:lstStyle/>
        <a:p>
          <a:endParaRPr lang="en-US"/>
        </a:p>
      </dgm:t>
    </dgm:pt>
    <dgm:pt modelId="{AEE800F7-900F-4E07-96DA-C61D0AE48E38}" type="sibTrans" cxnId="{0E50C1B4-7430-4575-8392-4CC4146774B0}">
      <dgm:prSet/>
      <dgm:spPr/>
      <dgm:t>
        <a:bodyPr/>
        <a:lstStyle/>
        <a:p>
          <a:endParaRPr lang="en-US"/>
        </a:p>
      </dgm:t>
    </dgm:pt>
    <dgm:pt modelId="{E73F85DE-1C40-44D0-8873-62D49F47CA2A}">
      <dgm:prSet/>
      <dgm:spPr/>
      <dgm:t>
        <a:bodyPr/>
        <a:lstStyle/>
        <a:p>
          <a:r>
            <a:rPr lang="en-US"/>
            <a:t>Support the inclusion of vulnerable groups to get the skills needed to adapt to labour market changes</a:t>
          </a:r>
        </a:p>
      </dgm:t>
    </dgm:pt>
    <dgm:pt modelId="{1CDF94DC-1C32-446B-A02B-385D1BA8F17F}" type="parTrans" cxnId="{AD41E9C0-64CA-4CD8-8B5A-E37B77C51D90}">
      <dgm:prSet/>
      <dgm:spPr/>
      <dgm:t>
        <a:bodyPr/>
        <a:lstStyle/>
        <a:p>
          <a:endParaRPr lang="en-US"/>
        </a:p>
      </dgm:t>
    </dgm:pt>
    <dgm:pt modelId="{CAE84B81-A880-4F28-8035-A64FFA6AC463}" type="sibTrans" cxnId="{AD41E9C0-64CA-4CD8-8B5A-E37B77C51D90}">
      <dgm:prSet/>
      <dgm:spPr/>
      <dgm:t>
        <a:bodyPr/>
        <a:lstStyle/>
        <a:p>
          <a:endParaRPr lang="en-US"/>
        </a:p>
      </dgm:t>
    </dgm:pt>
    <dgm:pt modelId="{D70E1FE4-3701-4FE6-933E-7441BCC6C8E9}">
      <dgm:prSet/>
      <dgm:spPr/>
      <dgm:t>
        <a:bodyPr/>
        <a:lstStyle/>
        <a:p>
          <a:r>
            <a:rPr lang="en-US"/>
            <a:t>Facilitate</a:t>
          </a:r>
        </a:p>
      </dgm:t>
    </dgm:pt>
    <dgm:pt modelId="{9334EAB3-E8BD-4ABD-BA36-0727D167619A}" type="parTrans" cxnId="{F9A3DFF1-B2FB-4C77-9E2D-144E9B515F80}">
      <dgm:prSet/>
      <dgm:spPr/>
      <dgm:t>
        <a:bodyPr/>
        <a:lstStyle/>
        <a:p>
          <a:endParaRPr lang="en-US"/>
        </a:p>
      </dgm:t>
    </dgm:pt>
    <dgm:pt modelId="{E01825A8-33E2-4CDA-9D79-56A5FBD77E8C}" type="sibTrans" cxnId="{F9A3DFF1-B2FB-4C77-9E2D-144E9B515F80}">
      <dgm:prSet/>
      <dgm:spPr/>
      <dgm:t>
        <a:bodyPr/>
        <a:lstStyle/>
        <a:p>
          <a:endParaRPr lang="en-US"/>
        </a:p>
      </dgm:t>
    </dgm:pt>
    <dgm:pt modelId="{3CE336A1-2896-4003-8E4C-A3C86FF7ECEF}">
      <dgm:prSet/>
      <dgm:spPr/>
      <dgm:t>
        <a:bodyPr/>
        <a:lstStyle/>
        <a:p>
          <a:r>
            <a:rPr lang="en-US"/>
            <a:t>Facilitate entry of individuals facing skills barriers into skilled trade occupations</a:t>
          </a:r>
        </a:p>
      </dgm:t>
    </dgm:pt>
    <dgm:pt modelId="{8B758BDA-C464-41A5-8200-119958E9034C}" type="parTrans" cxnId="{3F6B27E5-7AE0-4EE5-961D-92D5F337AAFA}">
      <dgm:prSet/>
      <dgm:spPr/>
      <dgm:t>
        <a:bodyPr/>
        <a:lstStyle/>
        <a:p>
          <a:endParaRPr lang="en-US"/>
        </a:p>
      </dgm:t>
    </dgm:pt>
    <dgm:pt modelId="{D874E8BE-855D-4CE9-A978-FE4164A99156}" type="sibTrans" cxnId="{3F6B27E5-7AE0-4EE5-961D-92D5F337AAFA}">
      <dgm:prSet/>
      <dgm:spPr/>
      <dgm:t>
        <a:bodyPr/>
        <a:lstStyle/>
        <a:p>
          <a:endParaRPr lang="en-US"/>
        </a:p>
      </dgm:t>
    </dgm:pt>
    <dgm:pt modelId="{5FC53B8A-8B4B-4198-B663-EB8E1E429CF9}">
      <dgm:prSet/>
      <dgm:spPr/>
      <dgm:t>
        <a:bodyPr/>
        <a:lstStyle/>
        <a:p>
          <a:r>
            <a:rPr lang="en-US"/>
            <a:t>Meet</a:t>
          </a:r>
        </a:p>
      </dgm:t>
    </dgm:pt>
    <dgm:pt modelId="{4E73CAF1-DB50-439C-955D-BAFF5DEDDBF1}" type="parTrans" cxnId="{69978DF0-EA03-4249-A76B-0D8C533FAE34}">
      <dgm:prSet/>
      <dgm:spPr/>
      <dgm:t>
        <a:bodyPr/>
        <a:lstStyle/>
        <a:p>
          <a:endParaRPr lang="en-US"/>
        </a:p>
      </dgm:t>
    </dgm:pt>
    <dgm:pt modelId="{B93B5BDC-4BFA-4A28-8516-990B3100446F}" type="sibTrans" cxnId="{69978DF0-EA03-4249-A76B-0D8C533FAE34}">
      <dgm:prSet/>
      <dgm:spPr/>
      <dgm:t>
        <a:bodyPr/>
        <a:lstStyle/>
        <a:p>
          <a:endParaRPr lang="en-US"/>
        </a:p>
      </dgm:t>
    </dgm:pt>
    <dgm:pt modelId="{3E49E7CD-B950-4F40-BDA8-5081A77B6C5A}">
      <dgm:prSet/>
      <dgm:spPr/>
      <dgm:t>
        <a:bodyPr/>
        <a:lstStyle/>
        <a:p>
          <a:r>
            <a:rPr lang="en-US"/>
            <a:t>Meet anticipated increased demand for digital skills with enhanced guidance for that skill-set</a:t>
          </a:r>
        </a:p>
      </dgm:t>
    </dgm:pt>
    <dgm:pt modelId="{E5A6FD12-2447-46E8-8299-0506659678E4}" type="parTrans" cxnId="{56C242A8-1240-4608-B39C-0F1850ABE130}">
      <dgm:prSet/>
      <dgm:spPr/>
      <dgm:t>
        <a:bodyPr/>
        <a:lstStyle/>
        <a:p>
          <a:endParaRPr lang="en-US"/>
        </a:p>
      </dgm:t>
    </dgm:pt>
    <dgm:pt modelId="{C6631DC6-BDA0-4B4C-BF2E-5BC883A0B677}" type="sibTrans" cxnId="{56C242A8-1240-4608-B39C-0F1850ABE130}">
      <dgm:prSet/>
      <dgm:spPr/>
      <dgm:t>
        <a:bodyPr/>
        <a:lstStyle/>
        <a:p>
          <a:endParaRPr lang="en-US"/>
        </a:p>
      </dgm:t>
    </dgm:pt>
    <dgm:pt modelId="{F1A79332-D019-4FBA-8B05-68E4E176CFA4}">
      <dgm:prSet/>
      <dgm:spPr/>
      <dgm:t>
        <a:bodyPr/>
        <a:lstStyle/>
        <a:p>
          <a:r>
            <a:rPr lang="en-US"/>
            <a:t>Address</a:t>
          </a:r>
        </a:p>
      </dgm:t>
    </dgm:pt>
    <dgm:pt modelId="{166A2457-05A5-47E6-9352-BA8A849BE279}" type="parTrans" cxnId="{25E7177B-0D9B-4E5F-A48A-542DE62936AD}">
      <dgm:prSet/>
      <dgm:spPr/>
      <dgm:t>
        <a:bodyPr/>
        <a:lstStyle/>
        <a:p>
          <a:endParaRPr lang="en-US"/>
        </a:p>
      </dgm:t>
    </dgm:pt>
    <dgm:pt modelId="{282FC6E6-86F8-406F-89ED-8F1096EEB013}" type="sibTrans" cxnId="{25E7177B-0D9B-4E5F-A48A-542DE62936AD}">
      <dgm:prSet/>
      <dgm:spPr/>
      <dgm:t>
        <a:bodyPr/>
        <a:lstStyle/>
        <a:p>
          <a:endParaRPr lang="en-US"/>
        </a:p>
      </dgm:t>
    </dgm:pt>
    <dgm:pt modelId="{091A9A50-625E-44C4-B0EE-24798AEEA276}">
      <dgm:prSet/>
      <dgm:spPr/>
      <dgm:t>
        <a:bodyPr/>
        <a:lstStyle/>
        <a:p>
          <a:r>
            <a:rPr lang="en-US"/>
            <a:t>Address enduring gaps in foundational skills and respond to demands for new tools and supports to build social-emotional skills</a:t>
          </a:r>
        </a:p>
      </dgm:t>
    </dgm:pt>
    <dgm:pt modelId="{56C0B137-4BA2-47A8-A4E7-13F4CB898747}" type="parTrans" cxnId="{838F0CF7-1692-44C2-938A-7AB85D290B80}">
      <dgm:prSet/>
      <dgm:spPr/>
      <dgm:t>
        <a:bodyPr/>
        <a:lstStyle/>
        <a:p>
          <a:endParaRPr lang="en-US"/>
        </a:p>
      </dgm:t>
    </dgm:pt>
    <dgm:pt modelId="{EDDE6569-6557-4C4A-AA5F-957C64ABB77B}" type="sibTrans" cxnId="{838F0CF7-1692-44C2-938A-7AB85D290B80}">
      <dgm:prSet/>
      <dgm:spPr/>
      <dgm:t>
        <a:bodyPr/>
        <a:lstStyle/>
        <a:p>
          <a:endParaRPr lang="en-US"/>
        </a:p>
      </dgm:t>
    </dgm:pt>
    <dgm:pt modelId="{E5EB1171-9FE6-42D4-A90F-E12FD95A4B68}" type="pres">
      <dgm:prSet presAssocID="{D6E87983-03E1-40C7-82AD-DDD8D4BF3491}" presName="Name0" presStyleCnt="0">
        <dgm:presLayoutVars>
          <dgm:dir/>
          <dgm:animLvl val="lvl"/>
          <dgm:resizeHandles val="exact"/>
        </dgm:presLayoutVars>
      </dgm:prSet>
      <dgm:spPr/>
    </dgm:pt>
    <dgm:pt modelId="{5F4A2D63-BDB1-42F2-A864-F3125406F25A}" type="pres">
      <dgm:prSet presAssocID="{F53A1CE5-EE6D-47A7-9CDE-1AF8CE19E4AE}" presName="linNode" presStyleCnt="0"/>
      <dgm:spPr/>
    </dgm:pt>
    <dgm:pt modelId="{0A925642-4E4C-4EE2-96DF-262FEFACDC33}" type="pres">
      <dgm:prSet presAssocID="{F53A1CE5-EE6D-47A7-9CDE-1AF8CE19E4AE}" presName="parentText" presStyleLbl="solidFgAcc1" presStyleIdx="0" presStyleCnt="5">
        <dgm:presLayoutVars>
          <dgm:chMax val="1"/>
          <dgm:bulletEnabled/>
        </dgm:presLayoutVars>
      </dgm:prSet>
      <dgm:spPr/>
    </dgm:pt>
    <dgm:pt modelId="{1AC0C6E3-A461-4C9E-940B-77DBDBF17D6E}" type="pres">
      <dgm:prSet presAssocID="{F53A1CE5-EE6D-47A7-9CDE-1AF8CE19E4AE}" presName="descendantText" presStyleLbl="alignNode1" presStyleIdx="0" presStyleCnt="5">
        <dgm:presLayoutVars>
          <dgm:bulletEnabled/>
        </dgm:presLayoutVars>
      </dgm:prSet>
      <dgm:spPr/>
    </dgm:pt>
    <dgm:pt modelId="{5A2DC83B-314B-4FDE-AFD4-3D717BED897E}" type="pres">
      <dgm:prSet presAssocID="{3EFBA4AB-B04B-4E3A-8363-57D333D883D4}" presName="sp" presStyleCnt="0"/>
      <dgm:spPr/>
    </dgm:pt>
    <dgm:pt modelId="{E0E08CA0-6F37-4986-8A01-53CB4B34ED0B}" type="pres">
      <dgm:prSet presAssocID="{9FA3FF58-9B8D-4D75-968C-604BE52C2E8C}" presName="linNode" presStyleCnt="0"/>
      <dgm:spPr/>
    </dgm:pt>
    <dgm:pt modelId="{B2E68C9C-2C90-462A-97E4-34E8BA3F80EA}" type="pres">
      <dgm:prSet presAssocID="{9FA3FF58-9B8D-4D75-968C-604BE52C2E8C}" presName="parentText" presStyleLbl="solidFgAcc1" presStyleIdx="1" presStyleCnt="5">
        <dgm:presLayoutVars>
          <dgm:chMax val="1"/>
          <dgm:bulletEnabled/>
        </dgm:presLayoutVars>
      </dgm:prSet>
      <dgm:spPr/>
    </dgm:pt>
    <dgm:pt modelId="{B9A73C4C-3CA0-4515-961E-107286726968}" type="pres">
      <dgm:prSet presAssocID="{9FA3FF58-9B8D-4D75-968C-604BE52C2E8C}" presName="descendantText" presStyleLbl="alignNode1" presStyleIdx="1" presStyleCnt="5">
        <dgm:presLayoutVars>
          <dgm:bulletEnabled/>
        </dgm:presLayoutVars>
      </dgm:prSet>
      <dgm:spPr/>
    </dgm:pt>
    <dgm:pt modelId="{64961AA7-545E-4BA7-8018-D43C88B5388C}" type="pres">
      <dgm:prSet presAssocID="{AEE800F7-900F-4E07-96DA-C61D0AE48E38}" presName="sp" presStyleCnt="0"/>
      <dgm:spPr/>
    </dgm:pt>
    <dgm:pt modelId="{71ECA0EC-CBF6-41AC-8A57-77D7773E4E4D}" type="pres">
      <dgm:prSet presAssocID="{D70E1FE4-3701-4FE6-933E-7441BCC6C8E9}" presName="linNode" presStyleCnt="0"/>
      <dgm:spPr/>
    </dgm:pt>
    <dgm:pt modelId="{00D733D6-2928-4FBF-8ACE-03CC0EAEF1DE}" type="pres">
      <dgm:prSet presAssocID="{D70E1FE4-3701-4FE6-933E-7441BCC6C8E9}" presName="parentText" presStyleLbl="solidFgAcc1" presStyleIdx="2" presStyleCnt="5">
        <dgm:presLayoutVars>
          <dgm:chMax val="1"/>
          <dgm:bulletEnabled/>
        </dgm:presLayoutVars>
      </dgm:prSet>
      <dgm:spPr/>
    </dgm:pt>
    <dgm:pt modelId="{D44BC14D-7881-4E01-A13E-01259866FDE8}" type="pres">
      <dgm:prSet presAssocID="{D70E1FE4-3701-4FE6-933E-7441BCC6C8E9}" presName="descendantText" presStyleLbl="alignNode1" presStyleIdx="2" presStyleCnt="5">
        <dgm:presLayoutVars>
          <dgm:bulletEnabled/>
        </dgm:presLayoutVars>
      </dgm:prSet>
      <dgm:spPr/>
    </dgm:pt>
    <dgm:pt modelId="{E1A4FD1B-094D-4A59-AD36-1726E6B0547C}" type="pres">
      <dgm:prSet presAssocID="{E01825A8-33E2-4CDA-9D79-56A5FBD77E8C}" presName="sp" presStyleCnt="0"/>
      <dgm:spPr/>
    </dgm:pt>
    <dgm:pt modelId="{B9E6AE68-F2E1-4BDD-BE2F-C73E47B89A4D}" type="pres">
      <dgm:prSet presAssocID="{5FC53B8A-8B4B-4198-B663-EB8E1E429CF9}" presName="linNode" presStyleCnt="0"/>
      <dgm:spPr/>
    </dgm:pt>
    <dgm:pt modelId="{10EBB928-A167-46CD-939B-7EDAEED4AA51}" type="pres">
      <dgm:prSet presAssocID="{5FC53B8A-8B4B-4198-B663-EB8E1E429CF9}" presName="parentText" presStyleLbl="solidFgAcc1" presStyleIdx="3" presStyleCnt="5">
        <dgm:presLayoutVars>
          <dgm:chMax val="1"/>
          <dgm:bulletEnabled/>
        </dgm:presLayoutVars>
      </dgm:prSet>
      <dgm:spPr/>
    </dgm:pt>
    <dgm:pt modelId="{7346E67E-F883-43FC-9D8A-747CD8434DB9}" type="pres">
      <dgm:prSet presAssocID="{5FC53B8A-8B4B-4198-B663-EB8E1E429CF9}" presName="descendantText" presStyleLbl="alignNode1" presStyleIdx="3" presStyleCnt="5">
        <dgm:presLayoutVars>
          <dgm:bulletEnabled/>
        </dgm:presLayoutVars>
      </dgm:prSet>
      <dgm:spPr/>
    </dgm:pt>
    <dgm:pt modelId="{A9A0F88C-B5C8-474C-831A-5CAA26675ECE}" type="pres">
      <dgm:prSet presAssocID="{B93B5BDC-4BFA-4A28-8516-990B3100446F}" presName="sp" presStyleCnt="0"/>
      <dgm:spPr/>
    </dgm:pt>
    <dgm:pt modelId="{CBAA9BFB-0505-49F8-81B3-FF623AE99BF3}" type="pres">
      <dgm:prSet presAssocID="{F1A79332-D019-4FBA-8B05-68E4E176CFA4}" presName="linNode" presStyleCnt="0"/>
      <dgm:spPr/>
    </dgm:pt>
    <dgm:pt modelId="{B8289379-C700-4C85-AABC-73C5F822E308}" type="pres">
      <dgm:prSet presAssocID="{F1A79332-D019-4FBA-8B05-68E4E176CFA4}" presName="parentText" presStyleLbl="solidFgAcc1" presStyleIdx="4" presStyleCnt="5">
        <dgm:presLayoutVars>
          <dgm:chMax val="1"/>
          <dgm:bulletEnabled/>
        </dgm:presLayoutVars>
      </dgm:prSet>
      <dgm:spPr/>
    </dgm:pt>
    <dgm:pt modelId="{1C6F2036-F322-4FC4-AD50-024CC924D95E}" type="pres">
      <dgm:prSet presAssocID="{F1A79332-D019-4FBA-8B05-68E4E176CFA4}" presName="descendantText" presStyleLbl="alignNode1" presStyleIdx="4" presStyleCnt="5">
        <dgm:presLayoutVars>
          <dgm:bulletEnabled/>
        </dgm:presLayoutVars>
      </dgm:prSet>
      <dgm:spPr/>
    </dgm:pt>
  </dgm:ptLst>
  <dgm:cxnLst>
    <dgm:cxn modelId="{9301FC01-D83A-45C3-AD95-C66C72BBB07A}" srcId="{F53A1CE5-EE6D-47A7-9CDE-1AF8CE19E4AE}" destId="{94168C59-B79D-4BD2-9A1D-C38C3C3F54EC}" srcOrd="0" destOrd="0" parTransId="{2F3A4A48-797D-4176-9683-30C1C2038A6B}" sibTransId="{A7D87387-7301-4613-AAE6-AC53DA57F620}"/>
    <dgm:cxn modelId="{9DCA5E0D-4F1C-4D4F-AEE3-65AB87EB735D}" type="presOf" srcId="{3E49E7CD-B950-4F40-BDA8-5081A77B6C5A}" destId="{7346E67E-F883-43FC-9D8A-747CD8434DB9}" srcOrd="0" destOrd="0" presId="urn:microsoft.com/office/officeart/2016/7/layout/VerticalHollowActionList"/>
    <dgm:cxn modelId="{B8CB620F-B61E-41AB-844E-049ED24C69BB}" type="presOf" srcId="{F1A79332-D019-4FBA-8B05-68E4E176CFA4}" destId="{B8289379-C700-4C85-AABC-73C5F822E308}" srcOrd="0" destOrd="0" presId="urn:microsoft.com/office/officeart/2016/7/layout/VerticalHollowActionList"/>
    <dgm:cxn modelId="{9982E810-D3C0-4190-BC31-968829D178C9}" type="presOf" srcId="{94168C59-B79D-4BD2-9A1D-C38C3C3F54EC}" destId="{1AC0C6E3-A461-4C9E-940B-77DBDBF17D6E}" srcOrd="0" destOrd="0" presId="urn:microsoft.com/office/officeart/2016/7/layout/VerticalHollowActionList"/>
    <dgm:cxn modelId="{C5F25E11-A50F-4E7B-8C23-4184EA7D88D8}" srcId="{D6E87983-03E1-40C7-82AD-DDD8D4BF3491}" destId="{F53A1CE5-EE6D-47A7-9CDE-1AF8CE19E4AE}" srcOrd="0" destOrd="0" parTransId="{4339CAB3-31E6-42FA-8564-5DD8A37718F2}" sibTransId="{3EFBA4AB-B04B-4E3A-8363-57D333D883D4}"/>
    <dgm:cxn modelId="{BA6E2A18-CF50-46CE-8EAF-065DDBA0059F}" type="presOf" srcId="{D70E1FE4-3701-4FE6-933E-7441BCC6C8E9}" destId="{00D733D6-2928-4FBF-8ACE-03CC0EAEF1DE}" srcOrd="0" destOrd="0" presId="urn:microsoft.com/office/officeart/2016/7/layout/VerticalHollowActionList"/>
    <dgm:cxn modelId="{51973532-4A05-4198-85F4-404E81FF31F0}" type="presOf" srcId="{E73F85DE-1C40-44D0-8873-62D49F47CA2A}" destId="{B9A73C4C-3CA0-4515-961E-107286726968}" srcOrd="0" destOrd="0" presId="urn:microsoft.com/office/officeart/2016/7/layout/VerticalHollowActionList"/>
    <dgm:cxn modelId="{9014A53B-42CD-4C7B-8BB1-F4FAF14586DC}" type="presOf" srcId="{F53A1CE5-EE6D-47A7-9CDE-1AF8CE19E4AE}" destId="{0A925642-4E4C-4EE2-96DF-262FEFACDC33}" srcOrd="0" destOrd="0" presId="urn:microsoft.com/office/officeart/2016/7/layout/VerticalHollowActionList"/>
    <dgm:cxn modelId="{E098A36A-14C3-4A47-90EC-FF7892377294}" type="presOf" srcId="{9FA3FF58-9B8D-4D75-968C-604BE52C2E8C}" destId="{B2E68C9C-2C90-462A-97E4-34E8BA3F80EA}" srcOrd="0" destOrd="0" presId="urn:microsoft.com/office/officeart/2016/7/layout/VerticalHollowActionList"/>
    <dgm:cxn modelId="{B6049B75-ECEE-48ED-8CD0-9A810AED8C38}" type="presOf" srcId="{D6E87983-03E1-40C7-82AD-DDD8D4BF3491}" destId="{E5EB1171-9FE6-42D4-A90F-E12FD95A4B68}" srcOrd="0" destOrd="0" presId="urn:microsoft.com/office/officeart/2016/7/layout/VerticalHollowActionList"/>
    <dgm:cxn modelId="{25E7177B-0D9B-4E5F-A48A-542DE62936AD}" srcId="{D6E87983-03E1-40C7-82AD-DDD8D4BF3491}" destId="{F1A79332-D019-4FBA-8B05-68E4E176CFA4}" srcOrd="4" destOrd="0" parTransId="{166A2457-05A5-47E6-9352-BA8A849BE279}" sibTransId="{282FC6E6-86F8-406F-89ED-8F1096EEB013}"/>
    <dgm:cxn modelId="{56C242A8-1240-4608-B39C-0F1850ABE130}" srcId="{5FC53B8A-8B4B-4198-B663-EB8E1E429CF9}" destId="{3E49E7CD-B950-4F40-BDA8-5081A77B6C5A}" srcOrd="0" destOrd="0" parTransId="{E5A6FD12-2447-46E8-8299-0506659678E4}" sibTransId="{C6631DC6-BDA0-4B4C-BF2E-5BC883A0B677}"/>
    <dgm:cxn modelId="{17BA36AD-B8A6-46FA-81AA-F10A19281BA3}" type="presOf" srcId="{3CE336A1-2896-4003-8E4C-A3C86FF7ECEF}" destId="{D44BC14D-7881-4E01-A13E-01259866FDE8}" srcOrd="0" destOrd="0" presId="urn:microsoft.com/office/officeart/2016/7/layout/VerticalHollowActionList"/>
    <dgm:cxn modelId="{9B91FAB2-5F34-4AF7-B083-90AD84CB9801}" type="presOf" srcId="{091A9A50-625E-44C4-B0EE-24798AEEA276}" destId="{1C6F2036-F322-4FC4-AD50-024CC924D95E}" srcOrd="0" destOrd="0" presId="urn:microsoft.com/office/officeart/2016/7/layout/VerticalHollowActionList"/>
    <dgm:cxn modelId="{0E50C1B4-7430-4575-8392-4CC4146774B0}" srcId="{D6E87983-03E1-40C7-82AD-DDD8D4BF3491}" destId="{9FA3FF58-9B8D-4D75-968C-604BE52C2E8C}" srcOrd="1" destOrd="0" parTransId="{73BF5880-7550-43B9-9698-BCEB068F6641}" sibTransId="{AEE800F7-900F-4E07-96DA-C61D0AE48E38}"/>
    <dgm:cxn modelId="{AD41E9C0-64CA-4CD8-8B5A-E37B77C51D90}" srcId="{9FA3FF58-9B8D-4D75-968C-604BE52C2E8C}" destId="{E73F85DE-1C40-44D0-8873-62D49F47CA2A}" srcOrd="0" destOrd="0" parTransId="{1CDF94DC-1C32-446B-A02B-385D1BA8F17F}" sibTransId="{CAE84B81-A880-4F28-8035-A64FFA6AC463}"/>
    <dgm:cxn modelId="{3F6B27E5-7AE0-4EE5-961D-92D5F337AAFA}" srcId="{D70E1FE4-3701-4FE6-933E-7441BCC6C8E9}" destId="{3CE336A1-2896-4003-8E4C-A3C86FF7ECEF}" srcOrd="0" destOrd="0" parTransId="{8B758BDA-C464-41A5-8200-119958E9034C}" sibTransId="{D874E8BE-855D-4CE9-A978-FE4164A99156}"/>
    <dgm:cxn modelId="{69978DF0-EA03-4249-A76B-0D8C533FAE34}" srcId="{D6E87983-03E1-40C7-82AD-DDD8D4BF3491}" destId="{5FC53B8A-8B4B-4198-B663-EB8E1E429CF9}" srcOrd="3" destOrd="0" parTransId="{4E73CAF1-DB50-439C-955D-BAFF5DEDDBF1}" sibTransId="{B93B5BDC-4BFA-4A28-8516-990B3100446F}"/>
    <dgm:cxn modelId="{F9A3DFF1-B2FB-4C77-9E2D-144E9B515F80}" srcId="{D6E87983-03E1-40C7-82AD-DDD8D4BF3491}" destId="{D70E1FE4-3701-4FE6-933E-7441BCC6C8E9}" srcOrd="2" destOrd="0" parTransId="{9334EAB3-E8BD-4ABD-BA36-0727D167619A}" sibTransId="{E01825A8-33E2-4CDA-9D79-56A5FBD77E8C}"/>
    <dgm:cxn modelId="{838F0CF7-1692-44C2-938A-7AB85D290B80}" srcId="{F1A79332-D019-4FBA-8B05-68E4E176CFA4}" destId="{091A9A50-625E-44C4-B0EE-24798AEEA276}" srcOrd="0" destOrd="0" parTransId="{56C0B137-4BA2-47A8-A4E7-13F4CB898747}" sibTransId="{EDDE6569-6557-4C4A-AA5F-957C64ABB77B}"/>
    <dgm:cxn modelId="{0DB76DFB-6F35-4B57-83DA-C0ABB403E931}" type="presOf" srcId="{5FC53B8A-8B4B-4198-B663-EB8E1E429CF9}" destId="{10EBB928-A167-46CD-939B-7EDAEED4AA51}" srcOrd="0" destOrd="0" presId="urn:microsoft.com/office/officeart/2016/7/layout/VerticalHollowActionList"/>
    <dgm:cxn modelId="{86D4F3D1-8CD7-4B45-B085-651B7788A235}" type="presParOf" srcId="{E5EB1171-9FE6-42D4-A90F-E12FD95A4B68}" destId="{5F4A2D63-BDB1-42F2-A864-F3125406F25A}" srcOrd="0" destOrd="0" presId="urn:microsoft.com/office/officeart/2016/7/layout/VerticalHollowActionList"/>
    <dgm:cxn modelId="{2EB91949-EC12-4E50-91DE-F1E0B8ED2ACD}" type="presParOf" srcId="{5F4A2D63-BDB1-42F2-A864-F3125406F25A}" destId="{0A925642-4E4C-4EE2-96DF-262FEFACDC33}" srcOrd="0" destOrd="0" presId="urn:microsoft.com/office/officeart/2016/7/layout/VerticalHollowActionList"/>
    <dgm:cxn modelId="{08381014-6DEF-4D5F-8876-9469DB8D20D6}" type="presParOf" srcId="{5F4A2D63-BDB1-42F2-A864-F3125406F25A}" destId="{1AC0C6E3-A461-4C9E-940B-77DBDBF17D6E}" srcOrd="1" destOrd="0" presId="urn:microsoft.com/office/officeart/2016/7/layout/VerticalHollowActionList"/>
    <dgm:cxn modelId="{17BB535A-53A6-404D-9A4D-166FA4BAD814}" type="presParOf" srcId="{E5EB1171-9FE6-42D4-A90F-E12FD95A4B68}" destId="{5A2DC83B-314B-4FDE-AFD4-3D717BED897E}" srcOrd="1" destOrd="0" presId="urn:microsoft.com/office/officeart/2016/7/layout/VerticalHollowActionList"/>
    <dgm:cxn modelId="{3649F954-9C10-45B0-AAEA-B2C5678E8B9A}" type="presParOf" srcId="{E5EB1171-9FE6-42D4-A90F-E12FD95A4B68}" destId="{E0E08CA0-6F37-4986-8A01-53CB4B34ED0B}" srcOrd="2" destOrd="0" presId="urn:microsoft.com/office/officeart/2016/7/layout/VerticalHollowActionList"/>
    <dgm:cxn modelId="{98DAE18E-560C-4A0A-B167-C539B299B3EF}" type="presParOf" srcId="{E0E08CA0-6F37-4986-8A01-53CB4B34ED0B}" destId="{B2E68C9C-2C90-462A-97E4-34E8BA3F80EA}" srcOrd="0" destOrd="0" presId="urn:microsoft.com/office/officeart/2016/7/layout/VerticalHollowActionList"/>
    <dgm:cxn modelId="{FFB53047-C68A-4872-A67B-38C1B1D46883}" type="presParOf" srcId="{E0E08CA0-6F37-4986-8A01-53CB4B34ED0B}" destId="{B9A73C4C-3CA0-4515-961E-107286726968}" srcOrd="1" destOrd="0" presId="urn:microsoft.com/office/officeart/2016/7/layout/VerticalHollowActionList"/>
    <dgm:cxn modelId="{A2A9FA09-0EFC-4CBC-AADE-9A8F50D30D53}" type="presParOf" srcId="{E5EB1171-9FE6-42D4-A90F-E12FD95A4B68}" destId="{64961AA7-545E-4BA7-8018-D43C88B5388C}" srcOrd="3" destOrd="0" presId="urn:microsoft.com/office/officeart/2016/7/layout/VerticalHollowActionList"/>
    <dgm:cxn modelId="{5F78D634-9DF4-4F94-A874-81161E02F979}" type="presParOf" srcId="{E5EB1171-9FE6-42D4-A90F-E12FD95A4B68}" destId="{71ECA0EC-CBF6-41AC-8A57-77D7773E4E4D}" srcOrd="4" destOrd="0" presId="urn:microsoft.com/office/officeart/2016/7/layout/VerticalHollowActionList"/>
    <dgm:cxn modelId="{EA44A1E9-3461-4E77-8BD8-5F173C1B3AAD}" type="presParOf" srcId="{71ECA0EC-CBF6-41AC-8A57-77D7773E4E4D}" destId="{00D733D6-2928-4FBF-8ACE-03CC0EAEF1DE}" srcOrd="0" destOrd="0" presId="urn:microsoft.com/office/officeart/2016/7/layout/VerticalHollowActionList"/>
    <dgm:cxn modelId="{09630619-3052-44E6-8115-1068F1F0449F}" type="presParOf" srcId="{71ECA0EC-CBF6-41AC-8A57-77D7773E4E4D}" destId="{D44BC14D-7881-4E01-A13E-01259866FDE8}" srcOrd="1" destOrd="0" presId="urn:microsoft.com/office/officeart/2016/7/layout/VerticalHollowActionList"/>
    <dgm:cxn modelId="{45F58A0F-3848-4408-BD11-C90C795FB16C}" type="presParOf" srcId="{E5EB1171-9FE6-42D4-A90F-E12FD95A4B68}" destId="{E1A4FD1B-094D-4A59-AD36-1726E6B0547C}" srcOrd="5" destOrd="0" presId="urn:microsoft.com/office/officeart/2016/7/layout/VerticalHollowActionList"/>
    <dgm:cxn modelId="{15B97C22-86FF-4CC5-BE3B-0ACD5ED328CB}" type="presParOf" srcId="{E5EB1171-9FE6-42D4-A90F-E12FD95A4B68}" destId="{B9E6AE68-F2E1-4BDD-BE2F-C73E47B89A4D}" srcOrd="6" destOrd="0" presId="urn:microsoft.com/office/officeart/2016/7/layout/VerticalHollowActionList"/>
    <dgm:cxn modelId="{6D116B65-7FB1-4DED-9CF9-CCACE8F8FC4D}" type="presParOf" srcId="{B9E6AE68-F2E1-4BDD-BE2F-C73E47B89A4D}" destId="{10EBB928-A167-46CD-939B-7EDAEED4AA51}" srcOrd="0" destOrd="0" presId="urn:microsoft.com/office/officeart/2016/7/layout/VerticalHollowActionList"/>
    <dgm:cxn modelId="{740728E5-1ACE-40AD-B900-0167DE623974}" type="presParOf" srcId="{B9E6AE68-F2E1-4BDD-BE2F-C73E47B89A4D}" destId="{7346E67E-F883-43FC-9D8A-747CD8434DB9}" srcOrd="1" destOrd="0" presId="urn:microsoft.com/office/officeart/2016/7/layout/VerticalHollowActionList"/>
    <dgm:cxn modelId="{47AD1D37-2C11-45F2-8D61-82CA13CFB583}" type="presParOf" srcId="{E5EB1171-9FE6-42D4-A90F-E12FD95A4B68}" destId="{A9A0F88C-B5C8-474C-831A-5CAA26675ECE}" srcOrd="7" destOrd="0" presId="urn:microsoft.com/office/officeart/2016/7/layout/VerticalHollowActionList"/>
    <dgm:cxn modelId="{F174EDF8-8CDC-4214-AE80-39D7FF6BD7B3}" type="presParOf" srcId="{E5EB1171-9FE6-42D4-A90F-E12FD95A4B68}" destId="{CBAA9BFB-0505-49F8-81B3-FF623AE99BF3}" srcOrd="8" destOrd="0" presId="urn:microsoft.com/office/officeart/2016/7/layout/VerticalHollowActionList"/>
    <dgm:cxn modelId="{0E0C9DDD-7628-4058-A4C6-D184ED0B0140}" type="presParOf" srcId="{CBAA9BFB-0505-49F8-81B3-FF623AE99BF3}" destId="{B8289379-C700-4C85-AABC-73C5F822E308}" srcOrd="0" destOrd="0" presId="urn:microsoft.com/office/officeart/2016/7/layout/VerticalHollowActionList"/>
    <dgm:cxn modelId="{F8B556C4-66C2-47A2-864B-3B66C0CF4974}" type="presParOf" srcId="{CBAA9BFB-0505-49F8-81B3-FF623AE99BF3}" destId="{1C6F2036-F322-4FC4-AD50-024CC924D95E}" srcOrd="1" destOrd="0" presId="urn:microsoft.com/office/officeart/2016/7/layout/VerticalHollow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30C61F-6A0C-4D3D-95A7-BFE2ABC38CB9}"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CA"/>
        </a:p>
      </dgm:t>
    </dgm:pt>
    <dgm:pt modelId="{74160700-48F8-4492-A1A6-1ED9B9CC533E}">
      <dgm:prSet phldrT="[Text]" custT="1"/>
      <dgm:spPr>
        <a:solidFill>
          <a:schemeClr val="accent6">
            <a:lumMod val="75000"/>
          </a:schemeClr>
        </a:solidFill>
      </dgm:spPr>
      <dgm:t>
        <a:bodyPr/>
        <a:lstStyle/>
        <a:p>
          <a:r>
            <a:rPr lang="en-CA" sz="2300" dirty="0"/>
            <a:t>Reading</a:t>
          </a:r>
        </a:p>
      </dgm:t>
    </dgm:pt>
    <dgm:pt modelId="{4EBD9307-88DB-4020-8AEC-445A64C02058}" type="parTrans" cxnId="{CD7CFEDD-E09D-4A59-80F6-02E8D5366564}">
      <dgm:prSet/>
      <dgm:spPr/>
      <dgm:t>
        <a:bodyPr/>
        <a:lstStyle/>
        <a:p>
          <a:endParaRPr lang="en-CA"/>
        </a:p>
      </dgm:t>
    </dgm:pt>
    <dgm:pt modelId="{FCADBA78-28DE-498C-9850-501D8BC022A2}" type="sibTrans" cxnId="{CD7CFEDD-E09D-4A59-80F6-02E8D5366564}">
      <dgm:prSet/>
      <dgm:spPr/>
      <dgm:t>
        <a:bodyPr/>
        <a:lstStyle/>
        <a:p>
          <a:endParaRPr lang="en-CA"/>
        </a:p>
      </dgm:t>
    </dgm:pt>
    <dgm:pt modelId="{8B15564B-7BDC-4961-BA8E-BC728EE2C55B}">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r>
            <a:rPr lang="en-CA" sz="2400" dirty="0"/>
            <a:t>Writing</a:t>
          </a:r>
        </a:p>
      </dgm:t>
    </dgm:pt>
    <dgm:pt modelId="{CEDB2652-48CF-4EA4-8099-B910F108FD5D}" type="parTrans" cxnId="{BB6AB857-F0B1-43D7-9D47-2D17E2D51B06}">
      <dgm:prSet/>
      <dgm:spPr/>
      <dgm:t>
        <a:bodyPr/>
        <a:lstStyle/>
        <a:p>
          <a:endParaRPr lang="en-CA"/>
        </a:p>
      </dgm:t>
    </dgm:pt>
    <dgm:pt modelId="{7B44F993-BE78-4CC2-BF01-1B2450BEDCF2}" type="sibTrans" cxnId="{BB6AB857-F0B1-43D7-9D47-2D17E2D51B06}">
      <dgm:prSet/>
      <dgm:spPr/>
      <dgm:t>
        <a:bodyPr/>
        <a:lstStyle/>
        <a:p>
          <a:endParaRPr lang="en-CA"/>
        </a:p>
      </dgm:t>
    </dgm:pt>
    <dgm:pt modelId="{4EE09420-A62D-459D-B513-6FA7A4423008}">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marL="0" lvl="0" indent="0" algn="ctr" defTabSz="666750">
            <a:lnSpc>
              <a:spcPct val="90000"/>
            </a:lnSpc>
            <a:spcBef>
              <a:spcPct val="0"/>
            </a:spcBef>
            <a:spcAft>
              <a:spcPct val="35000"/>
            </a:spcAft>
            <a:buNone/>
          </a:pPr>
          <a:r>
            <a:rPr lang="en-CA" sz="2400" b="0" kern="1200" dirty="0">
              <a:solidFill>
                <a:srgbClr val="FFFFFF"/>
              </a:solidFill>
              <a:latin typeface="Arial"/>
              <a:ea typeface="+mn-ea"/>
              <a:cs typeface="+mn-cs"/>
            </a:rPr>
            <a:t>Digital</a:t>
          </a:r>
          <a:endParaRPr lang="en-CA" sz="2300" b="0" kern="1200" dirty="0">
            <a:solidFill>
              <a:srgbClr val="FFFFFF"/>
            </a:solidFill>
            <a:latin typeface="Arial"/>
            <a:ea typeface="+mn-ea"/>
            <a:cs typeface="+mn-cs"/>
          </a:endParaRPr>
        </a:p>
      </dgm:t>
    </dgm:pt>
    <dgm:pt modelId="{2F2A3608-178D-4B72-AE8A-2624CC4F0134}" type="parTrans" cxnId="{31504DA4-852B-4058-9A88-9BB12176B0C3}">
      <dgm:prSet/>
      <dgm:spPr/>
      <dgm:t>
        <a:bodyPr/>
        <a:lstStyle/>
        <a:p>
          <a:endParaRPr lang="en-CA"/>
        </a:p>
      </dgm:t>
    </dgm:pt>
    <dgm:pt modelId="{8B11CF50-E312-472C-A5AB-26CFA294293F}" type="sibTrans" cxnId="{31504DA4-852B-4058-9A88-9BB12176B0C3}">
      <dgm:prSet/>
      <dgm:spPr/>
      <dgm:t>
        <a:bodyPr/>
        <a:lstStyle/>
        <a:p>
          <a:endParaRPr lang="en-CA"/>
        </a:p>
      </dgm:t>
    </dgm:pt>
    <dgm:pt modelId="{71739352-68CE-47E8-B219-8315A4859F24}">
      <dgm:prSe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marL="0" lvl="0" indent="0" algn="ctr" defTabSz="666750">
            <a:lnSpc>
              <a:spcPct val="90000"/>
            </a:lnSpc>
            <a:spcBef>
              <a:spcPct val="0"/>
            </a:spcBef>
            <a:spcAft>
              <a:spcPct val="35000"/>
            </a:spcAft>
            <a:buNone/>
          </a:pPr>
          <a:r>
            <a:rPr lang="en-CA" sz="2200" kern="1200" dirty="0">
              <a:solidFill>
                <a:srgbClr val="FFFFFF"/>
              </a:solidFill>
              <a:latin typeface="Arial"/>
              <a:ea typeface="+mn-ea"/>
              <a:cs typeface="+mn-cs"/>
            </a:rPr>
            <a:t>Creativity</a:t>
          </a:r>
        </a:p>
      </dgm:t>
    </dgm:pt>
    <dgm:pt modelId="{6EE51E3C-99ED-4ECC-B5A1-0620309B6A2D}" type="parTrans" cxnId="{083DFB5C-92FC-4B79-8423-69C7C7CE4C77}">
      <dgm:prSet/>
      <dgm:spPr/>
      <dgm:t>
        <a:bodyPr/>
        <a:lstStyle/>
        <a:p>
          <a:endParaRPr lang="en-CA"/>
        </a:p>
      </dgm:t>
    </dgm:pt>
    <dgm:pt modelId="{9E57230B-5341-4649-A410-66E864C15CE7}" type="sibTrans" cxnId="{083DFB5C-92FC-4B79-8423-69C7C7CE4C77}">
      <dgm:prSet/>
      <dgm:spPr/>
      <dgm:t>
        <a:bodyPr/>
        <a:lstStyle/>
        <a:p>
          <a:endParaRPr lang="en-CA"/>
        </a:p>
      </dgm:t>
    </dgm:pt>
    <dgm:pt modelId="{B6A76490-03CD-40E2-82A4-FDDABEB09BB0}">
      <dgm:prSe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a:buNone/>
          </a:pPr>
          <a:r>
            <a:rPr lang="en-CA" sz="1800" dirty="0">
              <a:solidFill>
                <a:srgbClr val="FFFFFF"/>
              </a:solidFill>
              <a:latin typeface="Arial"/>
              <a:ea typeface="+mn-ea"/>
              <a:cs typeface="+mn-cs"/>
            </a:rPr>
            <a:t>Communication</a:t>
          </a:r>
        </a:p>
      </dgm:t>
    </dgm:pt>
    <dgm:pt modelId="{1D8B41CC-59FB-4D51-A3E3-8125571C20ED}" type="parTrans" cxnId="{BF838637-0188-4B34-9AEC-CCF04C90A507}">
      <dgm:prSet/>
      <dgm:spPr/>
      <dgm:t>
        <a:bodyPr/>
        <a:lstStyle/>
        <a:p>
          <a:endParaRPr lang="en-CA"/>
        </a:p>
      </dgm:t>
    </dgm:pt>
    <dgm:pt modelId="{ECCF525D-343C-402F-9B35-65B2CD507A5C}" type="sibTrans" cxnId="{BF838637-0188-4B34-9AEC-CCF04C90A507}">
      <dgm:prSet/>
      <dgm:spPr/>
      <dgm:t>
        <a:bodyPr/>
        <a:lstStyle/>
        <a:p>
          <a:endParaRPr lang="en-CA"/>
        </a:p>
      </dgm:t>
    </dgm:pt>
    <dgm:pt modelId="{54588A96-E509-47F0-B85E-C3D627B5C71B}" type="pres">
      <dgm:prSet presAssocID="{9630C61F-6A0C-4D3D-95A7-BFE2ABC38CB9}" presName="composite" presStyleCnt="0">
        <dgm:presLayoutVars>
          <dgm:chMax val="5"/>
          <dgm:dir/>
          <dgm:animLvl val="ctr"/>
          <dgm:resizeHandles val="exact"/>
        </dgm:presLayoutVars>
      </dgm:prSet>
      <dgm:spPr/>
    </dgm:pt>
    <dgm:pt modelId="{22C227E2-06F7-4990-BC4E-47DD7C8756CB}" type="pres">
      <dgm:prSet presAssocID="{9630C61F-6A0C-4D3D-95A7-BFE2ABC38CB9}" presName="cycle" presStyleCnt="0"/>
      <dgm:spPr/>
    </dgm:pt>
    <dgm:pt modelId="{E5D71B7E-732F-46BE-AAC0-B2993A72C6FF}" type="pres">
      <dgm:prSet presAssocID="{9630C61F-6A0C-4D3D-95A7-BFE2ABC38CB9}" presName="centerShape" presStyleCnt="0"/>
      <dgm:spPr/>
    </dgm:pt>
    <dgm:pt modelId="{AC03C864-6306-403C-B190-568F6735BCD3}" type="pres">
      <dgm:prSet presAssocID="{9630C61F-6A0C-4D3D-95A7-BFE2ABC38CB9}" presName="connSite" presStyleLbl="node1" presStyleIdx="0" presStyleCnt="6"/>
      <dgm:spPr/>
    </dgm:pt>
    <dgm:pt modelId="{3CDB0659-8000-49AB-80D1-FAA9A9CCB90A}" type="pres">
      <dgm:prSet presAssocID="{9630C61F-6A0C-4D3D-95A7-BFE2ABC38CB9}" presName="visible" presStyleLbl="node1" presStyleIdx="0" presStyleCnt="6" custScaleX="180408" custScaleY="156039" custLinFactNeighborX="-19652" custLinFactNeighborY="-312"/>
      <dgm:spPr>
        <a:solidFill>
          <a:schemeClr val="accent1">
            <a:lumMod val="20000"/>
            <a:lumOff val="80000"/>
          </a:schemeClr>
        </a:solidFill>
      </dgm:spPr>
    </dgm:pt>
    <dgm:pt modelId="{DDEEAFEC-3FDA-42CD-BC32-121083F38249}" type="pres">
      <dgm:prSet presAssocID="{4EBD9307-88DB-4020-8AEC-445A64C02058}" presName="Name25" presStyleLbl="parChTrans1D1" presStyleIdx="0" presStyleCnt="5"/>
      <dgm:spPr/>
    </dgm:pt>
    <dgm:pt modelId="{C026884A-1030-4A79-B9F7-AA1CF21B6AF7}" type="pres">
      <dgm:prSet presAssocID="{74160700-48F8-4492-A1A6-1ED9B9CC533E}" presName="node" presStyleCnt="0"/>
      <dgm:spPr/>
    </dgm:pt>
    <dgm:pt modelId="{01A8FC5B-2338-4754-9CF4-DCEF594E5E7E}" type="pres">
      <dgm:prSet presAssocID="{74160700-48F8-4492-A1A6-1ED9B9CC533E}" presName="parentNode" presStyleLbl="node1" presStyleIdx="1" presStyleCnt="6" custScaleX="160515" custScaleY="165855" custLinFactNeighborX="38560" custLinFactNeighborY="54736">
        <dgm:presLayoutVars>
          <dgm:chMax val="1"/>
          <dgm:bulletEnabled val="1"/>
        </dgm:presLayoutVars>
      </dgm:prSet>
      <dgm:spPr/>
    </dgm:pt>
    <dgm:pt modelId="{46905CE6-F67D-48BC-850F-750E49C62750}" type="pres">
      <dgm:prSet presAssocID="{74160700-48F8-4492-A1A6-1ED9B9CC533E}" presName="childNode" presStyleLbl="revTx" presStyleIdx="0" presStyleCnt="0">
        <dgm:presLayoutVars>
          <dgm:bulletEnabled val="1"/>
        </dgm:presLayoutVars>
      </dgm:prSet>
      <dgm:spPr/>
    </dgm:pt>
    <dgm:pt modelId="{CD24520C-A0D9-40FB-9CFA-267B0E96ED7E}" type="pres">
      <dgm:prSet presAssocID="{CEDB2652-48CF-4EA4-8099-B910F108FD5D}" presName="Name25" presStyleLbl="parChTrans1D1" presStyleIdx="1" presStyleCnt="5"/>
      <dgm:spPr/>
    </dgm:pt>
    <dgm:pt modelId="{25905AFF-26B2-47AA-A151-DE89063D5CDA}" type="pres">
      <dgm:prSet presAssocID="{8B15564B-7BDC-4961-BA8E-BC728EE2C55B}" presName="node" presStyleCnt="0"/>
      <dgm:spPr/>
    </dgm:pt>
    <dgm:pt modelId="{8386245A-4B7C-4E01-8D21-F52B4C359D90}" type="pres">
      <dgm:prSet presAssocID="{8B15564B-7BDC-4961-BA8E-BC728EE2C55B}" presName="parentNode" presStyleLbl="node1" presStyleIdx="2" presStyleCnt="6" custScaleX="143669" custScaleY="135597" custLinFactX="90682" custLinFactNeighborX="100000" custLinFactNeighborY="-29659">
        <dgm:presLayoutVars>
          <dgm:chMax val="1"/>
          <dgm:bulletEnabled val="1"/>
        </dgm:presLayoutVars>
      </dgm:prSet>
      <dgm:spPr>
        <a:xfrm>
          <a:off x="3772951" y="1349547"/>
          <a:ext cx="1159746" cy="1159746"/>
        </a:xfrm>
        <a:prstGeom prst="ellipse">
          <a:avLst/>
        </a:prstGeom>
      </dgm:spPr>
    </dgm:pt>
    <dgm:pt modelId="{AB5B4750-8185-4360-8B57-D2FB69D0EF62}" type="pres">
      <dgm:prSet presAssocID="{8B15564B-7BDC-4961-BA8E-BC728EE2C55B}" presName="childNode" presStyleLbl="revTx" presStyleIdx="0" presStyleCnt="0">
        <dgm:presLayoutVars>
          <dgm:bulletEnabled val="1"/>
        </dgm:presLayoutVars>
      </dgm:prSet>
      <dgm:spPr/>
    </dgm:pt>
    <dgm:pt modelId="{525832BF-43D1-48BD-B609-2607AFEA4812}" type="pres">
      <dgm:prSet presAssocID="{2F2A3608-178D-4B72-AE8A-2624CC4F0134}" presName="Name25" presStyleLbl="parChTrans1D1" presStyleIdx="2" presStyleCnt="5"/>
      <dgm:spPr/>
    </dgm:pt>
    <dgm:pt modelId="{A2EC5022-B281-48E4-85E8-989770BDFA0F}" type="pres">
      <dgm:prSet presAssocID="{4EE09420-A62D-459D-B513-6FA7A4423008}" presName="node" presStyleCnt="0"/>
      <dgm:spPr/>
    </dgm:pt>
    <dgm:pt modelId="{F2773446-3BEE-4E5D-A0F5-0FCAB892F2B6}" type="pres">
      <dgm:prSet presAssocID="{4EE09420-A62D-459D-B513-6FA7A4423008}" presName="parentNode" presStyleLbl="node1" presStyleIdx="3" presStyleCnt="6" custScaleX="162903" custScaleY="158446" custLinFactNeighborX="78267" custLinFactNeighborY="-27530">
        <dgm:presLayoutVars>
          <dgm:chMax val="1"/>
          <dgm:bulletEnabled val="1"/>
        </dgm:presLayoutVars>
      </dgm:prSet>
      <dgm:spPr>
        <a:xfrm>
          <a:off x="3661184" y="2883503"/>
          <a:ext cx="1215628" cy="1215628"/>
        </a:xfrm>
        <a:prstGeom prst="ellipse">
          <a:avLst/>
        </a:prstGeom>
      </dgm:spPr>
    </dgm:pt>
    <dgm:pt modelId="{0AACC6D3-A621-4736-A0BA-1F67FDEA7626}" type="pres">
      <dgm:prSet presAssocID="{4EE09420-A62D-459D-B513-6FA7A4423008}" presName="childNode" presStyleLbl="revTx" presStyleIdx="0" presStyleCnt="0">
        <dgm:presLayoutVars>
          <dgm:bulletEnabled val="1"/>
        </dgm:presLayoutVars>
      </dgm:prSet>
      <dgm:spPr/>
    </dgm:pt>
    <dgm:pt modelId="{F7C8D7EE-79FD-4176-BACC-35E80D4B4509}" type="pres">
      <dgm:prSet presAssocID="{6EE51E3C-99ED-4ECC-B5A1-0620309B6A2D}" presName="Name25" presStyleLbl="parChTrans1D1" presStyleIdx="3" presStyleCnt="5"/>
      <dgm:spPr/>
    </dgm:pt>
    <dgm:pt modelId="{2A335E4F-9616-4E78-A778-848FC7F2C2A0}" type="pres">
      <dgm:prSet presAssocID="{71739352-68CE-47E8-B219-8315A4859F24}" presName="node" presStyleCnt="0"/>
      <dgm:spPr/>
    </dgm:pt>
    <dgm:pt modelId="{968D6675-7421-4A4E-8BEC-C6B8AD15BC48}" type="pres">
      <dgm:prSet presAssocID="{71739352-68CE-47E8-B219-8315A4859F24}" presName="parentNode" presStyleLbl="node1" presStyleIdx="4" presStyleCnt="6" custScaleX="165592" custScaleY="171776" custLinFactX="100000" custLinFactNeighborX="122629" custLinFactNeighborY="-4080">
        <dgm:presLayoutVars>
          <dgm:chMax val="1"/>
          <dgm:bulletEnabled val="1"/>
        </dgm:presLayoutVars>
      </dgm:prSet>
      <dgm:spPr>
        <a:xfrm>
          <a:off x="2878157" y="4239745"/>
          <a:ext cx="1215628" cy="1215628"/>
        </a:xfrm>
        <a:prstGeom prst="ellipse">
          <a:avLst/>
        </a:prstGeom>
      </dgm:spPr>
    </dgm:pt>
    <dgm:pt modelId="{2D8A6F65-C887-418A-A256-B216F7131D30}" type="pres">
      <dgm:prSet presAssocID="{71739352-68CE-47E8-B219-8315A4859F24}" presName="childNode" presStyleLbl="revTx" presStyleIdx="0" presStyleCnt="0">
        <dgm:presLayoutVars>
          <dgm:bulletEnabled val="1"/>
        </dgm:presLayoutVars>
      </dgm:prSet>
      <dgm:spPr/>
    </dgm:pt>
    <dgm:pt modelId="{E239E183-98EA-4B5A-82EA-84746EDA5601}" type="pres">
      <dgm:prSet presAssocID="{1D8B41CC-59FB-4D51-A3E3-8125571C20ED}" presName="Name25" presStyleLbl="parChTrans1D1" presStyleIdx="4" presStyleCnt="5"/>
      <dgm:spPr/>
    </dgm:pt>
    <dgm:pt modelId="{E2565CAF-4A16-46EB-BB88-C3FE17855F76}" type="pres">
      <dgm:prSet presAssocID="{B6A76490-03CD-40E2-82A4-FDDABEB09BB0}" presName="node" presStyleCnt="0"/>
      <dgm:spPr/>
    </dgm:pt>
    <dgm:pt modelId="{CFF1419B-5D47-4CDA-9004-0620521C9BFD}" type="pres">
      <dgm:prSet presAssocID="{B6A76490-03CD-40E2-82A4-FDDABEB09BB0}" presName="parentNode" presStyleLbl="node1" presStyleIdx="5" presStyleCnt="6" custScaleX="220421" custScaleY="210201" custLinFactNeighborX="13460" custLinFactNeighborY="-51475">
        <dgm:presLayoutVars>
          <dgm:chMax val="1"/>
          <dgm:bulletEnabled val="1"/>
        </dgm:presLayoutVars>
      </dgm:prSet>
      <dgm:spPr>
        <a:prstGeom prst="ellipse">
          <a:avLst/>
        </a:prstGeom>
      </dgm:spPr>
    </dgm:pt>
    <dgm:pt modelId="{F21ADDCF-18C6-439E-A2E4-82D9F76DD204}" type="pres">
      <dgm:prSet presAssocID="{B6A76490-03CD-40E2-82A4-FDDABEB09BB0}" presName="childNode" presStyleLbl="revTx" presStyleIdx="0" presStyleCnt="0">
        <dgm:presLayoutVars>
          <dgm:bulletEnabled val="1"/>
        </dgm:presLayoutVars>
      </dgm:prSet>
      <dgm:spPr/>
    </dgm:pt>
  </dgm:ptLst>
  <dgm:cxnLst>
    <dgm:cxn modelId="{C7EA3A12-6FB3-4AF7-B1C0-C3807017D78A}" type="presOf" srcId="{9630C61F-6A0C-4D3D-95A7-BFE2ABC38CB9}" destId="{54588A96-E509-47F0-B85E-C3D627B5C71B}" srcOrd="0" destOrd="0" presId="urn:microsoft.com/office/officeart/2005/8/layout/radial2"/>
    <dgm:cxn modelId="{BF838637-0188-4B34-9AEC-CCF04C90A507}" srcId="{9630C61F-6A0C-4D3D-95A7-BFE2ABC38CB9}" destId="{B6A76490-03CD-40E2-82A4-FDDABEB09BB0}" srcOrd="4" destOrd="0" parTransId="{1D8B41CC-59FB-4D51-A3E3-8125571C20ED}" sibTransId="{ECCF525D-343C-402F-9B35-65B2CD507A5C}"/>
    <dgm:cxn modelId="{8A403A3F-9BB3-4AE5-9944-4FB0803195C9}" type="presOf" srcId="{CEDB2652-48CF-4EA4-8099-B910F108FD5D}" destId="{CD24520C-A0D9-40FB-9CFA-267B0E96ED7E}" srcOrd="0" destOrd="0" presId="urn:microsoft.com/office/officeart/2005/8/layout/radial2"/>
    <dgm:cxn modelId="{BDCC6347-5F25-4F15-8557-9AAF85018470}" type="presOf" srcId="{4EBD9307-88DB-4020-8AEC-445A64C02058}" destId="{DDEEAFEC-3FDA-42CD-BC32-121083F38249}" srcOrd="0" destOrd="0" presId="urn:microsoft.com/office/officeart/2005/8/layout/radial2"/>
    <dgm:cxn modelId="{BB6AB857-F0B1-43D7-9D47-2D17E2D51B06}" srcId="{9630C61F-6A0C-4D3D-95A7-BFE2ABC38CB9}" destId="{8B15564B-7BDC-4961-BA8E-BC728EE2C55B}" srcOrd="1" destOrd="0" parTransId="{CEDB2652-48CF-4EA4-8099-B910F108FD5D}" sibTransId="{7B44F993-BE78-4CC2-BF01-1B2450BEDCF2}"/>
    <dgm:cxn modelId="{083DFB5C-92FC-4B79-8423-69C7C7CE4C77}" srcId="{9630C61F-6A0C-4D3D-95A7-BFE2ABC38CB9}" destId="{71739352-68CE-47E8-B219-8315A4859F24}" srcOrd="3" destOrd="0" parTransId="{6EE51E3C-99ED-4ECC-B5A1-0620309B6A2D}" sibTransId="{9E57230B-5341-4649-A410-66E864C15CE7}"/>
    <dgm:cxn modelId="{3FD49B8A-2E37-4985-9521-C116C36674D5}" type="presOf" srcId="{71739352-68CE-47E8-B219-8315A4859F24}" destId="{968D6675-7421-4A4E-8BEC-C6B8AD15BC48}" srcOrd="0" destOrd="0" presId="urn:microsoft.com/office/officeart/2005/8/layout/radial2"/>
    <dgm:cxn modelId="{972CC990-4B11-4F57-990F-305E130134C4}" type="presOf" srcId="{2F2A3608-178D-4B72-AE8A-2624CC4F0134}" destId="{525832BF-43D1-48BD-B609-2607AFEA4812}" srcOrd="0" destOrd="0" presId="urn:microsoft.com/office/officeart/2005/8/layout/radial2"/>
    <dgm:cxn modelId="{31504DA4-852B-4058-9A88-9BB12176B0C3}" srcId="{9630C61F-6A0C-4D3D-95A7-BFE2ABC38CB9}" destId="{4EE09420-A62D-459D-B513-6FA7A4423008}" srcOrd="2" destOrd="0" parTransId="{2F2A3608-178D-4B72-AE8A-2624CC4F0134}" sibTransId="{8B11CF50-E312-472C-A5AB-26CFA294293F}"/>
    <dgm:cxn modelId="{B14EC0AE-DBC9-4B5C-95A7-119550C50A89}" type="presOf" srcId="{74160700-48F8-4492-A1A6-1ED9B9CC533E}" destId="{01A8FC5B-2338-4754-9CF4-DCEF594E5E7E}" srcOrd="0" destOrd="0" presId="urn:microsoft.com/office/officeart/2005/8/layout/radial2"/>
    <dgm:cxn modelId="{A09821C4-A986-4CAC-924E-C898BE1464BE}" type="presOf" srcId="{4EE09420-A62D-459D-B513-6FA7A4423008}" destId="{F2773446-3BEE-4E5D-A0F5-0FCAB892F2B6}" srcOrd="0" destOrd="0" presId="urn:microsoft.com/office/officeart/2005/8/layout/radial2"/>
    <dgm:cxn modelId="{16D6D5C9-3B7E-4259-9328-88F35662FA1D}" type="presOf" srcId="{B6A76490-03CD-40E2-82A4-FDDABEB09BB0}" destId="{CFF1419B-5D47-4CDA-9004-0620521C9BFD}" srcOrd="0" destOrd="0" presId="urn:microsoft.com/office/officeart/2005/8/layout/radial2"/>
    <dgm:cxn modelId="{730130D7-AFE4-4DA8-92CB-146B5B90FEB6}" type="presOf" srcId="{6EE51E3C-99ED-4ECC-B5A1-0620309B6A2D}" destId="{F7C8D7EE-79FD-4176-BACC-35E80D4B4509}" srcOrd="0" destOrd="0" presId="urn:microsoft.com/office/officeart/2005/8/layout/radial2"/>
    <dgm:cxn modelId="{CD7CFEDD-E09D-4A59-80F6-02E8D5366564}" srcId="{9630C61F-6A0C-4D3D-95A7-BFE2ABC38CB9}" destId="{74160700-48F8-4492-A1A6-1ED9B9CC533E}" srcOrd="0" destOrd="0" parTransId="{4EBD9307-88DB-4020-8AEC-445A64C02058}" sibTransId="{FCADBA78-28DE-498C-9850-501D8BC022A2}"/>
    <dgm:cxn modelId="{72B349EA-3B40-4E35-8709-69542F5383E3}" type="presOf" srcId="{1D8B41CC-59FB-4D51-A3E3-8125571C20ED}" destId="{E239E183-98EA-4B5A-82EA-84746EDA5601}" srcOrd="0" destOrd="0" presId="urn:microsoft.com/office/officeart/2005/8/layout/radial2"/>
    <dgm:cxn modelId="{EA1D48F6-8417-4593-A988-40D3EDD7E22B}" type="presOf" srcId="{8B15564B-7BDC-4961-BA8E-BC728EE2C55B}" destId="{8386245A-4B7C-4E01-8D21-F52B4C359D90}" srcOrd="0" destOrd="0" presId="urn:microsoft.com/office/officeart/2005/8/layout/radial2"/>
    <dgm:cxn modelId="{F7C58E75-330B-48EE-9B7E-AD063CA2BC59}" type="presParOf" srcId="{54588A96-E509-47F0-B85E-C3D627B5C71B}" destId="{22C227E2-06F7-4990-BC4E-47DD7C8756CB}" srcOrd="0" destOrd="0" presId="urn:microsoft.com/office/officeart/2005/8/layout/radial2"/>
    <dgm:cxn modelId="{91938B3B-2008-4CC5-8FF5-C591DEAA7353}" type="presParOf" srcId="{22C227E2-06F7-4990-BC4E-47DD7C8756CB}" destId="{E5D71B7E-732F-46BE-AAC0-B2993A72C6FF}" srcOrd="0" destOrd="0" presId="urn:microsoft.com/office/officeart/2005/8/layout/radial2"/>
    <dgm:cxn modelId="{8D3A71F7-7898-41DB-AD1A-0BF3066C31EF}" type="presParOf" srcId="{E5D71B7E-732F-46BE-AAC0-B2993A72C6FF}" destId="{AC03C864-6306-403C-B190-568F6735BCD3}" srcOrd="0" destOrd="0" presId="urn:microsoft.com/office/officeart/2005/8/layout/radial2"/>
    <dgm:cxn modelId="{844AB783-B7FC-4A90-959C-CB2D59CD78F9}" type="presParOf" srcId="{E5D71B7E-732F-46BE-AAC0-B2993A72C6FF}" destId="{3CDB0659-8000-49AB-80D1-FAA9A9CCB90A}" srcOrd="1" destOrd="0" presId="urn:microsoft.com/office/officeart/2005/8/layout/radial2"/>
    <dgm:cxn modelId="{1C937D51-00D4-4072-845F-74DC5D05FA69}" type="presParOf" srcId="{22C227E2-06F7-4990-BC4E-47DD7C8756CB}" destId="{DDEEAFEC-3FDA-42CD-BC32-121083F38249}" srcOrd="1" destOrd="0" presId="urn:microsoft.com/office/officeart/2005/8/layout/radial2"/>
    <dgm:cxn modelId="{44348CBD-4944-46F9-8E10-4CFD921EE8D3}" type="presParOf" srcId="{22C227E2-06F7-4990-BC4E-47DD7C8756CB}" destId="{C026884A-1030-4A79-B9F7-AA1CF21B6AF7}" srcOrd="2" destOrd="0" presId="urn:microsoft.com/office/officeart/2005/8/layout/radial2"/>
    <dgm:cxn modelId="{9033A7AA-F433-4FEB-A541-4C6301AD0244}" type="presParOf" srcId="{C026884A-1030-4A79-B9F7-AA1CF21B6AF7}" destId="{01A8FC5B-2338-4754-9CF4-DCEF594E5E7E}" srcOrd="0" destOrd="0" presId="urn:microsoft.com/office/officeart/2005/8/layout/radial2"/>
    <dgm:cxn modelId="{67FD89B0-448A-40EF-A29F-B8CC24183F87}" type="presParOf" srcId="{C026884A-1030-4A79-B9F7-AA1CF21B6AF7}" destId="{46905CE6-F67D-48BC-850F-750E49C62750}" srcOrd="1" destOrd="0" presId="urn:microsoft.com/office/officeart/2005/8/layout/radial2"/>
    <dgm:cxn modelId="{DB323DFE-0F58-4A81-8449-3EE549B74AC9}" type="presParOf" srcId="{22C227E2-06F7-4990-BC4E-47DD7C8756CB}" destId="{CD24520C-A0D9-40FB-9CFA-267B0E96ED7E}" srcOrd="3" destOrd="0" presId="urn:microsoft.com/office/officeart/2005/8/layout/radial2"/>
    <dgm:cxn modelId="{97063C1F-B2E1-46ED-994C-C4C75C288FE3}" type="presParOf" srcId="{22C227E2-06F7-4990-BC4E-47DD7C8756CB}" destId="{25905AFF-26B2-47AA-A151-DE89063D5CDA}" srcOrd="4" destOrd="0" presId="urn:microsoft.com/office/officeart/2005/8/layout/radial2"/>
    <dgm:cxn modelId="{3CA09F1C-59BA-4197-848E-3CB72C3079E2}" type="presParOf" srcId="{25905AFF-26B2-47AA-A151-DE89063D5CDA}" destId="{8386245A-4B7C-4E01-8D21-F52B4C359D90}" srcOrd="0" destOrd="0" presId="urn:microsoft.com/office/officeart/2005/8/layout/radial2"/>
    <dgm:cxn modelId="{2FF70536-3494-4287-A487-0CD7739EA6CC}" type="presParOf" srcId="{25905AFF-26B2-47AA-A151-DE89063D5CDA}" destId="{AB5B4750-8185-4360-8B57-D2FB69D0EF62}" srcOrd="1" destOrd="0" presId="urn:microsoft.com/office/officeart/2005/8/layout/radial2"/>
    <dgm:cxn modelId="{120D5CFE-3067-4D1F-8E62-B28AD4ECED0A}" type="presParOf" srcId="{22C227E2-06F7-4990-BC4E-47DD7C8756CB}" destId="{525832BF-43D1-48BD-B609-2607AFEA4812}" srcOrd="5" destOrd="0" presId="urn:microsoft.com/office/officeart/2005/8/layout/radial2"/>
    <dgm:cxn modelId="{1DD4B49C-C03F-4AB9-BDAB-10689D9186A0}" type="presParOf" srcId="{22C227E2-06F7-4990-BC4E-47DD7C8756CB}" destId="{A2EC5022-B281-48E4-85E8-989770BDFA0F}" srcOrd="6" destOrd="0" presId="urn:microsoft.com/office/officeart/2005/8/layout/radial2"/>
    <dgm:cxn modelId="{0D88E548-C8E6-443F-82D8-C13DFA826086}" type="presParOf" srcId="{A2EC5022-B281-48E4-85E8-989770BDFA0F}" destId="{F2773446-3BEE-4E5D-A0F5-0FCAB892F2B6}" srcOrd="0" destOrd="0" presId="urn:microsoft.com/office/officeart/2005/8/layout/radial2"/>
    <dgm:cxn modelId="{46861208-246B-4774-83D5-8D040EEF607C}" type="presParOf" srcId="{A2EC5022-B281-48E4-85E8-989770BDFA0F}" destId="{0AACC6D3-A621-4736-A0BA-1F67FDEA7626}" srcOrd="1" destOrd="0" presId="urn:microsoft.com/office/officeart/2005/8/layout/radial2"/>
    <dgm:cxn modelId="{D7C02688-10ED-4AA1-83CB-4989635B4375}" type="presParOf" srcId="{22C227E2-06F7-4990-BC4E-47DD7C8756CB}" destId="{F7C8D7EE-79FD-4176-BACC-35E80D4B4509}" srcOrd="7" destOrd="0" presId="urn:microsoft.com/office/officeart/2005/8/layout/radial2"/>
    <dgm:cxn modelId="{DB831448-CE9B-4445-9FF4-ACF4FEE77378}" type="presParOf" srcId="{22C227E2-06F7-4990-BC4E-47DD7C8756CB}" destId="{2A335E4F-9616-4E78-A778-848FC7F2C2A0}" srcOrd="8" destOrd="0" presId="urn:microsoft.com/office/officeart/2005/8/layout/radial2"/>
    <dgm:cxn modelId="{B092E284-696F-4864-8071-4F43AD5DE0FC}" type="presParOf" srcId="{2A335E4F-9616-4E78-A778-848FC7F2C2A0}" destId="{968D6675-7421-4A4E-8BEC-C6B8AD15BC48}" srcOrd="0" destOrd="0" presId="urn:microsoft.com/office/officeart/2005/8/layout/radial2"/>
    <dgm:cxn modelId="{80D236E1-B9BD-4A58-87B5-8CA7B7930E04}" type="presParOf" srcId="{2A335E4F-9616-4E78-A778-848FC7F2C2A0}" destId="{2D8A6F65-C887-418A-A256-B216F7131D30}" srcOrd="1" destOrd="0" presId="urn:microsoft.com/office/officeart/2005/8/layout/radial2"/>
    <dgm:cxn modelId="{2B539A56-89DB-40E7-8135-59E1C08CD678}" type="presParOf" srcId="{22C227E2-06F7-4990-BC4E-47DD7C8756CB}" destId="{E239E183-98EA-4B5A-82EA-84746EDA5601}" srcOrd="9" destOrd="0" presId="urn:microsoft.com/office/officeart/2005/8/layout/radial2"/>
    <dgm:cxn modelId="{D122C55E-A5F4-4E64-8B7A-0AA517E23DB9}" type="presParOf" srcId="{22C227E2-06F7-4990-BC4E-47DD7C8756CB}" destId="{E2565CAF-4A16-46EB-BB88-C3FE17855F76}" srcOrd="10" destOrd="0" presId="urn:microsoft.com/office/officeart/2005/8/layout/radial2"/>
    <dgm:cxn modelId="{1D7F05B5-2734-4B34-8E85-BEFD1A5DCC29}" type="presParOf" srcId="{E2565CAF-4A16-46EB-BB88-C3FE17855F76}" destId="{CFF1419B-5D47-4CDA-9004-0620521C9BFD}" srcOrd="0" destOrd="0" presId="urn:microsoft.com/office/officeart/2005/8/layout/radial2"/>
    <dgm:cxn modelId="{88974B75-BF27-4421-8597-4AAC606FDAA6}" type="presParOf" srcId="{E2565CAF-4A16-46EB-BB88-C3FE17855F76}" destId="{F21ADDCF-18C6-439E-A2E4-82D9F76DD204}" srcOrd="1" destOrd="0" presId="urn:microsoft.com/office/officeart/2005/8/layout/radial2"/>
  </dgm:cxnLst>
  <dgm:bg>
    <a:solidFill>
      <a:schemeClr val="accent6">
        <a:lumMod val="40000"/>
        <a:lumOff val="6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30C61F-6A0C-4D3D-95A7-BFE2ABC38CB9}"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CA"/>
        </a:p>
      </dgm:t>
    </dgm:pt>
    <dgm:pt modelId="{74160700-48F8-4492-A1A6-1ED9B9CC533E}">
      <dgm:prSet phldrT="[Text]" custT="1"/>
      <dgm:spPr>
        <a:solidFill>
          <a:schemeClr val="accent6">
            <a:lumMod val="75000"/>
          </a:schemeClr>
        </a:solidFill>
      </dgm:spPr>
      <dgm:t>
        <a:bodyPr/>
        <a:lstStyle/>
        <a:p>
          <a:r>
            <a:rPr lang="en-CA" sz="2300" dirty="0"/>
            <a:t>Reading</a:t>
          </a:r>
        </a:p>
      </dgm:t>
    </dgm:pt>
    <dgm:pt modelId="{4EBD9307-88DB-4020-8AEC-445A64C02058}" type="parTrans" cxnId="{CD7CFEDD-E09D-4A59-80F6-02E8D5366564}">
      <dgm:prSet/>
      <dgm:spPr/>
      <dgm:t>
        <a:bodyPr/>
        <a:lstStyle/>
        <a:p>
          <a:endParaRPr lang="en-CA"/>
        </a:p>
      </dgm:t>
    </dgm:pt>
    <dgm:pt modelId="{FCADBA78-28DE-498C-9850-501D8BC022A2}" type="sibTrans" cxnId="{CD7CFEDD-E09D-4A59-80F6-02E8D5366564}">
      <dgm:prSet/>
      <dgm:spPr/>
      <dgm:t>
        <a:bodyPr/>
        <a:lstStyle/>
        <a:p>
          <a:endParaRPr lang="en-CA"/>
        </a:p>
      </dgm:t>
    </dgm:pt>
    <dgm:pt modelId="{8B15564B-7BDC-4961-BA8E-BC728EE2C55B}">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r>
            <a:rPr lang="en-CA" sz="2400" dirty="0"/>
            <a:t>Writing</a:t>
          </a:r>
        </a:p>
      </dgm:t>
    </dgm:pt>
    <dgm:pt modelId="{CEDB2652-48CF-4EA4-8099-B910F108FD5D}" type="parTrans" cxnId="{BB6AB857-F0B1-43D7-9D47-2D17E2D51B06}">
      <dgm:prSet/>
      <dgm:spPr/>
      <dgm:t>
        <a:bodyPr/>
        <a:lstStyle/>
        <a:p>
          <a:endParaRPr lang="en-CA"/>
        </a:p>
      </dgm:t>
    </dgm:pt>
    <dgm:pt modelId="{7B44F993-BE78-4CC2-BF01-1B2450BEDCF2}" type="sibTrans" cxnId="{BB6AB857-F0B1-43D7-9D47-2D17E2D51B06}">
      <dgm:prSet/>
      <dgm:spPr/>
      <dgm:t>
        <a:bodyPr/>
        <a:lstStyle/>
        <a:p>
          <a:endParaRPr lang="en-CA"/>
        </a:p>
      </dgm:t>
    </dgm:pt>
    <dgm:pt modelId="{4EE09420-A62D-459D-B513-6FA7A4423008}">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marL="0" lvl="0" indent="0" algn="ctr" defTabSz="666750">
            <a:lnSpc>
              <a:spcPct val="90000"/>
            </a:lnSpc>
            <a:spcBef>
              <a:spcPct val="0"/>
            </a:spcBef>
            <a:spcAft>
              <a:spcPct val="35000"/>
            </a:spcAft>
            <a:buNone/>
          </a:pPr>
          <a:r>
            <a:rPr lang="en-CA" sz="2400" kern="1200" dirty="0">
              <a:solidFill>
                <a:srgbClr val="FFFFFF"/>
              </a:solidFill>
              <a:latin typeface="Arial"/>
              <a:ea typeface="+mn-ea"/>
              <a:cs typeface="+mn-cs"/>
            </a:rPr>
            <a:t>Digital</a:t>
          </a:r>
          <a:endParaRPr lang="en-CA" sz="2300" kern="1200" dirty="0">
            <a:solidFill>
              <a:srgbClr val="FFFFFF"/>
            </a:solidFill>
            <a:latin typeface="Arial"/>
            <a:ea typeface="+mn-ea"/>
            <a:cs typeface="+mn-cs"/>
          </a:endParaRPr>
        </a:p>
      </dgm:t>
    </dgm:pt>
    <dgm:pt modelId="{2F2A3608-178D-4B72-AE8A-2624CC4F0134}" type="parTrans" cxnId="{31504DA4-852B-4058-9A88-9BB12176B0C3}">
      <dgm:prSet/>
      <dgm:spPr/>
      <dgm:t>
        <a:bodyPr/>
        <a:lstStyle/>
        <a:p>
          <a:endParaRPr lang="en-CA"/>
        </a:p>
      </dgm:t>
    </dgm:pt>
    <dgm:pt modelId="{8B11CF50-E312-472C-A5AB-26CFA294293F}" type="sibTrans" cxnId="{31504DA4-852B-4058-9A88-9BB12176B0C3}">
      <dgm:prSet/>
      <dgm:spPr/>
      <dgm:t>
        <a:bodyPr/>
        <a:lstStyle/>
        <a:p>
          <a:endParaRPr lang="en-CA"/>
        </a:p>
      </dgm:t>
    </dgm:pt>
    <dgm:pt modelId="{71739352-68CE-47E8-B219-8315A4859F24}">
      <dgm:prSe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marL="0" lvl="0" indent="0" algn="ctr" defTabSz="666750">
            <a:lnSpc>
              <a:spcPct val="90000"/>
            </a:lnSpc>
            <a:spcBef>
              <a:spcPct val="0"/>
            </a:spcBef>
            <a:spcAft>
              <a:spcPct val="35000"/>
            </a:spcAft>
            <a:buNone/>
          </a:pPr>
          <a:r>
            <a:rPr lang="en-CA" sz="2200" kern="1200" dirty="0">
              <a:solidFill>
                <a:srgbClr val="FFFFFF"/>
              </a:solidFill>
              <a:latin typeface="Arial"/>
              <a:ea typeface="+mn-ea"/>
              <a:cs typeface="+mn-cs"/>
            </a:rPr>
            <a:t>Creativity</a:t>
          </a:r>
        </a:p>
      </dgm:t>
    </dgm:pt>
    <dgm:pt modelId="{6EE51E3C-99ED-4ECC-B5A1-0620309B6A2D}" type="parTrans" cxnId="{083DFB5C-92FC-4B79-8423-69C7C7CE4C77}">
      <dgm:prSet/>
      <dgm:spPr/>
      <dgm:t>
        <a:bodyPr/>
        <a:lstStyle/>
        <a:p>
          <a:endParaRPr lang="en-CA"/>
        </a:p>
      </dgm:t>
    </dgm:pt>
    <dgm:pt modelId="{9E57230B-5341-4649-A410-66E864C15CE7}" type="sibTrans" cxnId="{083DFB5C-92FC-4B79-8423-69C7C7CE4C77}">
      <dgm:prSet/>
      <dgm:spPr/>
      <dgm:t>
        <a:bodyPr/>
        <a:lstStyle/>
        <a:p>
          <a:endParaRPr lang="en-CA"/>
        </a:p>
      </dgm:t>
    </dgm:pt>
    <dgm:pt modelId="{BB9C287D-DEAA-4792-B070-199CED742162}">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a:buNone/>
          </a:pPr>
          <a:r>
            <a:rPr lang="en-CA" sz="1600" dirty="0">
              <a:solidFill>
                <a:srgbClr val="FFFFFF"/>
              </a:solidFill>
              <a:latin typeface="Arial"/>
              <a:ea typeface="+mn-ea"/>
              <a:cs typeface="+mn-cs"/>
            </a:rPr>
            <a:t>Collaboration</a:t>
          </a:r>
          <a:endParaRPr lang="en-CA" sz="1200" dirty="0">
            <a:solidFill>
              <a:srgbClr val="FFFFFF"/>
            </a:solidFill>
            <a:latin typeface="Arial"/>
            <a:ea typeface="+mn-ea"/>
            <a:cs typeface="+mn-cs"/>
          </a:endParaRPr>
        </a:p>
      </dgm:t>
    </dgm:pt>
    <dgm:pt modelId="{7C44C999-BB86-479B-A0F7-91257B53B10C}" type="parTrans" cxnId="{BA0C8703-0D48-41B0-988C-D58B56F199F5}">
      <dgm:prSet/>
      <dgm:spPr/>
      <dgm:t>
        <a:bodyPr/>
        <a:lstStyle/>
        <a:p>
          <a:endParaRPr lang="en-CA"/>
        </a:p>
      </dgm:t>
    </dgm:pt>
    <dgm:pt modelId="{78484138-7715-4D8B-BCAF-1CE293D0B8D9}" type="sibTrans" cxnId="{BA0C8703-0D48-41B0-988C-D58B56F199F5}">
      <dgm:prSet/>
      <dgm:spPr/>
      <dgm:t>
        <a:bodyPr/>
        <a:lstStyle/>
        <a:p>
          <a:endParaRPr lang="en-CA"/>
        </a:p>
      </dgm:t>
    </dgm:pt>
    <dgm:pt modelId="{54EE176F-B1EB-4D79-BC72-21F4AFD9E825}">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a:buNone/>
          </a:pPr>
          <a:r>
            <a:rPr lang="en-CA" sz="1600" dirty="0">
              <a:solidFill>
                <a:srgbClr val="FFFFFF"/>
              </a:solidFill>
              <a:latin typeface="Arial"/>
              <a:ea typeface="+mn-ea"/>
              <a:cs typeface="+mn-cs"/>
            </a:rPr>
            <a:t>Communication</a:t>
          </a:r>
        </a:p>
      </dgm:t>
    </dgm:pt>
    <dgm:pt modelId="{0C505D7D-159F-4425-BA63-487DFB3CF7CA}" type="parTrans" cxnId="{87C7DC04-C5CB-456A-B9D9-BAE7A162E5CE}">
      <dgm:prSet/>
      <dgm:spPr/>
      <dgm:t>
        <a:bodyPr/>
        <a:lstStyle/>
        <a:p>
          <a:endParaRPr lang="en-CA"/>
        </a:p>
      </dgm:t>
    </dgm:pt>
    <dgm:pt modelId="{D497C97E-3DE3-4647-A84B-8D4256876854}" type="sibTrans" cxnId="{87C7DC04-C5CB-456A-B9D9-BAE7A162E5CE}">
      <dgm:prSet/>
      <dgm:spPr/>
      <dgm:t>
        <a:bodyPr/>
        <a:lstStyle/>
        <a:p>
          <a:endParaRPr lang="en-CA"/>
        </a:p>
      </dgm:t>
    </dgm:pt>
    <dgm:pt modelId="{54588A96-E509-47F0-B85E-C3D627B5C71B}" type="pres">
      <dgm:prSet presAssocID="{9630C61F-6A0C-4D3D-95A7-BFE2ABC38CB9}" presName="composite" presStyleCnt="0">
        <dgm:presLayoutVars>
          <dgm:chMax val="5"/>
          <dgm:dir/>
          <dgm:animLvl val="ctr"/>
          <dgm:resizeHandles val="exact"/>
        </dgm:presLayoutVars>
      </dgm:prSet>
      <dgm:spPr/>
    </dgm:pt>
    <dgm:pt modelId="{22C227E2-06F7-4990-BC4E-47DD7C8756CB}" type="pres">
      <dgm:prSet presAssocID="{9630C61F-6A0C-4D3D-95A7-BFE2ABC38CB9}" presName="cycle" presStyleCnt="0"/>
      <dgm:spPr/>
    </dgm:pt>
    <dgm:pt modelId="{E5D71B7E-732F-46BE-AAC0-B2993A72C6FF}" type="pres">
      <dgm:prSet presAssocID="{9630C61F-6A0C-4D3D-95A7-BFE2ABC38CB9}" presName="centerShape" presStyleCnt="0"/>
      <dgm:spPr/>
    </dgm:pt>
    <dgm:pt modelId="{AC03C864-6306-403C-B190-568F6735BCD3}" type="pres">
      <dgm:prSet presAssocID="{9630C61F-6A0C-4D3D-95A7-BFE2ABC38CB9}" presName="connSite" presStyleLbl="node1" presStyleIdx="0" presStyleCnt="7"/>
      <dgm:spPr/>
    </dgm:pt>
    <dgm:pt modelId="{3CDB0659-8000-49AB-80D1-FAA9A9CCB90A}" type="pres">
      <dgm:prSet presAssocID="{9630C61F-6A0C-4D3D-95A7-BFE2ABC38CB9}" presName="visible" presStyleLbl="node1" presStyleIdx="0" presStyleCnt="7" custScaleX="236880" custScaleY="187751" custLinFactNeighborX="-19652" custLinFactNeighborY="-1245"/>
      <dgm:spPr>
        <a:solidFill>
          <a:schemeClr val="accent1">
            <a:lumMod val="20000"/>
            <a:lumOff val="80000"/>
          </a:schemeClr>
        </a:solidFill>
      </dgm:spPr>
    </dgm:pt>
    <dgm:pt modelId="{DDEEAFEC-3FDA-42CD-BC32-121083F38249}" type="pres">
      <dgm:prSet presAssocID="{4EBD9307-88DB-4020-8AEC-445A64C02058}" presName="Name25" presStyleLbl="parChTrans1D1" presStyleIdx="0" presStyleCnt="6"/>
      <dgm:spPr/>
    </dgm:pt>
    <dgm:pt modelId="{C026884A-1030-4A79-B9F7-AA1CF21B6AF7}" type="pres">
      <dgm:prSet presAssocID="{74160700-48F8-4492-A1A6-1ED9B9CC533E}" presName="node" presStyleCnt="0"/>
      <dgm:spPr/>
    </dgm:pt>
    <dgm:pt modelId="{01A8FC5B-2338-4754-9CF4-DCEF594E5E7E}" type="pres">
      <dgm:prSet presAssocID="{74160700-48F8-4492-A1A6-1ED9B9CC533E}" presName="parentNode" presStyleLbl="node1" presStyleIdx="1" presStyleCnt="7" custScaleX="200550" custScaleY="200039" custLinFactNeighborX="-61707" custLinFactNeighborY="74461">
        <dgm:presLayoutVars>
          <dgm:chMax val="1"/>
          <dgm:bulletEnabled val="1"/>
        </dgm:presLayoutVars>
      </dgm:prSet>
      <dgm:spPr/>
    </dgm:pt>
    <dgm:pt modelId="{46905CE6-F67D-48BC-850F-750E49C62750}" type="pres">
      <dgm:prSet presAssocID="{74160700-48F8-4492-A1A6-1ED9B9CC533E}" presName="childNode" presStyleLbl="revTx" presStyleIdx="0" presStyleCnt="0">
        <dgm:presLayoutVars>
          <dgm:bulletEnabled val="1"/>
        </dgm:presLayoutVars>
      </dgm:prSet>
      <dgm:spPr/>
    </dgm:pt>
    <dgm:pt modelId="{CD24520C-A0D9-40FB-9CFA-267B0E96ED7E}" type="pres">
      <dgm:prSet presAssocID="{CEDB2652-48CF-4EA4-8099-B910F108FD5D}" presName="Name25" presStyleLbl="parChTrans1D1" presStyleIdx="1" presStyleCnt="6"/>
      <dgm:spPr/>
    </dgm:pt>
    <dgm:pt modelId="{25905AFF-26B2-47AA-A151-DE89063D5CDA}" type="pres">
      <dgm:prSet presAssocID="{8B15564B-7BDC-4961-BA8E-BC728EE2C55B}" presName="node" presStyleCnt="0"/>
      <dgm:spPr/>
    </dgm:pt>
    <dgm:pt modelId="{8386245A-4B7C-4E01-8D21-F52B4C359D90}" type="pres">
      <dgm:prSet presAssocID="{8B15564B-7BDC-4961-BA8E-BC728EE2C55B}" presName="parentNode" presStyleLbl="node1" presStyleIdx="2" presStyleCnt="7" custScaleX="180947" custScaleY="169064" custLinFactX="90776" custLinFactNeighborX="100000" custLinFactNeighborY="-41395">
        <dgm:presLayoutVars>
          <dgm:chMax val="1"/>
          <dgm:bulletEnabled val="1"/>
        </dgm:presLayoutVars>
      </dgm:prSet>
      <dgm:spPr>
        <a:xfrm>
          <a:off x="3772951" y="1349547"/>
          <a:ext cx="1159746" cy="1159746"/>
        </a:xfrm>
        <a:prstGeom prst="ellipse">
          <a:avLst/>
        </a:prstGeom>
      </dgm:spPr>
    </dgm:pt>
    <dgm:pt modelId="{AB5B4750-8185-4360-8B57-D2FB69D0EF62}" type="pres">
      <dgm:prSet presAssocID="{8B15564B-7BDC-4961-BA8E-BC728EE2C55B}" presName="childNode" presStyleLbl="revTx" presStyleIdx="0" presStyleCnt="0">
        <dgm:presLayoutVars>
          <dgm:bulletEnabled val="1"/>
        </dgm:presLayoutVars>
      </dgm:prSet>
      <dgm:spPr/>
    </dgm:pt>
    <dgm:pt modelId="{525832BF-43D1-48BD-B609-2607AFEA4812}" type="pres">
      <dgm:prSet presAssocID="{2F2A3608-178D-4B72-AE8A-2624CC4F0134}" presName="Name25" presStyleLbl="parChTrans1D1" presStyleIdx="2" presStyleCnt="6"/>
      <dgm:spPr/>
    </dgm:pt>
    <dgm:pt modelId="{A2EC5022-B281-48E4-85E8-989770BDFA0F}" type="pres">
      <dgm:prSet presAssocID="{4EE09420-A62D-459D-B513-6FA7A4423008}" presName="node" presStyleCnt="0"/>
      <dgm:spPr/>
    </dgm:pt>
    <dgm:pt modelId="{F2773446-3BEE-4E5D-A0F5-0FCAB892F2B6}" type="pres">
      <dgm:prSet presAssocID="{4EE09420-A62D-459D-B513-6FA7A4423008}" presName="parentNode" presStyleLbl="node1" presStyleIdx="3" presStyleCnt="7" custScaleX="166652" custScaleY="159036" custLinFactNeighborX="74485" custLinFactNeighborY="847">
        <dgm:presLayoutVars>
          <dgm:chMax val="1"/>
          <dgm:bulletEnabled val="1"/>
        </dgm:presLayoutVars>
      </dgm:prSet>
      <dgm:spPr>
        <a:xfrm>
          <a:off x="3661184" y="2883503"/>
          <a:ext cx="1215628" cy="1215628"/>
        </a:xfrm>
        <a:prstGeom prst="ellipse">
          <a:avLst/>
        </a:prstGeom>
      </dgm:spPr>
    </dgm:pt>
    <dgm:pt modelId="{0AACC6D3-A621-4736-A0BA-1F67FDEA7626}" type="pres">
      <dgm:prSet presAssocID="{4EE09420-A62D-459D-B513-6FA7A4423008}" presName="childNode" presStyleLbl="revTx" presStyleIdx="0" presStyleCnt="0">
        <dgm:presLayoutVars>
          <dgm:bulletEnabled val="1"/>
        </dgm:presLayoutVars>
      </dgm:prSet>
      <dgm:spPr/>
    </dgm:pt>
    <dgm:pt modelId="{F7C8D7EE-79FD-4176-BACC-35E80D4B4509}" type="pres">
      <dgm:prSet presAssocID="{6EE51E3C-99ED-4ECC-B5A1-0620309B6A2D}" presName="Name25" presStyleLbl="parChTrans1D1" presStyleIdx="3" presStyleCnt="6"/>
      <dgm:spPr/>
    </dgm:pt>
    <dgm:pt modelId="{2A335E4F-9616-4E78-A778-848FC7F2C2A0}" type="pres">
      <dgm:prSet presAssocID="{71739352-68CE-47E8-B219-8315A4859F24}" presName="node" presStyleCnt="0"/>
      <dgm:spPr/>
    </dgm:pt>
    <dgm:pt modelId="{968D6675-7421-4A4E-8BEC-C6B8AD15BC48}" type="pres">
      <dgm:prSet presAssocID="{71739352-68CE-47E8-B219-8315A4859F24}" presName="parentNode" presStyleLbl="node1" presStyleIdx="4" presStyleCnt="7" custScaleX="213036" custScaleY="226026" custLinFactX="100000" custLinFactNeighborX="147906" custLinFactNeighborY="-20796">
        <dgm:presLayoutVars>
          <dgm:chMax val="1"/>
          <dgm:bulletEnabled val="1"/>
        </dgm:presLayoutVars>
      </dgm:prSet>
      <dgm:spPr>
        <a:xfrm>
          <a:off x="2878157" y="4239745"/>
          <a:ext cx="1215628" cy="1215628"/>
        </a:xfrm>
        <a:prstGeom prst="ellipse">
          <a:avLst/>
        </a:prstGeom>
      </dgm:spPr>
    </dgm:pt>
    <dgm:pt modelId="{2D8A6F65-C887-418A-A256-B216F7131D30}" type="pres">
      <dgm:prSet presAssocID="{71739352-68CE-47E8-B219-8315A4859F24}" presName="childNode" presStyleLbl="revTx" presStyleIdx="0" presStyleCnt="0">
        <dgm:presLayoutVars>
          <dgm:bulletEnabled val="1"/>
        </dgm:presLayoutVars>
      </dgm:prSet>
      <dgm:spPr/>
    </dgm:pt>
    <dgm:pt modelId="{62D756AE-784E-4E02-8DE6-4CE9FE60A903}" type="pres">
      <dgm:prSet presAssocID="{7C44C999-BB86-479B-A0F7-91257B53B10C}" presName="Name25" presStyleLbl="parChTrans1D1" presStyleIdx="4" presStyleCnt="6"/>
      <dgm:spPr/>
    </dgm:pt>
    <dgm:pt modelId="{4D4275E6-EED6-4AD2-8475-27313D09858F}" type="pres">
      <dgm:prSet presAssocID="{BB9C287D-DEAA-4792-B070-199CED742162}" presName="node" presStyleCnt="0"/>
      <dgm:spPr/>
    </dgm:pt>
    <dgm:pt modelId="{B85F612D-29A0-41DC-BBF8-F99143E6E96A}" type="pres">
      <dgm:prSet presAssocID="{BB9C287D-DEAA-4792-B070-199CED742162}" presName="parentNode" presStyleLbl="node1" presStyleIdx="5" presStyleCnt="7" custScaleX="206210" custScaleY="211415" custLinFactX="7859" custLinFactNeighborX="100000" custLinFactNeighborY="-23095">
        <dgm:presLayoutVars>
          <dgm:chMax val="1"/>
          <dgm:bulletEnabled val="1"/>
        </dgm:presLayoutVars>
      </dgm:prSet>
      <dgm:spPr>
        <a:prstGeom prst="ellipse">
          <a:avLst/>
        </a:prstGeom>
      </dgm:spPr>
    </dgm:pt>
    <dgm:pt modelId="{64BC03E9-E24E-4CA2-9D3F-6B5C53302B6C}" type="pres">
      <dgm:prSet presAssocID="{BB9C287D-DEAA-4792-B070-199CED742162}" presName="childNode" presStyleLbl="revTx" presStyleIdx="0" presStyleCnt="0">
        <dgm:presLayoutVars>
          <dgm:bulletEnabled val="1"/>
        </dgm:presLayoutVars>
      </dgm:prSet>
      <dgm:spPr/>
    </dgm:pt>
    <dgm:pt modelId="{3FFC854D-F0B6-494A-99CB-284C19119D6A}" type="pres">
      <dgm:prSet presAssocID="{0C505D7D-159F-4425-BA63-487DFB3CF7CA}" presName="Name25" presStyleLbl="parChTrans1D1" presStyleIdx="5" presStyleCnt="6"/>
      <dgm:spPr/>
    </dgm:pt>
    <dgm:pt modelId="{A75BA07B-7AAF-43C0-91CD-823FBA6A3025}" type="pres">
      <dgm:prSet presAssocID="{54EE176F-B1EB-4D79-BC72-21F4AFD9E825}" presName="node" presStyleCnt="0"/>
      <dgm:spPr/>
    </dgm:pt>
    <dgm:pt modelId="{1BEB6989-948A-42B8-8228-316E0B1842FF}" type="pres">
      <dgm:prSet presAssocID="{54EE176F-B1EB-4D79-BC72-21F4AFD9E825}" presName="parentNode" presStyleLbl="node1" presStyleIdx="6" presStyleCnt="7" custScaleX="260809" custScaleY="262235" custLinFactNeighborX="-36692" custLinFactNeighborY="-62730">
        <dgm:presLayoutVars>
          <dgm:chMax val="1"/>
          <dgm:bulletEnabled val="1"/>
        </dgm:presLayoutVars>
      </dgm:prSet>
      <dgm:spPr>
        <a:prstGeom prst="ellipse">
          <a:avLst/>
        </a:prstGeom>
      </dgm:spPr>
    </dgm:pt>
    <dgm:pt modelId="{9D6A15A2-1367-4720-9C13-223A9D1FB120}" type="pres">
      <dgm:prSet presAssocID="{54EE176F-B1EB-4D79-BC72-21F4AFD9E825}" presName="childNode" presStyleLbl="revTx" presStyleIdx="0" presStyleCnt="0">
        <dgm:presLayoutVars>
          <dgm:bulletEnabled val="1"/>
        </dgm:presLayoutVars>
      </dgm:prSet>
      <dgm:spPr/>
    </dgm:pt>
  </dgm:ptLst>
  <dgm:cxnLst>
    <dgm:cxn modelId="{BA0C8703-0D48-41B0-988C-D58B56F199F5}" srcId="{9630C61F-6A0C-4D3D-95A7-BFE2ABC38CB9}" destId="{BB9C287D-DEAA-4792-B070-199CED742162}" srcOrd="4" destOrd="0" parTransId="{7C44C999-BB86-479B-A0F7-91257B53B10C}" sibTransId="{78484138-7715-4D8B-BCAF-1CE293D0B8D9}"/>
    <dgm:cxn modelId="{87C7DC04-C5CB-456A-B9D9-BAE7A162E5CE}" srcId="{9630C61F-6A0C-4D3D-95A7-BFE2ABC38CB9}" destId="{54EE176F-B1EB-4D79-BC72-21F4AFD9E825}" srcOrd="5" destOrd="0" parTransId="{0C505D7D-159F-4425-BA63-487DFB3CF7CA}" sibTransId="{D497C97E-3DE3-4647-A84B-8D4256876854}"/>
    <dgm:cxn modelId="{C7EA3A12-6FB3-4AF7-B1C0-C3807017D78A}" type="presOf" srcId="{9630C61F-6A0C-4D3D-95A7-BFE2ABC38CB9}" destId="{54588A96-E509-47F0-B85E-C3D627B5C71B}" srcOrd="0" destOrd="0" presId="urn:microsoft.com/office/officeart/2005/8/layout/radial2"/>
    <dgm:cxn modelId="{87473629-1438-4A18-B543-EA1B1E6167C2}" type="presOf" srcId="{BB9C287D-DEAA-4792-B070-199CED742162}" destId="{B85F612D-29A0-41DC-BBF8-F99143E6E96A}" srcOrd="0" destOrd="0" presId="urn:microsoft.com/office/officeart/2005/8/layout/radial2"/>
    <dgm:cxn modelId="{8A403A3F-9BB3-4AE5-9944-4FB0803195C9}" type="presOf" srcId="{CEDB2652-48CF-4EA4-8099-B910F108FD5D}" destId="{CD24520C-A0D9-40FB-9CFA-267B0E96ED7E}" srcOrd="0" destOrd="0" presId="urn:microsoft.com/office/officeart/2005/8/layout/radial2"/>
    <dgm:cxn modelId="{8A06E33F-4D9F-4EBF-AF19-F59A63A8C93F}" type="presOf" srcId="{54EE176F-B1EB-4D79-BC72-21F4AFD9E825}" destId="{1BEB6989-948A-42B8-8228-316E0B1842FF}" srcOrd="0" destOrd="0" presId="urn:microsoft.com/office/officeart/2005/8/layout/radial2"/>
    <dgm:cxn modelId="{4F402244-95FC-4C33-BDB1-4D50A4A4589E}" type="presOf" srcId="{7C44C999-BB86-479B-A0F7-91257B53B10C}" destId="{62D756AE-784E-4E02-8DE6-4CE9FE60A903}" srcOrd="0" destOrd="0" presId="urn:microsoft.com/office/officeart/2005/8/layout/radial2"/>
    <dgm:cxn modelId="{BDCC6347-5F25-4F15-8557-9AAF85018470}" type="presOf" srcId="{4EBD9307-88DB-4020-8AEC-445A64C02058}" destId="{DDEEAFEC-3FDA-42CD-BC32-121083F38249}" srcOrd="0" destOrd="0" presId="urn:microsoft.com/office/officeart/2005/8/layout/radial2"/>
    <dgm:cxn modelId="{BB6AB857-F0B1-43D7-9D47-2D17E2D51B06}" srcId="{9630C61F-6A0C-4D3D-95A7-BFE2ABC38CB9}" destId="{8B15564B-7BDC-4961-BA8E-BC728EE2C55B}" srcOrd="1" destOrd="0" parTransId="{CEDB2652-48CF-4EA4-8099-B910F108FD5D}" sibTransId="{7B44F993-BE78-4CC2-BF01-1B2450BEDCF2}"/>
    <dgm:cxn modelId="{083DFB5C-92FC-4B79-8423-69C7C7CE4C77}" srcId="{9630C61F-6A0C-4D3D-95A7-BFE2ABC38CB9}" destId="{71739352-68CE-47E8-B219-8315A4859F24}" srcOrd="3" destOrd="0" parTransId="{6EE51E3C-99ED-4ECC-B5A1-0620309B6A2D}" sibTransId="{9E57230B-5341-4649-A410-66E864C15CE7}"/>
    <dgm:cxn modelId="{3650CE7F-B4B2-4788-9A0E-725A237AB6A3}" type="presOf" srcId="{0C505D7D-159F-4425-BA63-487DFB3CF7CA}" destId="{3FFC854D-F0B6-494A-99CB-284C19119D6A}" srcOrd="0" destOrd="0" presId="urn:microsoft.com/office/officeart/2005/8/layout/radial2"/>
    <dgm:cxn modelId="{3FD49B8A-2E37-4985-9521-C116C36674D5}" type="presOf" srcId="{71739352-68CE-47E8-B219-8315A4859F24}" destId="{968D6675-7421-4A4E-8BEC-C6B8AD15BC48}" srcOrd="0" destOrd="0" presId="urn:microsoft.com/office/officeart/2005/8/layout/radial2"/>
    <dgm:cxn modelId="{972CC990-4B11-4F57-990F-305E130134C4}" type="presOf" srcId="{2F2A3608-178D-4B72-AE8A-2624CC4F0134}" destId="{525832BF-43D1-48BD-B609-2607AFEA4812}" srcOrd="0" destOrd="0" presId="urn:microsoft.com/office/officeart/2005/8/layout/radial2"/>
    <dgm:cxn modelId="{31504DA4-852B-4058-9A88-9BB12176B0C3}" srcId="{9630C61F-6A0C-4D3D-95A7-BFE2ABC38CB9}" destId="{4EE09420-A62D-459D-B513-6FA7A4423008}" srcOrd="2" destOrd="0" parTransId="{2F2A3608-178D-4B72-AE8A-2624CC4F0134}" sibTransId="{8B11CF50-E312-472C-A5AB-26CFA294293F}"/>
    <dgm:cxn modelId="{B14EC0AE-DBC9-4B5C-95A7-119550C50A89}" type="presOf" srcId="{74160700-48F8-4492-A1A6-1ED9B9CC533E}" destId="{01A8FC5B-2338-4754-9CF4-DCEF594E5E7E}" srcOrd="0" destOrd="0" presId="urn:microsoft.com/office/officeart/2005/8/layout/radial2"/>
    <dgm:cxn modelId="{A09821C4-A986-4CAC-924E-C898BE1464BE}" type="presOf" srcId="{4EE09420-A62D-459D-B513-6FA7A4423008}" destId="{F2773446-3BEE-4E5D-A0F5-0FCAB892F2B6}" srcOrd="0" destOrd="0" presId="urn:microsoft.com/office/officeart/2005/8/layout/radial2"/>
    <dgm:cxn modelId="{730130D7-AFE4-4DA8-92CB-146B5B90FEB6}" type="presOf" srcId="{6EE51E3C-99ED-4ECC-B5A1-0620309B6A2D}" destId="{F7C8D7EE-79FD-4176-BACC-35E80D4B4509}" srcOrd="0" destOrd="0" presId="urn:microsoft.com/office/officeart/2005/8/layout/radial2"/>
    <dgm:cxn modelId="{CD7CFEDD-E09D-4A59-80F6-02E8D5366564}" srcId="{9630C61F-6A0C-4D3D-95A7-BFE2ABC38CB9}" destId="{74160700-48F8-4492-A1A6-1ED9B9CC533E}" srcOrd="0" destOrd="0" parTransId="{4EBD9307-88DB-4020-8AEC-445A64C02058}" sibTransId="{FCADBA78-28DE-498C-9850-501D8BC022A2}"/>
    <dgm:cxn modelId="{EA1D48F6-8417-4593-A988-40D3EDD7E22B}" type="presOf" srcId="{8B15564B-7BDC-4961-BA8E-BC728EE2C55B}" destId="{8386245A-4B7C-4E01-8D21-F52B4C359D90}" srcOrd="0" destOrd="0" presId="urn:microsoft.com/office/officeart/2005/8/layout/radial2"/>
    <dgm:cxn modelId="{F7C58E75-330B-48EE-9B7E-AD063CA2BC59}" type="presParOf" srcId="{54588A96-E509-47F0-B85E-C3D627B5C71B}" destId="{22C227E2-06F7-4990-BC4E-47DD7C8756CB}" srcOrd="0" destOrd="0" presId="urn:microsoft.com/office/officeart/2005/8/layout/radial2"/>
    <dgm:cxn modelId="{91938B3B-2008-4CC5-8FF5-C591DEAA7353}" type="presParOf" srcId="{22C227E2-06F7-4990-BC4E-47DD7C8756CB}" destId="{E5D71B7E-732F-46BE-AAC0-B2993A72C6FF}" srcOrd="0" destOrd="0" presId="urn:microsoft.com/office/officeart/2005/8/layout/radial2"/>
    <dgm:cxn modelId="{8D3A71F7-7898-41DB-AD1A-0BF3066C31EF}" type="presParOf" srcId="{E5D71B7E-732F-46BE-AAC0-B2993A72C6FF}" destId="{AC03C864-6306-403C-B190-568F6735BCD3}" srcOrd="0" destOrd="0" presId="urn:microsoft.com/office/officeart/2005/8/layout/radial2"/>
    <dgm:cxn modelId="{844AB783-B7FC-4A90-959C-CB2D59CD78F9}" type="presParOf" srcId="{E5D71B7E-732F-46BE-AAC0-B2993A72C6FF}" destId="{3CDB0659-8000-49AB-80D1-FAA9A9CCB90A}" srcOrd="1" destOrd="0" presId="urn:microsoft.com/office/officeart/2005/8/layout/radial2"/>
    <dgm:cxn modelId="{1C937D51-00D4-4072-845F-74DC5D05FA69}" type="presParOf" srcId="{22C227E2-06F7-4990-BC4E-47DD7C8756CB}" destId="{DDEEAFEC-3FDA-42CD-BC32-121083F38249}" srcOrd="1" destOrd="0" presId="urn:microsoft.com/office/officeart/2005/8/layout/radial2"/>
    <dgm:cxn modelId="{44348CBD-4944-46F9-8E10-4CFD921EE8D3}" type="presParOf" srcId="{22C227E2-06F7-4990-BC4E-47DD7C8756CB}" destId="{C026884A-1030-4A79-B9F7-AA1CF21B6AF7}" srcOrd="2" destOrd="0" presId="urn:microsoft.com/office/officeart/2005/8/layout/radial2"/>
    <dgm:cxn modelId="{9033A7AA-F433-4FEB-A541-4C6301AD0244}" type="presParOf" srcId="{C026884A-1030-4A79-B9F7-AA1CF21B6AF7}" destId="{01A8FC5B-2338-4754-9CF4-DCEF594E5E7E}" srcOrd="0" destOrd="0" presId="urn:microsoft.com/office/officeart/2005/8/layout/radial2"/>
    <dgm:cxn modelId="{67FD89B0-448A-40EF-A29F-B8CC24183F87}" type="presParOf" srcId="{C026884A-1030-4A79-B9F7-AA1CF21B6AF7}" destId="{46905CE6-F67D-48BC-850F-750E49C62750}" srcOrd="1" destOrd="0" presId="urn:microsoft.com/office/officeart/2005/8/layout/radial2"/>
    <dgm:cxn modelId="{DB323DFE-0F58-4A81-8449-3EE549B74AC9}" type="presParOf" srcId="{22C227E2-06F7-4990-BC4E-47DD7C8756CB}" destId="{CD24520C-A0D9-40FB-9CFA-267B0E96ED7E}" srcOrd="3" destOrd="0" presId="urn:microsoft.com/office/officeart/2005/8/layout/radial2"/>
    <dgm:cxn modelId="{97063C1F-B2E1-46ED-994C-C4C75C288FE3}" type="presParOf" srcId="{22C227E2-06F7-4990-BC4E-47DD7C8756CB}" destId="{25905AFF-26B2-47AA-A151-DE89063D5CDA}" srcOrd="4" destOrd="0" presId="urn:microsoft.com/office/officeart/2005/8/layout/radial2"/>
    <dgm:cxn modelId="{3CA09F1C-59BA-4197-848E-3CB72C3079E2}" type="presParOf" srcId="{25905AFF-26B2-47AA-A151-DE89063D5CDA}" destId="{8386245A-4B7C-4E01-8D21-F52B4C359D90}" srcOrd="0" destOrd="0" presId="urn:microsoft.com/office/officeart/2005/8/layout/radial2"/>
    <dgm:cxn modelId="{2FF70536-3494-4287-A487-0CD7739EA6CC}" type="presParOf" srcId="{25905AFF-26B2-47AA-A151-DE89063D5CDA}" destId="{AB5B4750-8185-4360-8B57-D2FB69D0EF62}" srcOrd="1" destOrd="0" presId="urn:microsoft.com/office/officeart/2005/8/layout/radial2"/>
    <dgm:cxn modelId="{120D5CFE-3067-4D1F-8E62-B28AD4ECED0A}" type="presParOf" srcId="{22C227E2-06F7-4990-BC4E-47DD7C8756CB}" destId="{525832BF-43D1-48BD-B609-2607AFEA4812}" srcOrd="5" destOrd="0" presId="urn:microsoft.com/office/officeart/2005/8/layout/radial2"/>
    <dgm:cxn modelId="{1DD4B49C-C03F-4AB9-BDAB-10689D9186A0}" type="presParOf" srcId="{22C227E2-06F7-4990-BC4E-47DD7C8756CB}" destId="{A2EC5022-B281-48E4-85E8-989770BDFA0F}" srcOrd="6" destOrd="0" presId="urn:microsoft.com/office/officeart/2005/8/layout/radial2"/>
    <dgm:cxn modelId="{0D88E548-C8E6-443F-82D8-C13DFA826086}" type="presParOf" srcId="{A2EC5022-B281-48E4-85E8-989770BDFA0F}" destId="{F2773446-3BEE-4E5D-A0F5-0FCAB892F2B6}" srcOrd="0" destOrd="0" presId="urn:microsoft.com/office/officeart/2005/8/layout/radial2"/>
    <dgm:cxn modelId="{46861208-246B-4774-83D5-8D040EEF607C}" type="presParOf" srcId="{A2EC5022-B281-48E4-85E8-989770BDFA0F}" destId="{0AACC6D3-A621-4736-A0BA-1F67FDEA7626}" srcOrd="1" destOrd="0" presId="urn:microsoft.com/office/officeart/2005/8/layout/radial2"/>
    <dgm:cxn modelId="{D7C02688-10ED-4AA1-83CB-4989635B4375}" type="presParOf" srcId="{22C227E2-06F7-4990-BC4E-47DD7C8756CB}" destId="{F7C8D7EE-79FD-4176-BACC-35E80D4B4509}" srcOrd="7" destOrd="0" presId="urn:microsoft.com/office/officeart/2005/8/layout/radial2"/>
    <dgm:cxn modelId="{DB831448-CE9B-4445-9FF4-ACF4FEE77378}" type="presParOf" srcId="{22C227E2-06F7-4990-BC4E-47DD7C8756CB}" destId="{2A335E4F-9616-4E78-A778-848FC7F2C2A0}" srcOrd="8" destOrd="0" presId="urn:microsoft.com/office/officeart/2005/8/layout/radial2"/>
    <dgm:cxn modelId="{B092E284-696F-4864-8071-4F43AD5DE0FC}" type="presParOf" srcId="{2A335E4F-9616-4E78-A778-848FC7F2C2A0}" destId="{968D6675-7421-4A4E-8BEC-C6B8AD15BC48}" srcOrd="0" destOrd="0" presId="urn:microsoft.com/office/officeart/2005/8/layout/radial2"/>
    <dgm:cxn modelId="{80D236E1-B9BD-4A58-87B5-8CA7B7930E04}" type="presParOf" srcId="{2A335E4F-9616-4E78-A778-848FC7F2C2A0}" destId="{2D8A6F65-C887-418A-A256-B216F7131D30}" srcOrd="1" destOrd="0" presId="urn:microsoft.com/office/officeart/2005/8/layout/radial2"/>
    <dgm:cxn modelId="{4973B565-A238-4AAB-8B4E-B12E727A6109}" type="presParOf" srcId="{22C227E2-06F7-4990-BC4E-47DD7C8756CB}" destId="{62D756AE-784E-4E02-8DE6-4CE9FE60A903}" srcOrd="9" destOrd="0" presId="urn:microsoft.com/office/officeart/2005/8/layout/radial2"/>
    <dgm:cxn modelId="{EC6C7856-A10A-4933-9212-46ECD28BAC38}" type="presParOf" srcId="{22C227E2-06F7-4990-BC4E-47DD7C8756CB}" destId="{4D4275E6-EED6-4AD2-8475-27313D09858F}" srcOrd="10" destOrd="0" presId="urn:microsoft.com/office/officeart/2005/8/layout/radial2"/>
    <dgm:cxn modelId="{33CA96EC-D4FA-421D-A709-A30F82E954ED}" type="presParOf" srcId="{4D4275E6-EED6-4AD2-8475-27313D09858F}" destId="{B85F612D-29A0-41DC-BBF8-F99143E6E96A}" srcOrd="0" destOrd="0" presId="urn:microsoft.com/office/officeart/2005/8/layout/radial2"/>
    <dgm:cxn modelId="{3D8B13E4-D13A-4A9B-A270-8458A5E2C487}" type="presParOf" srcId="{4D4275E6-EED6-4AD2-8475-27313D09858F}" destId="{64BC03E9-E24E-4CA2-9D3F-6B5C53302B6C}" srcOrd="1" destOrd="0" presId="urn:microsoft.com/office/officeart/2005/8/layout/radial2"/>
    <dgm:cxn modelId="{84BC527B-2D9C-497C-B019-C8D5CD723045}" type="presParOf" srcId="{22C227E2-06F7-4990-BC4E-47DD7C8756CB}" destId="{3FFC854D-F0B6-494A-99CB-284C19119D6A}" srcOrd="11" destOrd="0" presId="urn:microsoft.com/office/officeart/2005/8/layout/radial2"/>
    <dgm:cxn modelId="{40790CB1-3D3C-44D6-BD6A-C41FEE05C55B}" type="presParOf" srcId="{22C227E2-06F7-4990-BC4E-47DD7C8756CB}" destId="{A75BA07B-7AAF-43C0-91CD-823FBA6A3025}" srcOrd="12" destOrd="0" presId="urn:microsoft.com/office/officeart/2005/8/layout/radial2"/>
    <dgm:cxn modelId="{EB3B302E-7310-4E01-B777-E372C102D971}" type="presParOf" srcId="{A75BA07B-7AAF-43C0-91CD-823FBA6A3025}" destId="{1BEB6989-948A-42B8-8228-316E0B1842FF}" srcOrd="0" destOrd="0" presId="urn:microsoft.com/office/officeart/2005/8/layout/radial2"/>
    <dgm:cxn modelId="{E1D97533-6722-413F-AF0C-AB6B15C69C77}" type="presParOf" srcId="{A75BA07B-7AAF-43C0-91CD-823FBA6A3025}" destId="{9D6A15A2-1367-4720-9C13-223A9D1FB120}" srcOrd="1" destOrd="0" presId="urn:microsoft.com/office/officeart/2005/8/layout/radial2"/>
  </dgm:cxnLst>
  <dgm:bg>
    <a:solidFill>
      <a:schemeClr val="accent6">
        <a:lumMod val="40000"/>
        <a:lumOff val="6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30C61F-6A0C-4D3D-95A7-BFE2ABC38CB9}"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CA"/>
        </a:p>
      </dgm:t>
    </dgm:pt>
    <dgm:pt modelId="{74160700-48F8-4492-A1A6-1ED9B9CC533E}">
      <dgm:prSet phldrT="[Text]" custT="1"/>
      <dgm:spPr>
        <a:solidFill>
          <a:schemeClr val="accent6">
            <a:lumMod val="75000"/>
          </a:schemeClr>
        </a:solidFill>
      </dgm:spPr>
      <dgm:t>
        <a:bodyPr/>
        <a:lstStyle/>
        <a:p>
          <a:r>
            <a:rPr lang="en-CA" sz="2300" dirty="0"/>
            <a:t>Reading</a:t>
          </a:r>
        </a:p>
      </dgm:t>
    </dgm:pt>
    <dgm:pt modelId="{4EBD9307-88DB-4020-8AEC-445A64C02058}" type="parTrans" cxnId="{CD7CFEDD-E09D-4A59-80F6-02E8D5366564}">
      <dgm:prSet/>
      <dgm:spPr/>
      <dgm:t>
        <a:bodyPr/>
        <a:lstStyle/>
        <a:p>
          <a:endParaRPr lang="en-CA"/>
        </a:p>
      </dgm:t>
    </dgm:pt>
    <dgm:pt modelId="{FCADBA78-28DE-498C-9850-501D8BC022A2}" type="sibTrans" cxnId="{CD7CFEDD-E09D-4A59-80F6-02E8D5366564}">
      <dgm:prSet/>
      <dgm:spPr/>
      <dgm:t>
        <a:bodyPr/>
        <a:lstStyle/>
        <a:p>
          <a:endParaRPr lang="en-CA"/>
        </a:p>
      </dgm:t>
    </dgm:pt>
    <dgm:pt modelId="{8B15564B-7BDC-4961-BA8E-BC728EE2C55B}">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r>
            <a:rPr lang="en-CA" sz="2400" dirty="0"/>
            <a:t>Problem Solving</a:t>
          </a:r>
        </a:p>
      </dgm:t>
    </dgm:pt>
    <dgm:pt modelId="{CEDB2652-48CF-4EA4-8099-B910F108FD5D}" type="parTrans" cxnId="{BB6AB857-F0B1-43D7-9D47-2D17E2D51B06}">
      <dgm:prSet/>
      <dgm:spPr/>
      <dgm:t>
        <a:bodyPr/>
        <a:lstStyle/>
        <a:p>
          <a:endParaRPr lang="en-CA"/>
        </a:p>
      </dgm:t>
    </dgm:pt>
    <dgm:pt modelId="{7B44F993-BE78-4CC2-BF01-1B2450BEDCF2}" type="sibTrans" cxnId="{BB6AB857-F0B1-43D7-9D47-2D17E2D51B06}">
      <dgm:prSet/>
      <dgm:spPr/>
      <dgm:t>
        <a:bodyPr/>
        <a:lstStyle/>
        <a:p>
          <a:endParaRPr lang="en-CA"/>
        </a:p>
      </dgm:t>
    </dgm:pt>
    <dgm:pt modelId="{4EE09420-A62D-459D-B513-6FA7A4423008}">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marL="0" lvl="0" indent="0" algn="ctr" defTabSz="666750">
            <a:lnSpc>
              <a:spcPct val="90000"/>
            </a:lnSpc>
            <a:spcBef>
              <a:spcPct val="0"/>
            </a:spcBef>
            <a:spcAft>
              <a:spcPct val="35000"/>
            </a:spcAft>
            <a:buNone/>
          </a:pPr>
          <a:r>
            <a:rPr lang="en-CA" sz="2400" kern="1200" dirty="0">
              <a:solidFill>
                <a:srgbClr val="FFFFFF"/>
              </a:solidFill>
              <a:latin typeface="Arial"/>
              <a:ea typeface="+mn-ea"/>
              <a:cs typeface="+mn-cs"/>
            </a:rPr>
            <a:t>Digital</a:t>
          </a:r>
          <a:endParaRPr lang="en-CA" sz="2300" kern="1200" dirty="0">
            <a:solidFill>
              <a:srgbClr val="FFFFFF"/>
            </a:solidFill>
            <a:latin typeface="Arial"/>
            <a:ea typeface="+mn-ea"/>
            <a:cs typeface="+mn-cs"/>
          </a:endParaRPr>
        </a:p>
      </dgm:t>
    </dgm:pt>
    <dgm:pt modelId="{2F2A3608-178D-4B72-AE8A-2624CC4F0134}" type="parTrans" cxnId="{31504DA4-852B-4058-9A88-9BB12176B0C3}">
      <dgm:prSet/>
      <dgm:spPr/>
      <dgm:t>
        <a:bodyPr/>
        <a:lstStyle/>
        <a:p>
          <a:endParaRPr lang="en-CA"/>
        </a:p>
      </dgm:t>
    </dgm:pt>
    <dgm:pt modelId="{8B11CF50-E312-472C-A5AB-26CFA294293F}" type="sibTrans" cxnId="{31504DA4-852B-4058-9A88-9BB12176B0C3}">
      <dgm:prSet/>
      <dgm:spPr/>
      <dgm:t>
        <a:bodyPr/>
        <a:lstStyle/>
        <a:p>
          <a:endParaRPr lang="en-CA"/>
        </a:p>
      </dgm:t>
    </dgm:pt>
    <dgm:pt modelId="{71739352-68CE-47E8-B219-8315A4859F24}">
      <dgm:prSe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marL="0" lvl="0" indent="0" algn="ctr" defTabSz="666750">
            <a:lnSpc>
              <a:spcPct val="90000"/>
            </a:lnSpc>
            <a:spcBef>
              <a:spcPct val="0"/>
            </a:spcBef>
            <a:spcAft>
              <a:spcPct val="35000"/>
            </a:spcAft>
            <a:buNone/>
          </a:pPr>
          <a:r>
            <a:rPr lang="en-CA" sz="2200" kern="1200" dirty="0">
              <a:solidFill>
                <a:srgbClr val="FFFFFF"/>
              </a:solidFill>
              <a:latin typeface="Arial"/>
              <a:ea typeface="+mn-ea"/>
              <a:cs typeface="+mn-cs"/>
            </a:rPr>
            <a:t>Creativity</a:t>
          </a:r>
        </a:p>
      </dgm:t>
    </dgm:pt>
    <dgm:pt modelId="{6EE51E3C-99ED-4ECC-B5A1-0620309B6A2D}" type="parTrans" cxnId="{083DFB5C-92FC-4B79-8423-69C7C7CE4C77}">
      <dgm:prSet/>
      <dgm:spPr/>
      <dgm:t>
        <a:bodyPr/>
        <a:lstStyle/>
        <a:p>
          <a:endParaRPr lang="en-CA"/>
        </a:p>
      </dgm:t>
    </dgm:pt>
    <dgm:pt modelId="{9E57230B-5341-4649-A410-66E864C15CE7}" type="sibTrans" cxnId="{083DFB5C-92FC-4B79-8423-69C7C7CE4C77}">
      <dgm:prSet/>
      <dgm:spPr/>
      <dgm:t>
        <a:bodyPr/>
        <a:lstStyle/>
        <a:p>
          <a:endParaRPr lang="en-CA"/>
        </a:p>
      </dgm:t>
    </dgm:pt>
    <dgm:pt modelId="{BB9C287D-DEAA-4792-B070-199CED742162}">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a:buNone/>
          </a:pPr>
          <a:r>
            <a:rPr lang="en-CA" sz="2000" dirty="0">
              <a:solidFill>
                <a:srgbClr val="FFFFFF"/>
              </a:solidFill>
              <a:latin typeface="Arial"/>
              <a:ea typeface="+mn-ea"/>
              <a:cs typeface="+mn-cs"/>
            </a:rPr>
            <a:t>Collaboration</a:t>
          </a:r>
          <a:endParaRPr lang="en-CA" sz="1600" dirty="0">
            <a:solidFill>
              <a:srgbClr val="FFFFFF"/>
            </a:solidFill>
            <a:latin typeface="Arial"/>
            <a:ea typeface="+mn-ea"/>
            <a:cs typeface="+mn-cs"/>
          </a:endParaRPr>
        </a:p>
      </dgm:t>
    </dgm:pt>
    <dgm:pt modelId="{7C44C999-BB86-479B-A0F7-91257B53B10C}" type="parTrans" cxnId="{BA0C8703-0D48-41B0-988C-D58B56F199F5}">
      <dgm:prSet/>
      <dgm:spPr/>
      <dgm:t>
        <a:bodyPr/>
        <a:lstStyle/>
        <a:p>
          <a:endParaRPr lang="en-CA"/>
        </a:p>
      </dgm:t>
    </dgm:pt>
    <dgm:pt modelId="{78484138-7715-4D8B-BCAF-1CE293D0B8D9}" type="sibTrans" cxnId="{BA0C8703-0D48-41B0-988C-D58B56F199F5}">
      <dgm:prSet/>
      <dgm:spPr/>
      <dgm:t>
        <a:bodyPr/>
        <a:lstStyle/>
        <a:p>
          <a:endParaRPr lang="en-CA"/>
        </a:p>
      </dgm:t>
    </dgm:pt>
    <dgm:pt modelId="{AFC92099-4F29-4756-B2DD-17FD2839DB3C}">
      <dgm:prSet phldrT="[Text]"/>
      <dgm:spPr>
        <a:solidFill>
          <a:schemeClr val="accent6">
            <a:lumMod val="75000"/>
          </a:schemeClr>
        </a:solidFill>
      </dgm:spPr>
      <dgm:t>
        <a:bodyPr/>
        <a:lstStyle/>
        <a:p>
          <a:r>
            <a:rPr lang="en-CA" dirty="0"/>
            <a:t>Writing</a:t>
          </a:r>
        </a:p>
      </dgm:t>
    </dgm:pt>
    <dgm:pt modelId="{89694CA0-4DCD-463F-930B-D3F255DDCE2B}" type="parTrans" cxnId="{73591D06-71C8-4F18-A285-979094CC7FAD}">
      <dgm:prSet/>
      <dgm:spPr/>
      <dgm:t>
        <a:bodyPr/>
        <a:lstStyle/>
        <a:p>
          <a:endParaRPr lang="en-CA"/>
        </a:p>
      </dgm:t>
    </dgm:pt>
    <dgm:pt modelId="{C86A80C2-D415-44A4-9F7A-C8E7C4C8FC36}" type="sibTrans" cxnId="{73591D06-71C8-4F18-A285-979094CC7FAD}">
      <dgm:prSet/>
      <dgm:spPr/>
      <dgm:t>
        <a:bodyPr/>
        <a:lstStyle/>
        <a:p>
          <a:endParaRPr lang="en-CA"/>
        </a:p>
      </dgm:t>
    </dgm:pt>
    <dgm:pt modelId="{742A5344-44B3-43A6-9B99-733F1B45F3A9}">
      <dgm:prSet phldrT="[Text]"/>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a:buNone/>
          </a:pPr>
          <a:r>
            <a:rPr lang="en-CA" dirty="0">
              <a:solidFill>
                <a:srgbClr val="FFFFFF"/>
              </a:solidFill>
              <a:latin typeface="Arial"/>
              <a:ea typeface="+mn-ea"/>
              <a:cs typeface="+mn-cs"/>
            </a:rPr>
            <a:t>Numeracy</a:t>
          </a:r>
        </a:p>
      </dgm:t>
    </dgm:pt>
    <dgm:pt modelId="{F7C0C88A-ECF5-4ECF-9DE1-E8847DFD0244}" type="parTrans" cxnId="{5CB35848-3ACC-4D48-A149-BFC156AAB308}">
      <dgm:prSet/>
      <dgm:spPr/>
      <dgm:t>
        <a:bodyPr/>
        <a:lstStyle/>
        <a:p>
          <a:endParaRPr lang="en-CA"/>
        </a:p>
      </dgm:t>
    </dgm:pt>
    <dgm:pt modelId="{767E9A6D-E43E-4F2C-A8F4-1F0D84E97180}" type="sibTrans" cxnId="{5CB35848-3ACC-4D48-A149-BFC156AAB308}">
      <dgm:prSet/>
      <dgm:spPr/>
      <dgm:t>
        <a:bodyPr/>
        <a:lstStyle/>
        <a:p>
          <a:endParaRPr lang="en-CA"/>
        </a:p>
      </dgm:t>
    </dgm:pt>
    <dgm:pt modelId="{54588A96-E509-47F0-B85E-C3D627B5C71B}" type="pres">
      <dgm:prSet presAssocID="{9630C61F-6A0C-4D3D-95A7-BFE2ABC38CB9}" presName="composite" presStyleCnt="0">
        <dgm:presLayoutVars>
          <dgm:chMax val="5"/>
          <dgm:dir/>
          <dgm:animLvl val="ctr"/>
          <dgm:resizeHandles val="exact"/>
        </dgm:presLayoutVars>
      </dgm:prSet>
      <dgm:spPr/>
    </dgm:pt>
    <dgm:pt modelId="{22C227E2-06F7-4990-BC4E-47DD7C8756CB}" type="pres">
      <dgm:prSet presAssocID="{9630C61F-6A0C-4D3D-95A7-BFE2ABC38CB9}" presName="cycle" presStyleCnt="0"/>
      <dgm:spPr/>
    </dgm:pt>
    <dgm:pt modelId="{E5D71B7E-732F-46BE-AAC0-B2993A72C6FF}" type="pres">
      <dgm:prSet presAssocID="{9630C61F-6A0C-4D3D-95A7-BFE2ABC38CB9}" presName="centerShape" presStyleCnt="0"/>
      <dgm:spPr/>
    </dgm:pt>
    <dgm:pt modelId="{AC03C864-6306-403C-B190-568F6735BCD3}" type="pres">
      <dgm:prSet presAssocID="{9630C61F-6A0C-4D3D-95A7-BFE2ABC38CB9}" presName="connSite" presStyleLbl="node1" presStyleIdx="0" presStyleCnt="8"/>
      <dgm:spPr/>
    </dgm:pt>
    <dgm:pt modelId="{3CDB0659-8000-49AB-80D1-FAA9A9CCB90A}" type="pres">
      <dgm:prSet presAssocID="{9630C61F-6A0C-4D3D-95A7-BFE2ABC38CB9}" presName="visible" presStyleLbl="node1" presStyleIdx="0" presStyleCnt="8" custScaleX="235180" custScaleY="215427" custLinFactNeighborX="-59287" custLinFactNeighborY="-933"/>
      <dgm:spPr>
        <a:solidFill>
          <a:schemeClr val="accent1">
            <a:lumMod val="20000"/>
            <a:lumOff val="80000"/>
          </a:schemeClr>
        </a:solidFill>
      </dgm:spPr>
    </dgm:pt>
    <dgm:pt modelId="{DDEEAFEC-3FDA-42CD-BC32-121083F38249}" type="pres">
      <dgm:prSet presAssocID="{4EBD9307-88DB-4020-8AEC-445A64C02058}" presName="Name25" presStyleLbl="parChTrans1D1" presStyleIdx="0" presStyleCnt="7"/>
      <dgm:spPr/>
    </dgm:pt>
    <dgm:pt modelId="{C026884A-1030-4A79-B9F7-AA1CF21B6AF7}" type="pres">
      <dgm:prSet presAssocID="{74160700-48F8-4492-A1A6-1ED9B9CC533E}" presName="node" presStyleCnt="0"/>
      <dgm:spPr/>
    </dgm:pt>
    <dgm:pt modelId="{01A8FC5B-2338-4754-9CF4-DCEF594E5E7E}" type="pres">
      <dgm:prSet presAssocID="{74160700-48F8-4492-A1A6-1ED9B9CC533E}" presName="parentNode" presStyleLbl="node1" presStyleIdx="1" presStyleCnt="8" custScaleX="217254" custScaleY="176265" custLinFactNeighborX="-66223" custLinFactNeighborY="64427">
        <dgm:presLayoutVars>
          <dgm:chMax val="1"/>
          <dgm:bulletEnabled val="1"/>
        </dgm:presLayoutVars>
      </dgm:prSet>
      <dgm:spPr/>
    </dgm:pt>
    <dgm:pt modelId="{46905CE6-F67D-48BC-850F-750E49C62750}" type="pres">
      <dgm:prSet presAssocID="{74160700-48F8-4492-A1A6-1ED9B9CC533E}" presName="childNode" presStyleLbl="revTx" presStyleIdx="0" presStyleCnt="0">
        <dgm:presLayoutVars>
          <dgm:bulletEnabled val="1"/>
        </dgm:presLayoutVars>
      </dgm:prSet>
      <dgm:spPr/>
    </dgm:pt>
    <dgm:pt modelId="{CD24520C-A0D9-40FB-9CFA-267B0E96ED7E}" type="pres">
      <dgm:prSet presAssocID="{CEDB2652-48CF-4EA4-8099-B910F108FD5D}" presName="Name25" presStyleLbl="parChTrans1D1" presStyleIdx="1" presStyleCnt="7"/>
      <dgm:spPr/>
    </dgm:pt>
    <dgm:pt modelId="{25905AFF-26B2-47AA-A151-DE89063D5CDA}" type="pres">
      <dgm:prSet presAssocID="{8B15564B-7BDC-4961-BA8E-BC728EE2C55B}" presName="node" presStyleCnt="0"/>
      <dgm:spPr/>
    </dgm:pt>
    <dgm:pt modelId="{8386245A-4B7C-4E01-8D21-F52B4C359D90}" type="pres">
      <dgm:prSet presAssocID="{8B15564B-7BDC-4961-BA8E-BC728EE2C55B}" presName="parentNode" presStyleLbl="node1" presStyleIdx="2" presStyleCnt="8" custScaleX="197466" custScaleY="172484" custLinFactX="44849" custLinFactNeighborX="100000" custLinFactNeighborY="-46757">
        <dgm:presLayoutVars>
          <dgm:chMax val="1"/>
          <dgm:bulletEnabled val="1"/>
        </dgm:presLayoutVars>
      </dgm:prSet>
      <dgm:spPr>
        <a:xfrm>
          <a:off x="3772951" y="1349547"/>
          <a:ext cx="1159746" cy="1159746"/>
        </a:xfrm>
        <a:prstGeom prst="ellipse">
          <a:avLst/>
        </a:prstGeom>
      </dgm:spPr>
    </dgm:pt>
    <dgm:pt modelId="{AB5B4750-8185-4360-8B57-D2FB69D0EF62}" type="pres">
      <dgm:prSet presAssocID="{8B15564B-7BDC-4961-BA8E-BC728EE2C55B}" presName="childNode" presStyleLbl="revTx" presStyleIdx="0" presStyleCnt="0">
        <dgm:presLayoutVars>
          <dgm:bulletEnabled val="1"/>
        </dgm:presLayoutVars>
      </dgm:prSet>
      <dgm:spPr/>
    </dgm:pt>
    <dgm:pt modelId="{525832BF-43D1-48BD-B609-2607AFEA4812}" type="pres">
      <dgm:prSet presAssocID="{2F2A3608-178D-4B72-AE8A-2624CC4F0134}" presName="Name25" presStyleLbl="parChTrans1D1" presStyleIdx="2" presStyleCnt="7"/>
      <dgm:spPr/>
    </dgm:pt>
    <dgm:pt modelId="{A2EC5022-B281-48E4-85E8-989770BDFA0F}" type="pres">
      <dgm:prSet presAssocID="{4EE09420-A62D-459D-B513-6FA7A4423008}" presName="node" presStyleCnt="0"/>
      <dgm:spPr/>
    </dgm:pt>
    <dgm:pt modelId="{F2773446-3BEE-4E5D-A0F5-0FCAB892F2B6}" type="pres">
      <dgm:prSet presAssocID="{4EE09420-A62D-459D-B513-6FA7A4423008}" presName="parentNode" presStyleLbl="node1" presStyleIdx="3" presStyleCnt="8" custScaleX="195195" custScaleY="163621" custLinFactNeighborX="59334" custLinFactNeighborY="-2015">
        <dgm:presLayoutVars>
          <dgm:chMax val="1"/>
          <dgm:bulletEnabled val="1"/>
        </dgm:presLayoutVars>
      </dgm:prSet>
      <dgm:spPr>
        <a:xfrm>
          <a:off x="3661184" y="2883503"/>
          <a:ext cx="1215628" cy="1215628"/>
        </a:xfrm>
        <a:prstGeom prst="ellipse">
          <a:avLst/>
        </a:prstGeom>
      </dgm:spPr>
    </dgm:pt>
    <dgm:pt modelId="{0AACC6D3-A621-4736-A0BA-1F67FDEA7626}" type="pres">
      <dgm:prSet presAssocID="{4EE09420-A62D-459D-B513-6FA7A4423008}" presName="childNode" presStyleLbl="revTx" presStyleIdx="0" presStyleCnt="0">
        <dgm:presLayoutVars>
          <dgm:bulletEnabled val="1"/>
        </dgm:presLayoutVars>
      </dgm:prSet>
      <dgm:spPr/>
    </dgm:pt>
    <dgm:pt modelId="{F7C8D7EE-79FD-4176-BACC-35E80D4B4509}" type="pres">
      <dgm:prSet presAssocID="{6EE51E3C-99ED-4ECC-B5A1-0620309B6A2D}" presName="Name25" presStyleLbl="parChTrans1D1" presStyleIdx="3" presStyleCnt="7"/>
      <dgm:spPr/>
    </dgm:pt>
    <dgm:pt modelId="{2A335E4F-9616-4E78-A778-848FC7F2C2A0}" type="pres">
      <dgm:prSet presAssocID="{71739352-68CE-47E8-B219-8315A4859F24}" presName="node" presStyleCnt="0"/>
      <dgm:spPr/>
    </dgm:pt>
    <dgm:pt modelId="{968D6675-7421-4A4E-8BEC-C6B8AD15BC48}" type="pres">
      <dgm:prSet presAssocID="{71739352-68CE-47E8-B219-8315A4859F24}" presName="parentNode" presStyleLbl="node1" presStyleIdx="4" presStyleCnt="8" custScaleX="239416" custScaleY="230945" custLinFactX="100045" custLinFactNeighborX="200000" custLinFactNeighborY="-65001">
        <dgm:presLayoutVars>
          <dgm:chMax val="1"/>
          <dgm:bulletEnabled val="1"/>
        </dgm:presLayoutVars>
      </dgm:prSet>
      <dgm:spPr>
        <a:xfrm>
          <a:off x="2878157" y="4239745"/>
          <a:ext cx="1215628" cy="1215628"/>
        </a:xfrm>
        <a:prstGeom prst="ellipse">
          <a:avLst/>
        </a:prstGeom>
      </dgm:spPr>
    </dgm:pt>
    <dgm:pt modelId="{2D8A6F65-C887-418A-A256-B216F7131D30}" type="pres">
      <dgm:prSet presAssocID="{71739352-68CE-47E8-B219-8315A4859F24}" presName="childNode" presStyleLbl="revTx" presStyleIdx="0" presStyleCnt="0">
        <dgm:presLayoutVars>
          <dgm:bulletEnabled val="1"/>
        </dgm:presLayoutVars>
      </dgm:prSet>
      <dgm:spPr/>
    </dgm:pt>
    <dgm:pt modelId="{62D756AE-784E-4E02-8DE6-4CE9FE60A903}" type="pres">
      <dgm:prSet presAssocID="{7C44C999-BB86-479B-A0F7-91257B53B10C}" presName="Name25" presStyleLbl="parChTrans1D1" presStyleIdx="4" presStyleCnt="7"/>
      <dgm:spPr/>
    </dgm:pt>
    <dgm:pt modelId="{4D4275E6-EED6-4AD2-8475-27313D09858F}" type="pres">
      <dgm:prSet presAssocID="{BB9C287D-DEAA-4792-B070-199CED742162}" presName="node" presStyleCnt="0"/>
      <dgm:spPr/>
    </dgm:pt>
    <dgm:pt modelId="{B85F612D-29A0-41DC-BBF8-F99143E6E96A}" type="pres">
      <dgm:prSet presAssocID="{BB9C287D-DEAA-4792-B070-199CED742162}" presName="parentNode" presStyleLbl="node1" presStyleIdx="5" presStyleCnt="8" custScaleX="290345" custScaleY="241175" custLinFactX="67112" custLinFactNeighborX="100000" custLinFactNeighborY="25843">
        <dgm:presLayoutVars>
          <dgm:chMax val="1"/>
          <dgm:bulletEnabled val="1"/>
        </dgm:presLayoutVars>
      </dgm:prSet>
      <dgm:spPr>
        <a:prstGeom prst="ellipse">
          <a:avLst/>
        </a:prstGeom>
      </dgm:spPr>
    </dgm:pt>
    <dgm:pt modelId="{64BC03E9-E24E-4CA2-9D3F-6B5C53302B6C}" type="pres">
      <dgm:prSet presAssocID="{BB9C287D-DEAA-4792-B070-199CED742162}" presName="childNode" presStyleLbl="revTx" presStyleIdx="0" presStyleCnt="0">
        <dgm:presLayoutVars>
          <dgm:bulletEnabled val="1"/>
        </dgm:presLayoutVars>
      </dgm:prSet>
      <dgm:spPr/>
    </dgm:pt>
    <dgm:pt modelId="{8A9E422D-64F5-4E0A-BFCA-2FE1009942BE}" type="pres">
      <dgm:prSet presAssocID="{89694CA0-4DCD-463F-930B-D3F255DDCE2B}" presName="Name25" presStyleLbl="parChTrans1D1" presStyleIdx="5" presStyleCnt="7"/>
      <dgm:spPr/>
    </dgm:pt>
    <dgm:pt modelId="{448A1D2F-F536-4D35-AAE8-F0FDEBA48E60}" type="pres">
      <dgm:prSet presAssocID="{AFC92099-4F29-4756-B2DD-17FD2839DB3C}" presName="node" presStyleCnt="0"/>
      <dgm:spPr/>
    </dgm:pt>
    <dgm:pt modelId="{F33DCAF1-D2BE-4B60-AFA3-98F185AB0E47}" type="pres">
      <dgm:prSet presAssocID="{AFC92099-4F29-4756-B2DD-17FD2839DB3C}" presName="parentNode" presStyleLbl="node1" presStyleIdx="6" presStyleCnt="8" custScaleX="154503" custScaleY="149569" custLinFactNeighborX="-73846" custLinFactNeighborY="-73053">
        <dgm:presLayoutVars>
          <dgm:chMax val="1"/>
          <dgm:bulletEnabled val="1"/>
        </dgm:presLayoutVars>
      </dgm:prSet>
      <dgm:spPr/>
    </dgm:pt>
    <dgm:pt modelId="{F0D606F5-E526-43ED-AEB6-FF12D2B44727}" type="pres">
      <dgm:prSet presAssocID="{AFC92099-4F29-4756-B2DD-17FD2839DB3C}" presName="childNode" presStyleLbl="revTx" presStyleIdx="0" presStyleCnt="0">
        <dgm:presLayoutVars>
          <dgm:bulletEnabled val="1"/>
        </dgm:presLayoutVars>
      </dgm:prSet>
      <dgm:spPr/>
    </dgm:pt>
    <dgm:pt modelId="{82BDBB51-A778-4526-AC3F-4ABE6632BB7A}" type="pres">
      <dgm:prSet presAssocID="{F7C0C88A-ECF5-4ECF-9DE1-E8847DFD0244}" presName="Name25" presStyleLbl="parChTrans1D1" presStyleIdx="6" presStyleCnt="7"/>
      <dgm:spPr/>
    </dgm:pt>
    <dgm:pt modelId="{12171417-0C2A-4774-B841-E816B564B520}" type="pres">
      <dgm:prSet presAssocID="{742A5344-44B3-43A6-9B99-733F1B45F3A9}" presName="node" presStyleCnt="0"/>
      <dgm:spPr/>
    </dgm:pt>
    <dgm:pt modelId="{B10ECE53-4AC3-47D2-99E9-DCBB71C160F0}" type="pres">
      <dgm:prSet presAssocID="{742A5344-44B3-43A6-9B99-733F1B45F3A9}" presName="parentNode" presStyleLbl="node1" presStyleIdx="7" presStyleCnt="8" custScaleX="278841" custScaleY="241268" custLinFactX="-100000" custLinFactNeighborX="-100104" custLinFactNeighborY="-91670">
        <dgm:presLayoutVars>
          <dgm:chMax val="1"/>
          <dgm:bulletEnabled val="1"/>
        </dgm:presLayoutVars>
      </dgm:prSet>
      <dgm:spPr>
        <a:prstGeom prst="ellipse">
          <a:avLst/>
        </a:prstGeom>
      </dgm:spPr>
    </dgm:pt>
    <dgm:pt modelId="{877601DF-F73D-497B-B695-D1B925AEAFCB}" type="pres">
      <dgm:prSet presAssocID="{742A5344-44B3-43A6-9B99-733F1B45F3A9}" presName="childNode" presStyleLbl="revTx" presStyleIdx="0" presStyleCnt="0">
        <dgm:presLayoutVars>
          <dgm:bulletEnabled val="1"/>
        </dgm:presLayoutVars>
      </dgm:prSet>
      <dgm:spPr/>
    </dgm:pt>
  </dgm:ptLst>
  <dgm:cxnLst>
    <dgm:cxn modelId="{BA0C8703-0D48-41B0-988C-D58B56F199F5}" srcId="{9630C61F-6A0C-4D3D-95A7-BFE2ABC38CB9}" destId="{BB9C287D-DEAA-4792-B070-199CED742162}" srcOrd="4" destOrd="0" parTransId="{7C44C999-BB86-479B-A0F7-91257B53B10C}" sibTransId="{78484138-7715-4D8B-BCAF-1CE293D0B8D9}"/>
    <dgm:cxn modelId="{73591D06-71C8-4F18-A285-979094CC7FAD}" srcId="{9630C61F-6A0C-4D3D-95A7-BFE2ABC38CB9}" destId="{AFC92099-4F29-4756-B2DD-17FD2839DB3C}" srcOrd="5" destOrd="0" parTransId="{89694CA0-4DCD-463F-930B-D3F255DDCE2B}" sibTransId="{C86A80C2-D415-44A4-9F7A-C8E7C4C8FC36}"/>
    <dgm:cxn modelId="{C7EA3A12-6FB3-4AF7-B1C0-C3807017D78A}" type="presOf" srcId="{9630C61F-6A0C-4D3D-95A7-BFE2ABC38CB9}" destId="{54588A96-E509-47F0-B85E-C3D627B5C71B}" srcOrd="0" destOrd="0" presId="urn:microsoft.com/office/officeart/2005/8/layout/radial2"/>
    <dgm:cxn modelId="{87473629-1438-4A18-B543-EA1B1E6167C2}" type="presOf" srcId="{BB9C287D-DEAA-4792-B070-199CED742162}" destId="{B85F612D-29A0-41DC-BBF8-F99143E6E96A}" srcOrd="0" destOrd="0" presId="urn:microsoft.com/office/officeart/2005/8/layout/radial2"/>
    <dgm:cxn modelId="{8A403A3F-9BB3-4AE5-9944-4FB0803195C9}" type="presOf" srcId="{CEDB2652-48CF-4EA4-8099-B910F108FD5D}" destId="{CD24520C-A0D9-40FB-9CFA-267B0E96ED7E}" srcOrd="0" destOrd="0" presId="urn:microsoft.com/office/officeart/2005/8/layout/radial2"/>
    <dgm:cxn modelId="{4F402244-95FC-4C33-BDB1-4D50A4A4589E}" type="presOf" srcId="{7C44C999-BB86-479B-A0F7-91257B53B10C}" destId="{62D756AE-784E-4E02-8DE6-4CE9FE60A903}" srcOrd="0" destOrd="0" presId="urn:microsoft.com/office/officeart/2005/8/layout/radial2"/>
    <dgm:cxn modelId="{BDCC6347-5F25-4F15-8557-9AAF85018470}" type="presOf" srcId="{4EBD9307-88DB-4020-8AEC-445A64C02058}" destId="{DDEEAFEC-3FDA-42CD-BC32-121083F38249}" srcOrd="0" destOrd="0" presId="urn:microsoft.com/office/officeart/2005/8/layout/radial2"/>
    <dgm:cxn modelId="{5CB35848-3ACC-4D48-A149-BFC156AAB308}" srcId="{9630C61F-6A0C-4D3D-95A7-BFE2ABC38CB9}" destId="{742A5344-44B3-43A6-9B99-733F1B45F3A9}" srcOrd="6" destOrd="0" parTransId="{F7C0C88A-ECF5-4ECF-9DE1-E8847DFD0244}" sibTransId="{767E9A6D-E43E-4F2C-A8F4-1F0D84E97180}"/>
    <dgm:cxn modelId="{BB6AB857-F0B1-43D7-9D47-2D17E2D51B06}" srcId="{9630C61F-6A0C-4D3D-95A7-BFE2ABC38CB9}" destId="{8B15564B-7BDC-4961-BA8E-BC728EE2C55B}" srcOrd="1" destOrd="0" parTransId="{CEDB2652-48CF-4EA4-8099-B910F108FD5D}" sibTransId="{7B44F993-BE78-4CC2-BF01-1B2450BEDCF2}"/>
    <dgm:cxn modelId="{083DFB5C-92FC-4B79-8423-69C7C7CE4C77}" srcId="{9630C61F-6A0C-4D3D-95A7-BFE2ABC38CB9}" destId="{71739352-68CE-47E8-B219-8315A4859F24}" srcOrd="3" destOrd="0" parTransId="{6EE51E3C-99ED-4ECC-B5A1-0620309B6A2D}" sibTransId="{9E57230B-5341-4649-A410-66E864C15CE7}"/>
    <dgm:cxn modelId="{6649FC73-5BF1-4772-809F-918289035B5F}" type="presOf" srcId="{AFC92099-4F29-4756-B2DD-17FD2839DB3C}" destId="{F33DCAF1-D2BE-4B60-AFA3-98F185AB0E47}" srcOrd="0" destOrd="0" presId="urn:microsoft.com/office/officeart/2005/8/layout/radial2"/>
    <dgm:cxn modelId="{3FD49B8A-2E37-4985-9521-C116C36674D5}" type="presOf" srcId="{71739352-68CE-47E8-B219-8315A4859F24}" destId="{968D6675-7421-4A4E-8BEC-C6B8AD15BC48}" srcOrd="0" destOrd="0" presId="urn:microsoft.com/office/officeart/2005/8/layout/radial2"/>
    <dgm:cxn modelId="{972CC990-4B11-4F57-990F-305E130134C4}" type="presOf" srcId="{2F2A3608-178D-4B72-AE8A-2624CC4F0134}" destId="{525832BF-43D1-48BD-B609-2607AFEA4812}" srcOrd="0" destOrd="0" presId="urn:microsoft.com/office/officeart/2005/8/layout/radial2"/>
    <dgm:cxn modelId="{31504DA4-852B-4058-9A88-9BB12176B0C3}" srcId="{9630C61F-6A0C-4D3D-95A7-BFE2ABC38CB9}" destId="{4EE09420-A62D-459D-B513-6FA7A4423008}" srcOrd="2" destOrd="0" parTransId="{2F2A3608-178D-4B72-AE8A-2624CC4F0134}" sibTransId="{8B11CF50-E312-472C-A5AB-26CFA294293F}"/>
    <dgm:cxn modelId="{B14EC0AE-DBC9-4B5C-95A7-119550C50A89}" type="presOf" srcId="{74160700-48F8-4492-A1A6-1ED9B9CC533E}" destId="{01A8FC5B-2338-4754-9CF4-DCEF594E5E7E}" srcOrd="0" destOrd="0" presId="urn:microsoft.com/office/officeart/2005/8/layout/radial2"/>
    <dgm:cxn modelId="{739DBFB9-C816-4E58-8A52-43036568A2D6}" type="presOf" srcId="{F7C0C88A-ECF5-4ECF-9DE1-E8847DFD0244}" destId="{82BDBB51-A778-4526-AC3F-4ABE6632BB7A}" srcOrd="0" destOrd="0" presId="urn:microsoft.com/office/officeart/2005/8/layout/radial2"/>
    <dgm:cxn modelId="{A09821C4-A986-4CAC-924E-C898BE1464BE}" type="presOf" srcId="{4EE09420-A62D-459D-B513-6FA7A4423008}" destId="{F2773446-3BEE-4E5D-A0F5-0FCAB892F2B6}" srcOrd="0" destOrd="0" presId="urn:microsoft.com/office/officeart/2005/8/layout/radial2"/>
    <dgm:cxn modelId="{E5EC49CE-A83B-40AB-8EC9-7667135DBA5C}" type="presOf" srcId="{89694CA0-4DCD-463F-930B-D3F255DDCE2B}" destId="{8A9E422D-64F5-4E0A-BFCA-2FE1009942BE}" srcOrd="0" destOrd="0" presId="urn:microsoft.com/office/officeart/2005/8/layout/radial2"/>
    <dgm:cxn modelId="{730130D7-AFE4-4DA8-92CB-146B5B90FEB6}" type="presOf" srcId="{6EE51E3C-99ED-4ECC-B5A1-0620309B6A2D}" destId="{F7C8D7EE-79FD-4176-BACC-35E80D4B4509}" srcOrd="0" destOrd="0" presId="urn:microsoft.com/office/officeart/2005/8/layout/radial2"/>
    <dgm:cxn modelId="{CD7CFEDD-E09D-4A59-80F6-02E8D5366564}" srcId="{9630C61F-6A0C-4D3D-95A7-BFE2ABC38CB9}" destId="{74160700-48F8-4492-A1A6-1ED9B9CC533E}" srcOrd="0" destOrd="0" parTransId="{4EBD9307-88DB-4020-8AEC-445A64C02058}" sibTransId="{FCADBA78-28DE-498C-9850-501D8BC022A2}"/>
    <dgm:cxn modelId="{F22B33EE-EF3C-4144-939C-31D2C7BD78E8}" type="presOf" srcId="{742A5344-44B3-43A6-9B99-733F1B45F3A9}" destId="{B10ECE53-4AC3-47D2-99E9-DCBB71C160F0}" srcOrd="0" destOrd="0" presId="urn:microsoft.com/office/officeart/2005/8/layout/radial2"/>
    <dgm:cxn modelId="{EA1D48F6-8417-4593-A988-40D3EDD7E22B}" type="presOf" srcId="{8B15564B-7BDC-4961-BA8E-BC728EE2C55B}" destId="{8386245A-4B7C-4E01-8D21-F52B4C359D90}" srcOrd="0" destOrd="0" presId="urn:microsoft.com/office/officeart/2005/8/layout/radial2"/>
    <dgm:cxn modelId="{F7C58E75-330B-48EE-9B7E-AD063CA2BC59}" type="presParOf" srcId="{54588A96-E509-47F0-B85E-C3D627B5C71B}" destId="{22C227E2-06F7-4990-BC4E-47DD7C8756CB}" srcOrd="0" destOrd="0" presId="urn:microsoft.com/office/officeart/2005/8/layout/radial2"/>
    <dgm:cxn modelId="{91938B3B-2008-4CC5-8FF5-C591DEAA7353}" type="presParOf" srcId="{22C227E2-06F7-4990-BC4E-47DD7C8756CB}" destId="{E5D71B7E-732F-46BE-AAC0-B2993A72C6FF}" srcOrd="0" destOrd="0" presId="urn:microsoft.com/office/officeart/2005/8/layout/radial2"/>
    <dgm:cxn modelId="{8D3A71F7-7898-41DB-AD1A-0BF3066C31EF}" type="presParOf" srcId="{E5D71B7E-732F-46BE-AAC0-B2993A72C6FF}" destId="{AC03C864-6306-403C-B190-568F6735BCD3}" srcOrd="0" destOrd="0" presId="urn:microsoft.com/office/officeart/2005/8/layout/radial2"/>
    <dgm:cxn modelId="{844AB783-B7FC-4A90-959C-CB2D59CD78F9}" type="presParOf" srcId="{E5D71B7E-732F-46BE-AAC0-B2993A72C6FF}" destId="{3CDB0659-8000-49AB-80D1-FAA9A9CCB90A}" srcOrd="1" destOrd="0" presId="urn:microsoft.com/office/officeart/2005/8/layout/radial2"/>
    <dgm:cxn modelId="{1C937D51-00D4-4072-845F-74DC5D05FA69}" type="presParOf" srcId="{22C227E2-06F7-4990-BC4E-47DD7C8756CB}" destId="{DDEEAFEC-3FDA-42CD-BC32-121083F38249}" srcOrd="1" destOrd="0" presId="urn:microsoft.com/office/officeart/2005/8/layout/radial2"/>
    <dgm:cxn modelId="{44348CBD-4944-46F9-8E10-4CFD921EE8D3}" type="presParOf" srcId="{22C227E2-06F7-4990-BC4E-47DD7C8756CB}" destId="{C026884A-1030-4A79-B9F7-AA1CF21B6AF7}" srcOrd="2" destOrd="0" presId="urn:microsoft.com/office/officeart/2005/8/layout/radial2"/>
    <dgm:cxn modelId="{9033A7AA-F433-4FEB-A541-4C6301AD0244}" type="presParOf" srcId="{C026884A-1030-4A79-B9F7-AA1CF21B6AF7}" destId="{01A8FC5B-2338-4754-9CF4-DCEF594E5E7E}" srcOrd="0" destOrd="0" presId="urn:microsoft.com/office/officeart/2005/8/layout/radial2"/>
    <dgm:cxn modelId="{67FD89B0-448A-40EF-A29F-B8CC24183F87}" type="presParOf" srcId="{C026884A-1030-4A79-B9F7-AA1CF21B6AF7}" destId="{46905CE6-F67D-48BC-850F-750E49C62750}" srcOrd="1" destOrd="0" presId="urn:microsoft.com/office/officeart/2005/8/layout/radial2"/>
    <dgm:cxn modelId="{DB323DFE-0F58-4A81-8449-3EE549B74AC9}" type="presParOf" srcId="{22C227E2-06F7-4990-BC4E-47DD7C8756CB}" destId="{CD24520C-A0D9-40FB-9CFA-267B0E96ED7E}" srcOrd="3" destOrd="0" presId="urn:microsoft.com/office/officeart/2005/8/layout/radial2"/>
    <dgm:cxn modelId="{97063C1F-B2E1-46ED-994C-C4C75C288FE3}" type="presParOf" srcId="{22C227E2-06F7-4990-BC4E-47DD7C8756CB}" destId="{25905AFF-26B2-47AA-A151-DE89063D5CDA}" srcOrd="4" destOrd="0" presId="urn:microsoft.com/office/officeart/2005/8/layout/radial2"/>
    <dgm:cxn modelId="{3CA09F1C-59BA-4197-848E-3CB72C3079E2}" type="presParOf" srcId="{25905AFF-26B2-47AA-A151-DE89063D5CDA}" destId="{8386245A-4B7C-4E01-8D21-F52B4C359D90}" srcOrd="0" destOrd="0" presId="urn:microsoft.com/office/officeart/2005/8/layout/radial2"/>
    <dgm:cxn modelId="{2FF70536-3494-4287-A487-0CD7739EA6CC}" type="presParOf" srcId="{25905AFF-26B2-47AA-A151-DE89063D5CDA}" destId="{AB5B4750-8185-4360-8B57-D2FB69D0EF62}" srcOrd="1" destOrd="0" presId="urn:microsoft.com/office/officeart/2005/8/layout/radial2"/>
    <dgm:cxn modelId="{120D5CFE-3067-4D1F-8E62-B28AD4ECED0A}" type="presParOf" srcId="{22C227E2-06F7-4990-BC4E-47DD7C8756CB}" destId="{525832BF-43D1-48BD-B609-2607AFEA4812}" srcOrd="5" destOrd="0" presId="urn:microsoft.com/office/officeart/2005/8/layout/radial2"/>
    <dgm:cxn modelId="{1DD4B49C-C03F-4AB9-BDAB-10689D9186A0}" type="presParOf" srcId="{22C227E2-06F7-4990-BC4E-47DD7C8756CB}" destId="{A2EC5022-B281-48E4-85E8-989770BDFA0F}" srcOrd="6" destOrd="0" presId="urn:microsoft.com/office/officeart/2005/8/layout/radial2"/>
    <dgm:cxn modelId="{0D88E548-C8E6-443F-82D8-C13DFA826086}" type="presParOf" srcId="{A2EC5022-B281-48E4-85E8-989770BDFA0F}" destId="{F2773446-3BEE-4E5D-A0F5-0FCAB892F2B6}" srcOrd="0" destOrd="0" presId="urn:microsoft.com/office/officeart/2005/8/layout/radial2"/>
    <dgm:cxn modelId="{46861208-246B-4774-83D5-8D040EEF607C}" type="presParOf" srcId="{A2EC5022-B281-48E4-85E8-989770BDFA0F}" destId="{0AACC6D3-A621-4736-A0BA-1F67FDEA7626}" srcOrd="1" destOrd="0" presId="urn:microsoft.com/office/officeart/2005/8/layout/radial2"/>
    <dgm:cxn modelId="{D7C02688-10ED-4AA1-83CB-4989635B4375}" type="presParOf" srcId="{22C227E2-06F7-4990-BC4E-47DD7C8756CB}" destId="{F7C8D7EE-79FD-4176-BACC-35E80D4B4509}" srcOrd="7" destOrd="0" presId="urn:microsoft.com/office/officeart/2005/8/layout/radial2"/>
    <dgm:cxn modelId="{DB831448-CE9B-4445-9FF4-ACF4FEE77378}" type="presParOf" srcId="{22C227E2-06F7-4990-BC4E-47DD7C8756CB}" destId="{2A335E4F-9616-4E78-A778-848FC7F2C2A0}" srcOrd="8" destOrd="0" presId="urn:microsoft.com/office/officeart/2005/8/layout/radial2"/>
    <dgm:cxn modelId="{B092E284-696F-4864-8071-4F43AD5DE0FC}" type="presParOf" srcId="{2A335E4F-9616-4E78-A778-848FC7F2C2A0}" destId="{968D6675-7421-4A4E-8BEC-C6B8AD15BC48}" srcOrd="0" destOrd="0" presId="urn:microsoft.com/office/officeart/2005/8/layout/radial2"/>
    <dgm:cxn modelId="{80D236E1-B9BD-4A58-87B5-8CA7B7930E04}" type="presParOf" srcId="{2A335E4F-9616-4E78-A778-848FC7F2C2A0}" destId="{2D8A6F65-C887-418A-A256-B216F7131D30}" srcOrd="1" destOrd="0" presId="urn:microsoft.com/office/officeart/2005/8/layout/radial2"/>
    <dgm:cxn modelId="{4973B565-A238-4AAB-8B4E-B12E727A6109}" type="presParOf" srcId="{22C227E2-06F7-4990-BC4E-47DD7C8756CB}" destId="{62D756AE-784E-4E02-8DE6-4CE9FE60A903}" srcOrd="9" destOrd="0" presId="urn:microsoft.com/office/officeart/2005/8/layout/radial2"/>
    <dgm:cxn modelId="{EC6C7856-A10A-4933-9212-46ECD28BAC38}" type="presParOf" srcId="{22C227E2-06F7-4990-BC4E-47DD7C8756CB}" destId="{4D4275E6-EED6-4AD2-8475-27313D09858F}" srcOrd="10" destOrd="0" presId="urn:microsoft.com/office/officeart/2005/8/layout/radial2"/>
    <dgm:cxn modelId="{33CA96EC-D4FA-421D-A709-A30F82E954ED}" type="presParOf" srcId="{4D4275E6-EED6-4AD2-8475-27313D09858F}" destId="{B85F612D-29A0-41DC-BBF8-F99143E6E96A}" srcOrd="0" destOrd="0" presId="urn:microsoft.com/office/officeart/2005/8/layout/radial2"/>
    <dgm:cxn modelId="{3D8B13E4-D13A-4A9B-A270-8458A5E2C487}" type="presParOf" srcId="{4D4275E6-EED6-4AD2-8475-27313D09858F}" destId="{64BC03E9-E24E-4CA2-9D3F-6B5C53302B6C}" srcOrd="1" destOrd="0" presId="urn:microsoft.com/office/officeart/2005/8/layout/radial2"/>
    <dgm:cxn modelId="{2DF9E5C7-6D6A-4CD2-8A74-9A75D5938F35}" type="presParOf" srcId="{22C227E2-06F7-4990-BC4E-47DD7C8756CB}" destId="{8A9E422D-64F5-4E0A-BFCA-2FE1009942BE}" srcOrd="11" destOrd="0" presId="urn:microsoft.com/office/officeart/2005/8/layout/radial2"/>
    <dgm:cxn modelId="{8FB861AB-8DD9-493C-8314-67B833497147}" type="presParOf" srcId="{22C227E2-06F7-4990-BC4E-47DD7C8756CB}" destId="{448A1D2F-F536-4D35-AAE8-F0FDEBA48E60}" srcOrd="12" destOrd="0" presId="urn:microsoft.com/office/officeart/2005/8/layout/radial2"/>
    <dgm:cxn modelId="{914B43AB-0755-4839-AB12-92FE33809EA0}" type="presParOf" srcId="{448A1D2F-F536-4D35-AAE8-F0FDEBA48E60}" destId="{F33DCAF1-D2BE-4B60-AFA3-98F185AB0E47}" srcOrd="0" destOrd="0" presId="urn:microsoft.com/office/officeart/2005/8/layout/radial2"/>
    <dgm:cxn modelId="{33A15247-D36E-4E2D-B938-770AAE9F877A}" type="presParOf" srcId="{448A1D2F-F536-4D35-AAE8-F0FDEBA48E60}" destId="{F0D606F5-E526-43ED-AEB6-FF12D2B44727}" srcOrd="1" destOrd="0" presId="urn:microsoft.com/office/officeart/2005/8/layout/radial2"/>
    <dgm:cxn modelId="{D0E83289-CB1A-4C03-8CDE-A134E96CB1B8}" type="presParOf" srcId="{22C227E2-06F7-4990-BC4E-47DD7C8756CB}" destId="{82BDBB51-A778-4526-AC3F-4ABE6632BB7A}" srcOrd="13" destOrd="0" presId="urn:microsoft.com/office/officeart/2005/8/layout/radial2"/>
    <dgm:cxn modelId="{9D8E2D83-0959-45EE-B55C-5807ED8D15B2}" type="presParOf" srcId="{22C227E2-06F7-4990-BC4E-47DD7C8756CB}" destId="{12171417-0C2A-4774-B841-E816B564B520}" srcOrd="14" destOrd="0" presId="urn:microsoft.com/office/officeart/2005/8/layout/radial2"/>
    <dgm:cxn modelId="{B97B7FEE-B0BE-44C8-909B-AD83A3CDEDD6}" type="presParOf" srcId="{12171417-0C2A-4774-B841-E816B564B520}" destId="{B10ECE53-4AC3-47D2-99E9-DCBB71C160F0}" srcOrd="0" destOrd="0" presId="urn:microsoft.com/office/officeart/2005/8/layout/radial2"/>
    <dgm:cxn modelId="{2F771C3A-C9AB-49E6-A0A1-8C761E12BE4E}" type="presParOf" srcId="{12171417-0C2A-4774-B841-E816B564B520}" destId="{877601DF-F73D-497B-B695-D1B925AEAFCB}" srcOrd="1" destOrd="0" presId="urn:microsoft.com/office/officeart/2005/8/layout/radial2"/>
  </dgm:cxnLst>
  <dgm:bg>
    <a:solidFill>
      <a:schemeClr val="accent6">
        <a:lumMod val="40000"/>
        <a:lumOff val="6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630C61F-6A0C-4D3D-95A7-BFE2ABC38CB9}"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CA"/>
        </a:p>
      </dgm:t>
    </dgm:pt>
    <dgm:pt modelId="{74160700-48F8-4492-A1A6-1ED9B9CC533E}">
      <dgm:prSet phldrT="[Text]" custT="1"/>
      <dgm:spPr>
        <a:solidFill>
          <a:schemeClr val="accent6">
            <a:lumMod val="75000"/>
          </a:schemeClr>
        </a:solidFill>
      </dgm:spPr>
      <dgm:t>
        <a:bodyPr/>
        <a:lstStyle/>
        <a:p>
          <a:r>
            <a:rPr lang="en-CA" sz="2300" dirty="0"/>
            <a:t>Reading</a:t>
          </a:r>
        </a:p>
      </dgm:t>
    </dgm:pt>
    <dgm:pt modelId="{4EBD9307-88DB-4020-8AEC-445A64C02058}" type="parTrans" cxnId="{CD7CFEDD-E09D-4A59-80F6-02E8D5366564}">
      <dgm:prSet/>
      <dgm:spPr/>
      <dgm:t>
        <a:bodyPr/>
        <a:lstStyle/>
        <a:p>
          <a:endParaRPr lang="en-CA"/>
        </a:p>
      </dgm:t>
    </dgm:pt>
    <dgm:pt modelId="{FCADBA78-28DE-498C-9850-501D8BC022A2}" type="sibTrans" cxnId="{CD7CFEDD-E09D-4A59-80F6-02E8D5366564}">
      <dgm:prSet/>
      <dgm:spPr/>
      <dgm:t>
        <a:bodyPr/>
        <a:lstStyle/>
        <a:p>
          <a:endParaRPr lang="en-CA"/>
        </a:p>
      </dgm:t>
    </dgm:pt>
    <dgm:pt modelId="{8B15564B-7BDC-4961-BA8E-BC728EE2C55B}">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r>
            <a:rPr lang="en-CA" sz="2400" dirty="0"/>
            <a:t>Writing</a:t>
          </a:r>
        </a:p>
      </dgm:t>
    </dgm:pt>
    <dgm:pt modelId="{CEDB2652-48CF-4EA4-8099-B910F108FD5D}" type="parTrans" cxnId="{BB6AB857-F0B1-43D7-9D47-2D17E2D51B06}">
      <dgm:prSet/>
      <dgm:spPr/>
      <dgm:t>
        <a:bodyPr/>
        <a:lstStyle/>
        <a:p>
          <a:endParaRPr lang="en-CA"/>
        </a:p>
      </dgm:t>
    </dgm:pt>
    <dgm:pt modelId="{7B44F993-BE78-4CC2-BF01-1B2450BEDCF2}" type="sibTrans" cxnId="{BB6AB857-F0B1-43D7-9D47-2D17E2D51B06}">
      <dgm:prSet/>
      <dgm:spPr/>
      <dgm:t>
        <a:bodyPr/>
        <a:lstStyle/>
        <a:p>
          <a:endParaRPr lang="en-CA"/>
        </a:p>
      </dgm:t>
    </dgm:pt>
    <dgm:pt modelId="{4EE09420-A62D-459D-B513-6FA7A4423008}">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marL="0" lvl="0" indent="0" algn="ctr" defTabSz="666750">
            <a:lnSpc>
              <a:spcPct val="90000"/>
            </a:lnSpc>
            <a:spcBef>
              <a:spcPct val="0"/>
            </a:spcBef>
            <a:spcAft>
              <a:spcPct val="35000"/>
            </a:spcAft>
            <a:buNone/>
          </a:pPr>
          <a:r>
            <a:rPr lang="en-CA" sz="2400" kern="1200" dirty="0">
              <a:solidFill>
                <a:srgbClr val="FFFFFF"/>
              </a:solidFill>
              <a:latin typeface="Arial"/>
              <a:ea typeface="+mn-ea"/>
              <a:cs typeface="+mn-cs"/>
            </a:rPr>
            <a:t>Digital</a:t>
          </a:r>
          <a:endParaRPr lang="en-CA" sz="2300" kern="1200" dirty="0">
            <a:solidFill>
              <a:srgbClr val="FFFFFF"/>
            </a:solidFill>
            <a:latin typeface="Arial"/>
            <a:ea typeface="+mn-ea"/>
            <a:cs typeface="+mn-cs"/>
          </a:endParaRPr>
        </a:p>
      </dgm:t>
    </dgm:pt>
    <dgm:pt modelId="{2F2A3608-178D-4B72-AE8A-2624CC4F0134}" type="parTrans" cxnId="{31504DA4-852B-4058-9A88-9BB12176B0C3}">
      <dgm:prSet/>
      <dgm:spPr/>
      <dgm:t>
        <a:bodyPr/>
        <a:lstStyle/>
        <a:p>
          <a:endParaRPr lang="en-CA"/>
        </a:p>
      </dgm:t>
    </dgm:pt>
    <dgm:pt modelId="{8B11CF50-E312-472C-A5AB-26CFA294293F}" type="sibTrans" cxnId="{31504DA4-852B-4058-9A88-9BB12176B0C3}">
      <dgm:prSet/>
      <dgm:spPr/>
      <dgm:t>
        <a:bodyPr/>
        <a:lstStyle/>
        <a:p>
          <a:endParaRPr lang="en-CA"/>
        </a:p>
      </dgm:t>
    </dgm:pt>
    <dgm:pt modelId="{71739352-68CE-47E8-B219-8315A4859F24}">
      <dgm:prSe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marL="0" lvl="0" indent="0" algn="ctr" defTabSz="666750">
            <a:lnSpc>
              <a:spcPct val="90000"/>
            </a:lnSpc>
            <a:spcBef>
              <a:spcPct val="0"/>
            </a:spcBef>
            <a:spcAft>
              <a:spcPct val="35000"/>
            </a:spcAft>
            <a:buNone/>
          </a:pPr>
          <a:r>
            <a:rPr lang="en-CA" sz="2200" kern="1200" dirty="0">
              <a:solidFill>
                <a:srgbClr val="FFFFFF"/>
              </a:solidFill>
              <a:latin typeface="Arial"/>
              <a:ea typeface="+mn-ea"/>
              <a:cs typeface="+mn-cs"/>
            </a:rPr>
            <a:t>Creativity</a:t>
          </a:r>
        </a:p>
      </dgm:t>
    </dgm:pt>
    <dgm:pt modelId="{6EE51E3C-99ED-4ECC-B5A1-0620309B6A2D}" type="parTrans" cxnId="{083DFB5C-92FC-4B79-8423-69C7C7CE4C77}">
      <dgm:prSet/>
      <dgm:spPr/>
      <dgm:t>
        <a:bodyPr/>
        <a:lstStyle/>
        <a:p>
          <a:endParaRPr lang="en-CA"/>
        </a:p>
      </dgm:t>
    </dgm:pt>
    <dgm:pt modelId="{9E57230B-5341-4649-A410-66E864C15CE7}" type="sibTrans" cxnId="{083DFB5C-92FC-4B79-8423-69C7C7CE4C77}">
      <dgm:prSet/>
      <dgm:spPr/>
      <dgm:t>
        <a:bodyPr/>
        <a:lstStyle/>
        <a:p>
          <a:endParaRPr lang="en-CA"/>
        </a:p>
      </dgm:t>
    </dgm:pt>
    <dgm:pt modelId="{BB9C287D-DEAA-4792-B070-199CED742162}">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a:buNone/>
          </a:pPr>
          <a:r>
            <a:rPr lang="en-CA" sz="1600" dirty="0">
              <a:solidFill>
                <a:srgbClr val="FFFFFF"/>
              </a:solidFill>
              <a:latin typeface="Arial"/>
              <a:ea typeface="+mn-ea"/>
              <a:cs typeface="+mn-cs"/>
            </a:rPr>
            <a:t>Collaboration</a:t>
          </a:r>
          <a:endParaRPr lang="en-CA" sz="1200" dirty="0">
            <a:solidFill>
              <a:srgbClr val="FFFFFF"/>
            </a:solidFill>
            <a:latin typeface="Arial"/>
            <a:ea typeface="+mn-ea"/>
            <a:cs typeface="+mn-cs"/>
          </a:endParaRPr>
        </a:p>
      </dgm:t>
    </dgm:pt>
    <dgm:pt modelId="{7C44C999-BB86-479B-A0F7-91257B53B10C}" type="parTrans" cxnId="{BA0C8703-0D48-41B0-988C-D58B56F199F5}">
      <dgm:prSet/>
      <dgm:spPr/>
      <dgm:t>
        <a:bodyPr/>
        <a:lstStyle/>
        <a:p>
          <a:endParaRPr lang="en-CA"/>
        </a:p>
      </dgm:t>
    </dgm:pt>
    <dgm:pt modelId="{78484138-7715-4D8B-BCAF-1CE293D0B8D9}" type="sibTrans" cxnId="{BA0C8703-0D48-41B0-988C-D58B56F199F5}">
      <dgm:prSet/>
      <dgm:spPr/>
      <dgm:t>
        <a:bodyPr/>
        <a:lstStyle/>
        <a:p>
          <a:endParaRPr lang="en-CA"/>
        </a:p>
      </dgm:t>
    </dgm:pt>
    <dgm:pt modelId="{C42300E2-25D4-42F7-A6FA-019645E9C092}">
      <dgm:prSe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marL="0" lvl="0" indent="0" algn="ctr" defTabSz="711200">
            <a:lnSpc>
              <a:spcPct val="90000"/>
            </a:lnSpc>
            <a:spcBef>
              <a:spcPct val="0"/>
            </a:spcBef>
            <a:spcAft>
              <a:spcPct val="35000"/>
            </a:spcAft>
            <a:buNone/>
          </a:pPr>
          <a:r>
            <a:rPr lang="en-CA" sz="2000" kern="1200" dirty="0">
              <a:solidFill>
                <a:srgbClr val="FFFFFF"/>
              </a:solidFill>
              <a:latin typeface="Arial"/>
              <a:ea typeface="+mn-ea"/>
              <a:cs typeface="+mn-cs"/>
            </a:rPr>
            <a:t>Adaptability</a:t>
          </a:r>
        </a:p>
      </dgm:t>
    </dgm:pt>
    <dgm:pt modelId="{73EFCCA8-447E-46B6-A61B-0F8EFE8016AD}" type="parTrans" cxnId="{BF689986-5D2F-4E06-BA70-8022798DCF14}">
      <dgm:prSet/>
      <dgm:spPr/>
      <dgm:t>
        <a:bodyPr/>
        <a:lstStyle/>
        <a:p>
          <a:endParaRPr lang="en-CA"/>
        </a:p>
      </dgm:t>
    </dgm:pt>
    <dgm:pt modelId="{C0CE083C-6D95-4974-B603-DC76F73B349C}" type="sibTrans" cxnId="{BF689986-5D2F-4E06-BA70-8022798DCF14}">
      <dgm:prSet/>
      <dgm:spPr/>
      <dgm:t>
        <a:bodyPr/>
        <a:lstStyle/>
        <a:p>
          <a:endParaRPr lang="en-CA"/>
        </a:p>
      </dgm:t>
    </dgm:pt>
    <dgm:pt modelId="{15E491D4-8030-4446-8BB1-0999E5084C46}">
      <dgm:prSet phldrT="[Text]"/>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a:buNone/>
          </a:pPr>
          <a:r>
            <a:rPr lang="en-CA" dirty="0">
              <a:solidFill>
                <a:srgbClr val="FFFFFF"/>
              </a:solidFill>
              <a:latin typeface="Arial"/>
              <a:ea typeface="+mn-ea"/>
              <a:cs typeface="+mn-cs"/>
            </a:rPr>
            <a:t>Problem Solving</a:t>
          </a:r>
        </a:p>
      </dgm:t>
    </dgm:pt>
    <dgm:pt modelId="{9B3194FD-DD76-430F-B251-430E82121A6A}" type="parTrans" cxnId="{432293CE-96AE-4122-BA58-57C290B64455}">
      <dgm:prSet/>
      <dgm:spPr/>
      <dgm:t>
        <a:bodyPr/>
        <a:lstStyle/>
        <a:p>
          <a:endParaRPr lang="en-CA"/>
        </a:p>
      </dgm:t>
    </dgm:pt>
    <dgm:pt modelId="{E3BAF2FC-6BC1-4F10-9519-DD72660AA3E8}" type="sibTrans" cxnId="{432293CE-96AE-4122-BA58-57C290B64455}">
      <dgm:prSet/>
      <dgm:spPr/>
      <dgm:t>
        <a:bodyPr/>
        <a:lstStyle/>
        <a:p>
          <a:endParaRPr lang="en-CA"/>
        </a:p>
      </dgm:t>
    </dgm:pt>
    <dgm:pt modelId="{FDA8307E-353B-4165-A674-8EB39EB6E174}">
      <dgm:prSet phldrT="[Text]"/>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a:buNone/>
          </a:pPr>
          <a:r>
            <a:rPr lang="en-CA" dirty="0">
              <a:solidFill>
                <a:srgbClr val="FFFFFF"/>
              </a:solidFill>
              <a:latin typeface="Arial"/>
              <a:ea typeface="+mn-ea"/>
              <a:cs typeface="+mn-cs"/>
            </a:rPr>
            <a:t>Numeracy</a:t>
          </a:r>
        </a:p>
      </dgm:t>
    </dgm:pt>
    <dgm:pt modelId="{50A43C7E-7D9C-49C9-AF23-8CC3EAC462CB}" type="parTrans" cxnId="{DE210046-EBFA-4521-9751-A2CE42084700}">
      <dgm:prSet/>
      <dgm:spPr/>
      <dgm:t>
        <a:bodyPr/>
        <a:lstStyle/>
        <a:p>
          <a:endParaRPr lang="en-CA"/>
        </a:p>
      </dgm:t>
    </dgm:pt>
    <dgm:pt modelId="{62D16255-A721-4D53-A50D-7235E41F46BA}" type="sibTrans" cxnId="{DE210046-EBFA-4521-9751-A2CE42084700}">
      <dgm:prSet/>
      <dgm:spPr/>
      <dgm:t>
        <a:bodyPr/>
        <a:lstStyle/>
        <a:p>
          <a:endParaRPr lang="en-CA"/>
        </a:p>
      </dgm:t>
    </dgm:pt>
    <dgm:pt modelId="{54588A96-E509-47F0-B85E-C3D627B5C71B}" type="pres">
      <dgm:prSet presAssocID="{9630C61F-6A0C-4D3D-95A7-BFE2ABC38CB9}" presName="composite" presStyleCnt="0">
        <dgm:presLayoutVars>
          <dgm:chMax val="5"/>
          <dgm:dir/>
          <dgm:animLvl val="ctr"/>
          <dgm:resizeHandles val="exact"/>
        </dgm:presLayoutVars>
      </dgm:prSet>
      <dgm:spPr/>
    </dgm:pt>
    <dgm:pt modelId="{22C227E2-06F7-4990-BC4E-47DD7C8756CB}" type="pres">
      <dgm:prSet presAssocID="{9630C61F-6A0C-4D3D-95A7-BFE2ABC38CB9}" presName="cycle" presStyleCnt="0"/>
      <dgm:spPr/>
    </dgm:pt>
    <dgm:pt modelId="{E5D71B7E-732F-46BE-AAC0-B2993A72C6FF}" type="pres">
      <dgm:prSet presAssocID="{9630C61F-6A0C-4D3D-95A7-BFE2ABC38CB9}" presName="centerShape" presStyleCnt="0"/>
      <dgm:spPr/>
    </dgm:pt>
    <dgm:pt modelId="{AC03C864-6306-403C-B190-568F6735BCD3}" type="pres">
      <dgm:prSet presAssocID="{9630C61F-6A0C-4D3D-95A7-BFE2ABC38CB9}" presName="connSite" presStyleLbl="node1" presStyleIdx="0" presStyleCnt="9"/>
      <dgm:spPr/>
    </dgm:pt>
    <dgm:pt modelId="{3CDB0659-8000-49AB-80D1-FAA9A9CCB90A}" type="pres">
      <dgm:prSet presAssocID="{9630C61F-6A0C-4D3D-95A7-BFE2ABC38CB9}" presName="visible" presStyleLbl="node1" presStyleIdx="0" presStyleCnt="9" custScaleX="255123" custScaleY="243201" custLinFactNeighborX="-89726" custLinFactNeighborY="5029"/>
      <dgm:spPr>
        <a:solidFill>
          <a:schemeClr val="accent1">
            <a:lumMod val="20000"/>
            <a:lumOff val="80000"/>
          </a:schemeClr>
        </a:solidFill>
      </dgm:spPr>
    </dgm:pt>
    <dgm:pt modelId="{DDEEAFEC-3FDA-42CD-BC32-121083F38249}" type="pres">
      <dgm:prSet presAssocID="{4EBD9307-88DB-4020-8AEC-445A64C02058}" presName="Name25" presStyleLbl="parChTrans1D1" presStyleIdx="0" presStyleCnt="8"/>
      <dgm:spPr/>
    </dgm:pt>
    <dgm:pt modelId="{C026884A-1030-4A79-B9F7-AA1CF21B6AF7}" type="pres">
      <dgm:prSet presAssocID="{74160700-48F8-4492-A1A6-1ED9B9CC533E}" presName="node" presStyleCnt="0"/>
      <dgm:spPr/>
    </dgm:pt>
    <dgm:pt modelId="{01A8FC5B-2338-4754-9CF4-DCEF594E5E7E}" type="pres">
      <dgm:prSet presAssocID="{74160700-48F8-4492-A1A6-1ED9B9CC533E}" presName="parentNode" presStyleLbl="node1" presStyleIdx="1" presStyleCnt="9" custScaleX="265804" custScaleY="256083" custLinFactNeighborX="-74972" custLinFactNeighborY="74269">
        <dgm:presLayoutVars>
          <dgm:chMax val="1"/>
          <dgm:bulletEnabled val="1"/>
        </dgm:presLayoutVars>
      </dgm:prSet>
      <dgm:spPr/>
    </dgm:pt>
    <dgm:pt modelId="{46905CE6-F67D-48BC-850F-750E49C62750}" type="pres">
      <dgm:prSet presAssocID="{74160700-48F8-4492-A1A6-1ED9B9CC533E}" presName="childNode" presStyleLbl="revTx" presStyleIdx="0" presStyleCnt="0">
        <dgm:presLayoutVars>
          <dgm:bulletEnabled val="1"/>
        </dgm:presLayoutVars>
      </dgm:prSet>
      <dgm:spPr/>
    </dgm:pt>
    <dgm:pt modelId="{CD24520C-A0D9-40FB-9CFA-267B0E96ED7E}" type="pres">
      <dgm:prSet presAssocID="{CEDB2652-48CF-4EA4-8099-B910F108FD5D}" presName="Name25" presStyleLbl="parChTrans1D1" presStyleIdx="1" presStyleCnt="8"/>
      <dgm:spPr/>
    </dgm:pt>
    <dgm:pt modelId="{25905AFF-26B2-47AA-A151-DE89063D5CDA}" type="pres">
      <dgm:prSet presAssocID="{8B15564B-7BDC-4961-BA8E-BC728EE2C55B}" presName="node" presStyleCnt="0"/>
      <dgm:spPr/>
    </dgm:pt>
    <dgm:pt modelId="{8386245A-4B7C-4E01-8D21-F52B4C359D90}" type="pres">
      <dgm:prSet presAssocID="{8B15564B-7BDC-4961-BA8E-BC728EE2C55B}" presName="parentNode" presStyleLbl="node1" presStyleIdx="2" presStyleCnt="9" custScaleX="232792" custScaleY="208731" custLinFactX="60824" custLinFactNeighborX="100000" custLinFactNeighborY="-37840">
        <dgm:presLayoutVars>
          <dgm:chMax val="1"/>
          <dgm:bulletEnabled val="1"/>
        </dgm:presLayoutVars>
      </dgm:prSet>
      <dgm:spPr>
        <a:xfrm>
          <a:off x="3772951" y="1349547"/>
          <a:ext cx="1159746" cy="1159746"/>
        </a:xfrm>
        <a:prstGeom prst="ellipse">
          <a:avLst/>
        </a:prstGeom>
      </dgm:spPr>
    </dgm:pt>
    <dgm:pt modelId="{AB5B4750-8185-4360-8B57-D2FB69D0EF62}" type="pres">
      <dgm:prSet presAssocID="{8B15564B-7BDC-4961-BA8E-BC728EE2C55B}" presName="childNode" presStyleLbl="revTx" presStyleIdx="0" presStyleCnt="0">
        <dgm:presLayoutVars>
          <dgm:bulletEnabled val="1"/>
        </dgm:presLayoutVars>
      </dgm:prSet>
      <dgm:spPr/>
    </dgm:pt>
    <dgm:pt modelId="{525832BF-43D1-48BD-B609-2607AFEA4812}" type="pres">
      <dgm:prSet presAssocID="{2F2A3608-178D-4B72-AE8A-2624CC4F0134}" presName="Name25" presStyleLbl="parChTrans1D1" presStyleIdx="2" presStyleCnt="8"/>
      <dgm:spPr/>
    </dgm:pt>
    <dgm:pt modelId="{A2EC5022-B281-48E4-85E8-989770BDFA0F}" type="pres">
      <dgm:prSet presAssocID="{4EE09420-A62D-459D-B513-6FA7A4423008}" presName="node" presStyleCnt="0"/>
      <dgm:spPr/>
    </dgm:pt>
    <dgm:pt modelId="{F2773446-3BEE-4E5D-A0F5-0FCAB892F2B6}" type="pres">
      <dgm:prSet presAssocID="{4EE09420-A62D-459D-B513-6FA7A4423008}" presName="parentNode" presStyleLbl="node1" presStyleIdx="3" presStyleCnt="9" custScaleX="244359" custScaleY="236285" custLinFactNeighborX="-7370" custLinFactNeighborY="86751">
        <dgm:presLayoutVars>
          <dgm:chMax val="1"/>
          <dgm:bulletEnabled val="1"/>
        </dgm:presLayoutVars>
      </dgm:prSet>
      <dgm:spPr>
        <a:xfrm>
          <a:off x="3661184" y="2883503"/>
          <a:ext cx="1215628" cy="1215628"/>
        </a:xfrm>
        <a:prstGeom prst="ellipse">
          <a:avLst/>
        </a:prstGeom>
      </dgm:spPr>
    </dgm:pt>
    <dgm:pt modelId="{0AACC6D3-A621-4736-A0BA-1F67FDEA7626}" type="pres">
      <dgm:prSet presAssocID="{4EE09420-A62D-459D-B513-6FA7A4423008}" presName="childNode" presStyleLbl="revTx" presStyleIdx="0" presStyleCnt="0">
        <dgm:presLayoutVars>
          <dgm:bulletEnabled val="1"/>
        </dgm:presLayoutVars>
      </dgm:prSet>
      <dgm:spPr/>
    </dgm:pt>
    <dgm:pt modelId="{F7C8D7EE-79FD-4176-BACC-35E80D4B4509}" type="pres">
      <dgm:prSet presAssocID="{6EE51E3C-99ED-4ECC-B5A1-0620309B6A2D}" presName="Name25" presStyleLbl="parChTrans1D1" presStyleIdx="3" presStyleCnt="8"/>
      <dgm:spPr/>
    </dgm:pt>
    <dgm:pt modelId="{2A335E4F-9616-4E78-A778-848FC7F2C2A0}" type="pres">
      <dgm:prSet presAssocID="{71739352-68CE-47E8-B219-8315A4859F24}" presName="node" presStyleCnt="0"/>
      <dgm:spPr/>
    </dgm:pt>
    <dgm:pt modelId="{968D6675-7421-4A4E-8BEC-C6B8AD15BC48}" type="pres">
      <dgm:prSet presAssocID="{71739352-68CE-47E8-B219-8315A4859F24}" presName="parentNode" presStyleLbl="node1" presStyleIdx="4" presStyleCnt="9" custScaleX="275157" custScaleY="261928" custLinFactX="100000" custLinFactNeighborX="121324" custLinFactNeighborY="82518">
        <dgm:presLayoutVars>
          <dgm:chMax val="1"/>
          <dgm:bulletEnabled val="1"/>
        </dgm:presLayoutVars>
      </dgm:prSet>
      <dgm:spPr>
        <a:xfrm>
          <a:off x="2878157" y="4239745"/>
          <a:ext cx="1215628" cy="1215628"/>
        </a:xfrm>
        <a:prstGeom prst="ellipse">
          <a:avLst/>
        </a:prstGeom>
      </dgm:spPr>
    </dgm:pt>
    <dgm:pt modelId="{2D8A6F65-C887-418A-A256-B216F7131D30}" type="pres">
      <dgm:prSet presAssocID="{71739352-68CE-47E8-B219-8315A4859F24}" presName="childNode" presStyleLbl="revTx" presStyleIdx="0" presStyleCnt="0">
        <dgm:presLayoutVars>
          <dgm:bulletEnabled val="1"/>
        </dgm:presLayoutVars>
      </dgm:prSet>
      <dgm:spPr/>
    </dgm:pt>
    <dgm:pt modelId="{62D756AE-784E-4E02-8DE6-4CE9FE60A903}" type="pres">
      <dgm:prSet presAssocID="{7C44C999-BB86-479B-A0F7-91257B53B10C}" presName="Name25" presStyleLbl="parChTrans1D1" presStyleIdx="4" presStyleCnt="8"/>
      <dgm:spPr/>
    </dgm:pt>
    <dgm:pt modelId="{4D4275E6-EED6-4AD2-8475-27313D09858F}" type="pres">
      <dgm:prSet presAssocID="{BB9C287D-DEAA-4792-B070-199CED742162}" presName="node" presStyleCnt="0"/>
      <dgm:spPr/>
    </dgm:pt>
    <dgm:pt modelId="{B85F612D-29A0-41DC-BBF8-F99143E6E96A}" type="pres">
      <dgm:prSet presAssocID="{BB9C287D-DEAA-4792-B070-199CED742162}" presName="parentNode" presStyleLbl="node1" presStyleIdx="5" presStyleCnt="9" custScaleX="291720" custScaleY="281149" custLinFactY="27336" custLinFactNeighborX="-52819" custLinFactNeighborY="100000">
        <dgm:presLayoutVars>
          <dgm:chMax val="1"/>
          <dgm:bulletEnabled val="1"/>
        </dgm:presLayoutVars>
      </dgm:prSet>
      <dgm:spPr>
        <a:prstGeom prst="ellipse">
          <a:avLst/>
        </a:prstGeom>
      </dgm:spPr>
    </dgm:pt>
    <dgm:pt modelId="{64BC03E9-E24E-4CA2-9D3F-6B5C53302B6C}" type="pres">
      <dgm:prSet presAssocID="{BB9C287D-DEAA-4792-B070-199CED742162}" presName="childNode" presStyleLbl="revTx" presStyleIdx="0" presStyleCnt="0">
        <dgm:presLayoutVars>
          <dgm:bulletEnabled val="1"/>
        </dgm:presLayoutVars>
      </dgm:prSet>
      <dgm:spPr/>
    </dgm:pt>
    <dgm:pt modelId="{90D5D2B4-40A8-45E6-9BAD-715B64E45C17}" type="pres">
      <dgm:prSet presAssocID="{73EFCCA8-447E-46B6-A61B-0F8EFE8016AD}" presName="Name25" presStyleLbl="parChTrans1D1" presStyleIdx="5" presStyleCnt="8"/>
      <dgm:spPr/>
    </dgm:pt>
    <dgm:pt modelId="{C3346F95-2461-4C99-A41D-E6DDFF512E8A}" type="pres">
      <dgm:prSet presAssocID="{C42300E2-25D4-42F7-A6FA-019645E9C092}" presName="node" presStyleCnt="0"/>
      <dgm:spPr/>
    </dgm:pt>
    <dgm:pt modelId="{F6456D54-A810-4FD2-BDEA-D80DB54786E4}" type="pres">
      <dgm:prSet presAssocID="{C42300E2-25D4-42F7-A6FA-019645E9C092}" presName="parentNode" presStyleLbl="node1" presStyleIdx="6" presStyleCnt="9" custScaleX="316994" custScaleY="262173" custLinFactX="-300000" custLinFactY="-260922" custLinFactNeighborX="-324601" custLinFactNeighborY="-300000">
        <dgm:presLayoutVars>
          <dgm:chMax val="1"/>
          <dgm:bulletEnabled val="1"/>
        </dgm:presLayoutVars>
      </dgm:prSet>
      <dgm:spPr>
        <a:xfrm>
          <a:off x="3332869" y="4158231"/>
          <a:ext cx="1761613" cy="1715435"/>
        </a:xfrm>
        <a:prstGeom prst="ellipse">
          <a:avLst/>
        </a:prstGeom>
      </dgm:spPr>
    </dgm:pt>
    <dgm:pt modelId="{78B53BB2-F876-4CD3-8EFB-85C6EFF6838F}" type="pres">
      <dgm:prSet presAssocID="{C42300E2-25D4-42F7-A6FA-019645E9C092}" presName="childNode" presStyleLbl="revTx" presStyleIdx="0" presStyleCnt="0">
        <dgm:presLayoutVars>
          <dgm:bulletEnabled val="1"/>
        </dgm:presLayoutVars>
      </dgm:prSet>
      <dgm:spPr/>
    </dgm:pt>
    <dgm:pt modelId="{1EABCCD0-4A41-4DBB-B2C6-099A94D8D3E2}" type="pres">
      <dgm:prSet presAssocID="{9B3194FD-DD76-430F-B251-430E82121A6A}" presName="Name25" presStyleLbl="parChTrans1D1" presStyleIdx="6" presStyleCnt="8"/>
      <dgm:spPr/>
    </dgm:pt>
    <dgm:pt modelId="{BDB2D96D-A270-40A7-BE2D-AF7620382963}" type="pres">
      <dgm:prSet presAssocID="{15E491D4-8030-4446-8BB1-0999E5084C46}" presName="node" presStyleCnt="0"/>
      <dgm:spPr/>
    </dgm:pt>
    <dgm:pt modelId="{71E11952-E3A2-41DE-B4D8-6582D6B6A99C}" type="pres">
      <dgm:prSet presAssocID="{15E491D4-8030-4446-8BB1-0999E5084C46}" presName="parentNode" presStyleLbl="node1" presStyleIdx="7" presStyleCnt="9" custScaleX="257578" custScaleY="238490" custLinFactX="-100000" custLinFactNeighborX="-171094" custLinFactNeighborY="-20515">
        <dgm:presLayoutVars>
          <dgm:chMax val="1"/>
          <dgm:bulletEnabled val="1"/>
        </dgm:presLayoutVars>
      </dgm:prSet>
      <dgm:spPr>
        <a:prstGeom prst="ellipse">
          <a:avLst/>
        </a:prstGeom>
      </dgm:spPr>
    </dgm:pt>
    <dgm:pt modelId="{A3AB77EB-2D98-4B18-AB07-6C620E5FBF4E}" type="pres">
      <dgm:prSet presAssocID="{15E491D4-8030-4446-8BB1-0999E5084C46}" presName="childNode" presStyleLbl="revTx" presStyleIdx="0" presStyleCnt="0">
        <dgm:presLayoutVars>
          <dgm:bulletEnabled val="1"/>
        </dgm:presLayoutVars>
      </dgm:prSet>
      <dgm:spPr/>
    </dgm:pt>
    <dgm:pt modelId="{6C6CF3B7-70D8-42BA-A989-96E784D22303}" type="pres">
      <dgm:prSet presAssocID="{50A43C7E-7D9C-49C9-AF23-8CC3EAC462CB}" presName="Name25" presStyleLbl="parChTrans1D1" presStyleIdx="7" presStyleCnt="8"/>
      <dgm:spPr/>
    </dgm:pt>
    <dgm:pt modelId="{23645B0E-6F46-45E4-8A0A-F180A7E56299}" type="pres">
      <dgm:prSet presAssocID="{FDA8307E-353B-4165-A674-8EB39EB6E174}" presName="node" presStyleCnt="0"/>
      <dgm:spPr/>
    </dgm:pt>
    <dgm:pt modelId="{0333D7D0-47D0-4F99-B1C9-92120638712A}" type="pres">
      <dgm:prSet presAssocID="{FDA8307E-353B-4165-A674-8EB39EB6E174}" presName="parentNode" presStyleLbl="node1" presStyleIdx="8" presStyleCnt="9" custScaleX="278841" custScaleY="241268" custLinFactX="-259693" custLinFactNeighborX="-300000" custLinFactNeighborY="-90251">
        <dgm:presLayoutVars>
          <dgm:chMax val="1"/>
          <dgm:bulletEnabled val="1"/>
        </dgm:presLayoutVars>
      </dgm:prSet>
      <dgm:spPr>
        <a:prstGeom prst="ellipse">
          <a:avLst/>
        </a:prstGeom>
      </dgm:spPr>
    </dgm:pt>
    <dgm:pt modelId="{B185EF40-989A-4A95-AB1C-53E8EEA6FA3A}" type="pres">
      <dgm:prSet presAssocID="{FDA8307E-353B-4165-A674-8EB39EB6E174}" presName="childNode" presStyleLbl="revTx" presStyleIdx="0" presStyleCnt="0">
        <dgm:presLayoutVars>
          <dgm:bulletEnabled val="1"/>
        </dgm:presLayoutVars>
      </dgm:prSet>
      <dgm:spPr/>
    </dgm:pt>
  </dgm:ptLst>
  <dgm:cxnLst>
    <dgm:cxn modelId="{BA0C8703-0D48-41B0-988C-D58B56F199F5}" srcId="{9630C61F-6A0C-4D3D-95A7-BFE2ABC38CB9}" destId="{BB9C287D-DEAA-4792-B070-199CED742162}" srcOrd="4" destOrd="0" parTransId="{7C44C999-BB86-479B-A0F7-91257B53B10C}" sibTransId="{78484138-7715-4D8B-BCAF-1CE293D0B8D9}"/>
    <dgm:cxn modelId="{C7EA3A12-6FB3-4AF7-B1C0-C3807017D78A}" type="presOf" srcId="{9630C61F-6A0C-4D3D-95A7-BFE2ABC38CB9}" destId="{54588A96-E509-47F0-B85E-C3D627B5C71B}" srcOrd="0" destOrd="0" presId="urn:microsoft.com/office/officeart/2005/8/layout/radial2"/>
    <dgm:cxn modelId="{87473629-1438-4A18-B543-EA1B1E6167C2}" type="presOf" srcId="{BB9C287D-DEAA-4792-B070-199CED742162}" destId="{B85F612D-29A0-41DC-BBF8-F99143E6E96A}" srcOrd="0" destOrd="0" presId="urn:microsoft.com/office/officeart/2005/8/layout/radial2"/>
    <dgm:cxn modelId="{8A403A3F-9BB3-4AE5-9944-4FB0803195C9}" type="presOf" srcId="{CEDB2652-48CF-4EA4-8099-B910F108FD5D}" destId="{CD24520C-A0D9-40FB-9CFA-267B0E96ED7E}" srcOrd="0" destOrd="0" presId="urn:microsoft.com/office/officeart/2005/8/layout/radial2"/>
    <dgm:cxn modelId="{91019443-4F09-4E75-97C5-20F17D3D8B6A}" type="presOf" srcId="{FDA8307E-353B-4165-A674-8EB39EB6E174}" destId="{0333D7D0-47D0-4F99-B1C9-92120638712A}" srcOrd="0" destOrd="0" presId="urn:microsoft.com/office/officeart/2005/8/layout/radial2"/>
    <dgm:cxn modelId="{4F402244-95FC-4C33-BDB1-4D50A4A4589E}" type="presOf" srcId="{7C44C999-BB86-479B-A0F7-91257B53B10C}" destId="{62D756AE-784E-4E02-8DE6-4CE9FE60A903}" srcOrd="0" destOrd="0" presId="urn:microsoft.com/office/officeart/2005/8/layout/radial2"/>
    <dgm:cxn modelId="{DE210046-EBFA-4521-9751-A2CE42084700}" srcId="{9630C61F-6A0C-4D3D-95A7-BFE2ABC38CB9}" destId="{FDA8307E-353B-4165-A674-8EB39EB6E174}" srcOrd="7" destOrd="0" parTransId="{50A43C7E-7D9C-49C9-AF23-8CC3EAC462CB}" sibTransId="{62D16255-A721-4D53-A50D-7235E41F46BA}"/>
    <dgm:cxn modelId="{BDCC6347-5F25-4F15-8557-9AAF85018470}" type="presOf" srcId="{4EBD9307-88DB-4020-8AEC-445A64C02058}" destId="{DDEEAFEC-3FDA-42CD-BC32-121083F38249}" srcOrd="0" destOrd="0" presId="urn:microsoft.com/office/officeart/2005/8/layout/radial2"/>
    <dgm:cxn modelId="{BB6AB857-F0B1-43D7-9D47-2D17E2D51B06}" srcId="{9630C61F-6A0C-4D3D-95A7-BFE2ABC38CB9}" destId="{8B15564B-7BDC-4961-BA8E-BC728EE2C55B}" srcOrd="1" destOrd="0" parTransId="{CEDB2652-48CF-4EA4-8099-B910F108FD5D}" sibTransId="{7B44F993-BE78-4CC2-BF01-1B2450BEDCF2}"/>
    <dgm:cxn modelId="{083DFB5C-92FC-4B79-8423-69C7C7CE4C77}" srcId="{9630C61F-6A0C-4D3D-95A7-BFE2ABC38CB9}" destId="{71739352-68CE-47E8-B219-8315A4859F24}" srcOrd="3" destOrd="0" parTransId="{6EE51E3C-99ED-4ECC-B5A1-0620309B6A2D}" sibTransId="{9E57230B-5341-4649-A410-66E864C15CE7}"/>
    <dgm:cxn modelId="{80188F80-3233-4AB4-A792-6E17488DC28B}" type="presOf" srcId="{15E491D4-8030-4446-8BB1-0999E5084C46}" destId="{71E11952-E3A2-41DE-B4D8-6582D6B6A99C}" srcOrd="0" destOrd="0" presId="urn:microsoft.com/office/officeart/2005/8/layout/radial2"/>
    <dgm:cxn modelId="{BF689986-5D2F-4E06-BA70-8022798DCF14}" srcId="{9630C61F-6A0C-4D3D-95A7-BFE2ABC38CB9}" destId="{C42300E2-25D4-42F7-A6FA-019645E9C092}" srcOrd="5" destOrd="0" parTransId="{73EFCCA8-447E-46B6-A61B-0F8EFE8016AD}" sibTransId="{C0CE083C-6D95-4974-B603-DC76F73B349C}"/>
    <dgm:cxn modelId="{3FD49B8A-2E37-4985-9521-C116C36674D5}" type="presOf" srcId="{71739352-68CE-47E8-B219-8315A4859F24}" destId="{968D6675-7421-4A4E-8BEC-C6B8AD15BC48}" srcOrd="0" destOrd="0" presId="urn:microsoft.com/office/officeart/2005/8/layout/radial2"/>
    <dgm:cxn modelId="{972CC990-4B11-4F57-990F-305E130134C4}" type="presOf" srcId="{2F2A3608-178D-4B72-AE8A-2624CC4F0134}" destId="{525832BF-43D1-48BD-B609-2607AFEA4812}" srcOrd="0" destOrd="0" presId="urn:microsoft.com/office/officeart/2005/8/layout/radial2"/>
    <dgm:cxn modelId="{31504DA4-852B-4058-9A88-9BB12176B0C3}" srcId="{9630C61F-6A0C-4D3D-95A7-BFE2ABC38CB9}" destId="{4EE09420-A62D-459D-B513-6FA7A4423008}" srcOrd="2" destOrd="0" parTransId="{2F2A3608-178D-4B72-AE8A-2624CC4F0134}" sibTransId="{8B11CF50-E312-472C-A5AB-26CFA294293F}"/>
    <dgm:cxn modelId="{B14EC0AE-DBC9-4B5C-95A7-119550C50A89}" type="presOf" srcId="{74160700-48F8-4492-A1A6-1ED9B9CC533E}" destId="{01A8FC5B-2338-4754-9CF4-DCEF594E5E7E}" srcOrd="0" destOrd="0" presId="urn:microsoft.com/office/officeart/2005/8/layout/radial2"/>
    <dgm:cxn modelId="{301BAAAF-784C-4242-8773-B76984E6931E}" type="presOf" srcId="{73EFCCA8-447E-46B6-A61B-0F8EFE8016AD}" destId="{90D5D2B4-40A8-45E6-9BAD-715B64E45C17}" srcOrd="0" destOrd="0" presId="urn:microsoft.com/office/officeart/2005/8/layout/radial2"/>
    <dgm:cxn modelId="{DA62CFB8-195C-4DA8-9EF8-FA9C572E59D4}" type="presOf" srcId="{50A43C7E-7D9C-49C9-AF23-8CC3EAC462CB}" destId="{6C6CF3B7-70D8-42BA-A989-96E784D22303}" srcOrd="0" destOrd="0" presId="urn:microsoft.com/office/officeart/2005/8/layout/radial2"/>
    <dgm:cxn modelId="{A09821C4-A986-4CAC-924E-C898BE1464BE}" type="presOf" srcId="{4EE09420-A62D-459D-B513-6FA7A4423008}" destId="{F2773446-3BEE-4E5D-A0F5-0FCAB892F2B6}" srcOrd="0" destOrd="0" presId="urn:microsoft.com/office/officeart/2005/8/layout/radial2"/>
    <dgm:cxn modelId="{432293CE-96AE-4122-BA58-57C290B64455}" srcId="{9630C61F-6A0C-4D3D-95A7-BFE2ABC38CB9}" destId="{15E491D4-8030-4446-8BB1-0999E5084C46}" srcOrd="6" destOrd="0" parTransId="{9B3194FD-DD76-430F-B251-430E82121A6A}" sibTransId="{E3BAF2FC-6BC1-4F10-9519-DD72660AA3E8}"/>
    <dgm:cxn modelId="{4117B9D2-708C-4A62-ADD9-C1B82571E43E}" type="presOf" srcId="{9B3194FD-DD76-430F-B251-430E82121A6A}" destId="{1EABCCD0-4A41-4DBB-B2C6-099A94D8D3E2}" srcOrd="0" destOrd="0" presId="urn:microsoft.com/office/officeart/2005/8/layout/radial2"/>
    <dgm:cxn modelId="{730130D7-AFE4-4DA8-92CB-146B5B90FEB6}" type="presOf" srcId="{6EE51E3C-99ED-4ECC-B5A1-0620309B6A2D}" destId="{F7C8D7EE-79FD-4176-BACC-35E80D4B4509}" srcOrd="0" destOrd="0" presId="urn:microsoft.com/office/officeart/2005/8/layout/radial2"/>
    <dgm:cxn modelId="{639B52DB-94D3-4FE1-82C0-D2E354B26CCB}" type="presOf" srcId="{C42300E2-25D4-42F7-A6FA-019645E9C092}" destId="{F6456D54-A810-4FD2-BDEA-D80DB54786E4}" srcOrd="0" destOrd="0" presId="urn:microsoft.com/office/officeart/2005/8/layout/radial2"/>
    <dgm:cxn modelId="{CD7CFEDD-E09D-4A59-80F6-02E8D5366564}" srcId="{9630C61F-6A0C-4D3D-95A7-BFE2ABC38CB9}" destId="{74160700-48F8-4492-A1A6-1ED9B9CC533E}" srcOrd="0" destOrd="0" parTransId="{4EBD9307-88DB-4020-8AEC-445A64C02058}" sibTransId="{FCADBA78-28DE-498C-9850-501D8BC022A2}"/>
    <dgm:cxn modelId="{EA1D48F6-8417-4593-A988-40D3EDD7E22B}" type="presOf" srcId="{8B15564B-7BDC-4961-BA8E-BC728EE2C55B}" destId="{8386245A-4B7C-4E01-8D21-F52B4C359D90}" srcOrd="0" destOrd="0" presId="urn:microsoft.com/office/officeart/2005/8/layout/radial2"/>
    <dgm:cxn modelId="{F7C58E75-330B-48EE-9B7E-AD063CA2BC59}" type="presParOf" srcId="{54588A96-E509-47F0-B85E-C3D627B5C71B}" destId="{22C227E2-06F7-4990-BC4E-47DD7C8756CB}" srcOrd="0" destOrd="0" presId="urn:microsoft.com/office/officeart/2005/8/layout/radial2"/>
    <dgm:cxn modelId="{91938B3B-2008-4CC5-8FF5-C591DEAA7353}" type="presParOf" srcId="{22C227E2-06F7-4990-BC4E-47DD7C8756CB}" destId="{E5D71B7E-732F-46BE-AAC0-B2993A72C6FF}" srcOrd="0" destOrd="0" presId="urn:microsoft.com/office/officeart/2005/8/layout/radial2"/>
    <dgm:cxn modelId="{8D3A71F7-7898-41DB-AD1A-0BF3066C31EF}" type="presParOf" srcId="{E5D71B7E-732F-46BE-AAC0-B2993A72C6FF}" destId="{AC03C864-6306-403C-B190-568F6735BCD3}" srcOrd="0" destOrd="0" presId="urn:microsoft.com/office/officeart/2005/8/layout/radial2"/>
    <dgm:cxn modelId="{844AB783-B7FC-4A90-959C-CB2D59CD78F9}" type="presParOf" srcId="{E5D71B7E-732F-46BE-AAC0-B2993A72C6FF}" destId="{3CDB0659-8000-49AB-80D1-FAA9A9CCB90A}" srcOrd="1" destOrd="0" presId="urn:microsoft.com/office/officeart/2005/8/layout/radial2"/>
    <dgm:cxn modelId="{1C937D51-00D4-4072-845F-74DC5D05FA69}" type="presParOf" srcId="{22C227E2-06F7-4990-BC4E-47DD7C8756CB}" destId="{DDEEAFEC-3FDA-42CD-BC32-121083F38249}" srcOrd="1" destOrd="0" presId="urn:microsoft.com/office/officeart/2005/8/layout/radial2"/>
    <dgm:cxn modelId="{44348CBD-4944-46F9-8E10-4CFD921EE8D3}" type="presParOf" srcId="{22C227E2-06F7-4990-BC4E-47DD7C8756CB}" destId="{C026884A-1030-4A79-B9F7-AA1CF21B6AF7}" srcOrd="2" destOrd="0" presId="urn:microsoft.com/office/officeart/2005/8/layout/radial2"/>
    <dgm:cxn modelId="{9033A7AA-F433-4FEB-A541-4C6301AD0244}" type="presParOf" srcId="{C026884A-1030-4A79-B9F7-AA1CF21B6AF7}" destId="{01A8FC5B-2338-4754-9CF4-DCEF594E5E7E}" srcOrd="0" destOrd="0" presId="urn:microsoft.com/office/officeart/2005/8/layout/radial2"/>
    <dgm:cxn modelId="{67FD89B0-448A-40EF-A29F-B8CC24183F87}" type="presParOf" srcId="{C026884A-1030-4A79-B9F7-AA1CF21B6AF7}" destId="{46905CE6-F67D-48BC-850F-750E49C62750}" srcOrd="1" destOrd="0" presId="urn:microsoft.com/office/officeart/2005/8/layout/radial2"/>
    <dgm:cxn modelId="{DB323DFE-0F58-4A81-8449-3EE549B74AC9}" type="presParOf" srcId="{22C227E2-06F7-4990-BC4E-47DD7C8756CB}" destId="{CD24520C-A0D9-40FB-9CFA-267B0E96ED7E}" srcOrd="3" destOrd="0" presId="urn:microsoft.com/office/officeart/2005/8/layout/radial2"/>
    <dgm:cxn modelId="{97063C1F-B2E1-46ED-994C-C4C75C288FE3}" type="presParOf" srcId="{22C227E2-06F7-4990-BC4E-47DD7C8756CB}" destId="{25905AFF-26B2-47AA-A151-DE89063D5CDA}" srcOrd="4" destOrd="0" presId="urn:microsoft.com/office/officeart/2005/8/layout/radial2"/>
    <dgm:cxn modelId="{3CA09F1C-59BA-4197-848E-3CB72C3079E2}" type="presParOf" srcId="{25905AFF-26B2-47AA-A151-DE89063D5CDA}" destId="{8386245A-4B7C-4E01-8D21-F52B4C359D90}" srcOrd="0" destOrd="0" presId="urn:microsoft.com/office/officeart/2005/8/layout/radial2"/>
    <dgm:cxn modelId="{2FF70536-3494-4287-A487-0CD7739EA6CC}" type="presParOf" srcId="{25905AFF-26B2-47AA-A151-DE89063D5CDA}" destId="{AB5B4750-8185-4360-8B57-D2FB69D0EF62}" srcOrd="1" destOrd="0" presId="urn:microsoft.com/office/officeart/2005/8/layout/radial2"/>
    <dgm:cxn modelId="{120D5CFE-3067-4D1F-8E62-B28AD4ECED0A}" type="presParOf" srcId="{22C227E2-06F7-4990-BC4E-47DD7C8756CB}" destId="{525832BF-43D1-48BD-B609-2607AFEA4812}" srcOrd="5" destOrd="0" presId="urn:microsoft.com/office/officeart/2005/8/layout/radial2"/>
    <dgm:cxn modelId="{1DD4B49C-C03F-4AB9-BDAB-10689D9186A0}" type="presParOf" srcId="{22C227E2-06F7-4990-BC4E-47DD7C8756CB}" destId="{A2EC5022-B281-48E4-85E8-989770BDFA0F}" srcOrd="6" destOrd="0" presId="urn:microsoft.com/office/officeart/2005/8/layout/radial2"/>
    <dgm:cxn modelId="{0D88E548-C8E6-443F-82D8-C13DFA826086}" type="presParOf" srcId="{A2EC5022-B281-48E4-85E8-989770BDFA0F}" destId="{F2773446-3BEE-4E5D-A0F5-0FCAB892F2B6}" srcOrd="0" destOrd="0" presId="urn:microsoft.com/office/officeart/2005/8/layout/radial2"/>
    <dgm:cxn modelId="{46861208-246B-4774-83D5-8D040EEF607C}" type="presParOf" srcId="{A2EC5022-B281-48E4-85E8-989770BDFA0F}" destId="{0AACC6D3-A621-4736-A0BA-1F67FDEA7626}" srcOrd="1" destOrd="0" presId="urn:microsoft.com/office/officeart/2005/8/layout/radial2"/>
    <dgm:cxn modelId="{D7C02688-10ED-4AA1-83CB-4989635B4375}" type="presParOf" srcId="{22C227E2-06F7-4990-BC4E-47DD7C8756CB}" destId="{F7C8D7EE-79FD-4176-BACC-35E80D4B4509}" srcOrd="7" destOrd="0" presId="urn:microsoft.com/office/officeart/2005/8/layout/radial2"/>
    <dgm:cxn modelId="{DB831448-CE9B-4445-9FF4-ACF4FEE77378}" type="presParOf" srcId="{22C227E2-06F7-4990-BC4E-47DD7C8756CB}" destId="{2A335E4F-9616-4E78-A778-848FC7F2C2A0}" srcOrd="8" destOrd="0" presId="urn:microsoft.com/office/officeart/2005/8/layout/radial2"/>
    <dgm:cxn modelId="{B092E284-696F-4864-8071-4F43AD5DE0FC}" type="presParOf" srcId="{2A335E4F-9616-4E78-A778-848FC7F2C2A0}" destId="{968D6675-7421-4A4E-8BEC-C6B8AD15BC48}" srcOrd="0" destOrd="0" presId="urn:microsoft.com/office/officeart/2005/8/layout/radial2"/>
    <dgm:cxn modelId="{80D236E1-B9BD-4A58-87B5-8CA7B7930E04}" type="presParOf" srcId="{2A335E4F-9616-4E78-A778-848FC7F2C2A0}" destId="{2D8A6F65-C887-418A-A256-B216F7131D30}" srcOrd="1" destOrd="0" presId="urn:microsoft.com/office/officeart/2005/8/layout/radial2"/>
    <dgm:cxn modelId="{4973B565-A238-4AAB-8B4E-B12E727A6109}" type="presParOf" srcId="{22C227E2-06F7-4990-BC4E-47DD7C8756CB}" destId="{62D756AE-784E-4E02-8DE6-4CE9FE60A903}" srcOrd="9" destOrd="0" presId="urn:microsoft.com/office/officeart/2005/8/layout/radial2"/>
    <dgm:cxn modelId="{EC6C7856-A10A-4933-9212-46ECD28BAC38}" type="presParOf" srcId="{22C227E2-06F7-4990-BC4E-47DD7C8756CB}" destId="{4D4275E6-EED6-4AD2-8475-27313D09858F}" srcOrd="10" destOrd="0" presId="urn:microsoft.com/office/officeart/2005/8/layout/radial2"/>
    <dgm:cxn modelId="{33CA96EC-D4FA-421D-A709-A30F82E954ED}" type="presParOf" srcId="{4D4275E6-EED6-4AD2-8475-27313D09858F}" destId="{B85F612D-29A0-41DC-BBF8-F99143E6E96A}" srcOrd="0" destOrd="0" presId="urn:microsoft.com/office/officeart/2005/8/layout/radial2"/>
    <dgm:cxn modelId="{3D8B13E4-D13A-4A9B-A270-8458A5E2C487}" type="presParOf" srcId="{4D4275E6-EED6-4AD2-8475-27313D09858F}" destId="{64BC03E9-E24E-4CA2-9D3F-6B5C53302B6C}" srcOrd="1" destOrd="0" presId="urn:microsoft.com/office/officeart/2005/8/layout/radial2"/>
    <dgm:cxn modelId="{9349D22C-B7F8-4A6B-9FAF-645EE67C34E0}" type="presParOf" srcId="{22C227E2-06F7-4990-BC4E-47DD7C8756CB}" destId="{90D5D2B4-40A8-45E6-9BAD-715B64E45C17}" srcOrd="11" destOrd="0" presId="urn:microsoft.com/office/officeart/2005/8/layout/radial2"/>
    <dgm:cxn modelId="{AA465249-3EA2-4D63-8DF6-2B8F7C806D5E}" type="presParOf" srcId="{22C227E2-06F7-4990-BC4E-47DD7C8756CB}" destId="{C3346F95-2461-4C99-A41D-E6DDFF512E8A}" srcOrd="12" destOrd="0" presId="urn:microsoft.com/office/officeart/2005/8/layout/radial2"/>
    <dgm:cxn modelId="{4E8067BD-4645-4920-92CF-C213B38ED9A0}" type="presParOf" srcId="{C3346F95-2461-4C99-A41D-E6DDFF512E8A}" destId="{F6456D54-A810-4FD2-BDEA-D80DB54786E4}" srcOrd="0" destOrd="0" presId="urn:microsoft.com/office/officeart/2005/8/layout/radial2"/>
    <dgm:cxn modelId="{6ABC5999-7B03-4A3E-ACC0-9D2B3E308970}" type="presParOf" srcId="{C3346F95-2461-4C99-A41D-E6DDFF512E8A}" destId="{78B53BB2-F876-4CD3-8EFB-85C6EFF6838F}" srcOrd="1" destOrd="0" presId="urn:microsoft.com/office/officeart/2005/8/layout/radial2"/>
    <dgm:cxn modelId="{DB570FE1-DF12-4107-BBAD-BF450B73F96C}" type="presParOf" srcId="{22C227E2-06F7-4990-BC4E-47DD7C8756CB}" destId="{1EABCCD0-4A41-4DBB-B2C6-099A94D8D3E2}" srcOrd="13" destOrd="0" presId="urn:microsoft.com/office/officeart/2005/8/layout/radial2"/>
    <dgm:cxn modelId="{429D9DBA-8FA6-4883-B712-06A18170D4F0}" type="presParOf" srcId="{22C227E2-06F7-4990-BC4E-47DD7C8756CB}" destId="{BDB2D96D-A270-40A7-BE2D-AF7620382963}" srcOrd="14" destOrd="0" presId="urn:microsoft.com/office/officeart/2005/8/layout/radial2"/>
    <dgm:cxn modelId="{48457957-C19D-4551-9A32-86E34F828B4C}" type="presParOf" srcId="{BDB2D96D-A270-40A7-BE2D-AF7620382963}" destId="{71E11952-E3A2-41DE-B4D8-6582D6B6A99C}" srcOrd="0" destOrd="0" presId="urn:microsoft.com/office/officeart/2005/8/layout/radial2"/>
    <dgm:cxn modelId="{57F8AC5E-EC16-44BE-B642-5AEE468B1F99}" type="presParOf" srcId="{BDB2D96D-A270-40A7-BE2D-AF7620382963}" destId="{A3AB77EB-2D98-4B18-AB07-6C620E5FBF4E}" srcOrd="1" destOrd="0" presId="urn:microsoft.com/office/officeart/2005/8/layout/radial2"/>
    <dgm:cxn modelId="{CC3C0D49-05D5-472D-9132-CF02C97D8869}" type="presParOf" srcId="{22C227E2-06F7-4990-BC4E-47DD7C8756CB}" destId="{6C6CF3B7-70D8-42BA-A989-96E784D22303}" srcOrd="15" destOrd="0" presId="urn:microsoft.com/office/officeart/2005/8/layout/radial2"/>
    <dgm:cxn modelId="{7DBA5675-11D2-4F8C-92B2-D2F490AF05F1}" type="presParOf" srcId="{22C227E2-06F7-4990-BC4E-47DD7C8756CB}" destId="{23645B0E-6F46-45E4-8A0A-F180A7E56299}" srcOrd="16" destOrd="0" presId="urn:microsoft.com/office/officeart/2005/8/layout/radial2"/>
    <dgm:cxn modelId="{F61F9747-F052-4337-9C3E-BA65CAC28B39}" type="presParOf" srcId="{23645B0E-6F46-45E4-8A0A-F180A7E56299}" destId="{0333D7D0-47D0-4F99-B1C9-92120638712A}" srcOrd="0" destOrd="0" presId="urn:microsoft.com/office/officeart/2005/8/layout/radial2"/>
    <dgm:cxn modelId="{0F6CB538-30D1-4048-82F2-1776B53D93ED}" type="presParOf" srcId="{23645B0E-6F46-45E4-8A0A-F180A7E56299}" destId="{B185EF40-989A-4A95-AB1C-53E8EEA6FA3A}" srcOrd="1" destOrd="0" presId="urn:microsoft.com/office/officeart/2005/8/layout/radial2"/>
  </dgm:cxnLst>
  <dgm:bg>
    <a:solidFill>
      <a:schemeClr val="accent6">
        <a:lumMod val="40000"/>
        <a:lumOff val="6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630C61F-6A0C-4D3D-95A7-BFE2ABC38CB9}"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CA"/>
        </a:p>
      </dgm:t>
    </dgm:pt>
    <dgm:pt modelId="{74160700-48F8-4492-A1A6-1ED9B9CC533E}">
      <dgm:prSet phldrT="[Text]" custT="1"/>
      <dgm:spPr>
        <a:solidFill>
          <a:schemeClr val="accent6">
            <a:lumMod val="75000"/>
          </a:schemeClr>
        </a:solidFill>
      </dgm:spPr>
      <dgm:t>
        <a:bodyPr/>
        <a:lstStyle/>
        <a:p>
          <a:r>
            <a:rPr lang="en-CA" sz="2300" dirty="0"/>
            <a:t>Reading</a:t>
          </a:r>
        </a:p>
      </dgm:t>
    </dgm:pt>
    <dgm:pt modelId="{4EBD9307-88DB-4020-8AEC-445A64C02058}" type="parTrans" cxnId="{CD7CFEDD-E09D-4A59-80F6-02E8D5366564}">
      <dgm:prSet/>
      <dgm:spPr/>
      <dgm:t>
        <a:bodyPr/>
        <a:lstStyle/>
        <a:p>
          <a:endParaRPr lang="en-CA"/>
        </a:p>
      </dgm:t>
    </dgm:pt>
    <dgm:pt modelId="{FCADBA78-28DE-498C-9850-501D8BC022A2}" type="sibTrans" cxnId="{CD7CFEDD-E09D-4A59-80F6-02E8D5366564}">
      <dgm:prSet/>
      <dgm:spPr/>
      <dgm:t>
        <a:bodyPr/>
        <a:lstStyle/>
        <a:p>
          <a:endParaRPr lang="en-CA"/>
        </a:p>
      </dgm:t>
    </dgm:pt>
    <dgm:pt modelId="{8B15564B-7BDC-4961-BA8E-BC728EE2C55B}">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r>
            <a:rPr lang="en-CA" sz="2400" dirty="0"/>
            <a:t>Writing</a:t>
          </a:r>
        </a:p>
      </dgm:t>
    </dgm:pt>
    <dgm:pt modelId="{CEDB2652-48CF-4EA4-8099-B910F108FD5D}" type="parTrans" cxnId="{BB6AB857-F0B1-43D7-9D47-2D17E2D51B06}">
      <dgm:prSet/>
      <dgm:spPr/>
      <dgm:t>
        <a:bodyPr/>
        <a:lstStyle/>
        <a:p>
          <a:endParaRPr lang="en-CA"/>
        </a:p>
      </dgm:t>
    </dgm:pt>
    <dgm:pt modelId="{7B44F993-BE78-4CC2-BF01-1B2450BEDCF2}" type="sibTrans" cxnId="{BB6AB857-F0B1-43D7-9D47-2D17E2D51B06}">
      <dgm:prSet/>
      <dgm:spPr/>
      <dgm:t>
        <a:bodyPr/>
        <a:lstStyle/>
        <a:p>
          <a:endParaRPr lang="en-CA"/>
        </a:p>
      </dgm:t>
    </dgm:pt>
    <dgm:pt modelId="{4EE09420-A62D-459D-B513-6FA7A4423008}">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marL="0" lvl="0" indent="0" algn="ctr" defTabSz="666750">
            <a:lnSpc>
              <a:spcPct val="90000"/>
            </a:lnSpc>
            <a:spcBef>
              <a:spcPct val="0"/>
            </a:spcBef>
            <a:spcAft>
              <a:spcPct val="35000"/>
            </a:spcAft>
            <a:buNone/>
          </a:pPr>
          <a:r>
            <a:rPr lang="en-CA" sz="2400" kern="1200" dirty="0">
              <a:solidFill>
                <a:srgbClr val="FFFFFF"/>
              </a:solidFill>
              <a:latin typeface="Arial"/>
              <a:ea typeface="+mn-ea"/>
              <a:cs typeface="+mn-cs"/>
            </a:rPr>
            <a:t>Digital</a:t>
          </a:r>
          <a:endParaRPr lang="en-CA" sz="2300" kern="1200" dirty="0">
            <a:solidFill>
              <a:srgbClr val="FFFFFF"/>
            </a:solidFill>
            <a:latin typeface="Arial"/>
            <a:ea typeface="+mn-ea"/>
            <a:cs typeface="+mn-cs"/>
          </a:endParaRPr>
        </a:p>
      </dgm:t>
    </dgm:pt>
    <dgm:pt modelId="{2F2A3608-178D-4B72-AE8A-2624CC4F0134}" type="parTrans" cxnId="{31504DA4-852B-4058-9A88-9BB12176B0C3}">
      <dgm:prSet/>
      <dgm:spPr/>
      <dgm:t>
        <a:bodyPr/>
        <a:lstStyle/>
        <a:p>
          <a:endParaRPr lang="en-CA"/>
        </a:p>
      </dgm:t>
    </dgm:pt>
    <dgm:pt modelId="{8B11CF50-E312-472C-A5AB-26CFA294293F}" type="sibTrans" cxnId="{31504DA4-852B-4058-9A88-9BB12176B0C3}">
      <dgm:prSet/>
      <dgm:spPr/>
      <dgm:t>
        <a:bodyPr/>
        <a:lstStyle/>
        <a:p>
          <a:endParaRPr lang="en-CA"/>
        </a:p>
      </dgm:t>
    </dgm:pt>
    <dgm:pt modelId="{71739352-68CE-47E8-B219-8315A4859F24}">
      <dgm:prSe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marL="0" lvl="0" indent="0" algn="ctr" defTabSz="666750">
            <a:lnSpc>
              <a:spcPct val="90000"/>
            </a:lnSpc>
            <a:spcBef>
              <a:spcPct val="0"/>
            </a:spcBef>
            <a:spcAft>
              <a:spcPct val="35000"/>
            </a:spcAft>
            <a:buNone/>
          </a:pPr>
          <a:r>
            <a:rPr lang="en-CA" sz="2200" kern="1200" dirty="0">
              <a:solidFill>
                <a:srgbClr val="FFFFFF"/>
              </a:solidFill>
              <a:latin typeface="Arial"/>
              <a:ea typeface="+mn-ea"/>
              <a:cs typeface="+mn-cs"/>
            </a:rPr>
            <a:t>Creativity</a:t>
          </a:r>
        </a:p>
      </dgm:t>
    </dgm:pt>
    <dgm:pt modelId="{6EE51E3C-99ED-4ECC-B5A1-0620309B6A2D}" type="parTrans" cxnId="{083DFB5C-92FC-4B79-8423-69C7C7CE4C77}">
      <dgm:prSet/>
      <dgm:spPr/>
      <dgm:t>
        <a:bodyPr/>
        <a:lstStyle/>
        <a:p>
          <a:endParaRPr lang="en-CA"/>
        </a:p>
      </dgm:t>
    </dgm:pt>
    <dgm:pt modelId="{9E57230B-5341-4649-A410-66E864C15CE7}" type="sibTrans" cxnId="{083DFB5C-92FC-4B79-8423-69C7C7CE4C77}">
      <dgm:prSet/>
      <dgm:spPr/>
      <dgm:t>
        <a:bodyPr/>
        <a:lstStyle/>
        <a:p>
          <a:endParaRPr lang="en-CA"/>
        </a:p>
      </dgm:t>
    </dgm:pt>
    <dgm:pt modelId="{BB9C287D-DEAA-4792-B070-199CED742162}">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a:buNone/>
          </a:pPr>
          <a:r>
            <a:rPr lang="en-CA" sz="1600" dirty="0">
              <a:solidFill>
                <a:srgbClr val="FFFFFF"/>
              </a:solidFill>
              <a:latin typeface="Arial"/>
              <a:ea typeface="+mn-ea"/>
              <a:cs typeface="+mn-cs"/>
            </a:rPr>
            <a:t>Collaboration</a:t>
          </a:r>
          <a:endParaRPr lang="en-CA" sz="1200" dirty="0">
            <a:solidFill>
              <a:srgbClr val="FFFFFF"/>
            </a:solidFill>
            <a:latin typeface="Arial"/>
            <a:ea typeface="+mn-ea"/>
            <a:cs typeface="+mn-cs"/>
          </a:endParaRPr>
        </a:p>
      </dgm:t>
    </dgm:pt>
    <dgm:pt modelId="{7C44C999-BB86-479B-A0F7-91257B53B10C}" type="parTrans" cxnId="{BA0C8703-0D48-41B0-988C-D58B56F199F5}">
      <dgm:prSet/>
      <dgm:spPr/>
      <dgm:t>
        <a:bodyPr/>
        <a:lstStyle/>
        <a:p>
          <a:endParaRPr lang="en-CA"/>
        </a:p>
      </dgm:t>
    </dgm:pt>
    <dgm:pt modelId="{78484138-7715-4D8B-BCAF-1CE293D0B8D9}" type="sibTrans" cxnId="{BA0C8703-0D48-41B0-988C-D58B56F199F5}">
      <dgm:prSet/>
      <dgm:spPr/>
      <dgm:t>
        <a:bodyPr/>
        <a:lstStyle/>
        <a:p>
          <a:endParaRPr lang="en-CA"/>
        </a:p>
      </dgm:t>
    </dgm:pt>
    <dgm:pt modelId="{C42300E2-25D4-42F7-A6FA-019645E9C092}">
      <dgm:prSe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marL="0" lvl="0" indent="0" algn="ctr" defTabSz="711200">
            <a:lnSpc>
              <a:spcPct val="90000"/>
            </a:lnSpc>
            <a:spcBef>
              <a:spcPct val="0"/>
            </a:spcBef>
            <a:spcAft>
              <a:spcPct val="35000"/>
            </a:spcAft>
            <a:buNone/>
          </a:pPr>
          <a:r>
            <a:rPr lang="en-CA" sz="2000" kern="1200" dirty="0">
              <a:solidFill>
                <a:srgbClr val="FFFFFF"/>
              </a:solidFill>
              <a:latin typeface="Arial"/>
              <a:ea typeface="+mn-ea"/>
              <a:cs typeface="+mn-cs"/>
            </a:rPr>
            <a:t>Adaptability</a:t>
          </a:r>
        </a:p>
      </dgm:t>
    </dgm:pt>
    <dgm:pt modelId="{73EFCCA8-447E-46B6-A61B-0F8EFE8016AD}" type="parTrans" cxnId="{BF689986-5D2F-4E06-BA70-8022798DCF14}">
      <dgm:prSet/>
      <dgm:spPr/>
      <dgm:t>
        <a:bodyPr/>
        <a:lstStyle/>
        <a:p>
          <a:endParaRPr lang="en-CA"/>
        </a:p>
      </dgm:t>
    </dgm:pt>
    <dgm:pt modelId="{C0CE083C-6D95-4974-B603-DC76F73B349C}" type="sibTrans" cxnId="{BF689986-5D2F-4E06-BA70-8022798DCF14}">
      <dgm:prSet/>
      <dgm:spPr/>
      <dgm:t>
        <a:bodyPr/>
        <a:lstStyle/>
        <a:p>
          <a:endParaRPr lang="en-CA"/>
        </a:p>
      </dgm:t>
    </dgm:pt>
    <dgm:pt modelId="{15E491D4-8030-4446-8BB1-0999E5084C46}">
      <dgm:prSet phldrT="[Text]"/>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a:buNone/>
          </a:pPr>
          <a:r>
            <a:rPr lang="en-CA" dirty="0">
              <a:solidFill>
                <a:srgbClr val="FFFFFF"/>
              </a:solidFill>
              <a:latin typeface="Arial"/>
              <a:ea typeface="+mn-ea"/>
              <a:cs typeface="+mn-cs"/>
            </a:rPr>
            <a:t>Problem Solving</a:t>
          </a:r>
        </a:p>
      </dgm:t>
    </dgm:pt>
    <dgm:pt modelId="{9B3194FD-DD76-430F-B251-430E82121A6A}" type="parTrans" cxnId="{432293CE-96AE-4122-BA58-57C290B64455}">
      <dgm:prSet/>
      <dgm:spPr/>
      <dgm:t>
        <a:bodyPr/>
        <a:lstStyle/>
        <a:p>
          <a:endParaRPr lang="en-CA"/>
        </a:p>
      </dgm:t>
    </dgm:pt>
    <dgm:pt modelId="{E3BAF2FC-6BC1-4F10-9519-DD72660AA3E8}" type="sibTrans" cxnId="{432293CE-96AE-4122-BA58-57C290B64455}">
      <dgm:prSet/>
      <dgm:spPr/>
      <dgm:t>
        <a:bodyPr/>
        <a:lstStyle/>
        <a:p>
          <a:endParaRPr lang="en-CA"/>
        </a:p>
      </dgm:t>
    </dgm:pt>
    <dgm:pt modelId="{54588A96-E509-47F0-B85E-C3D627B5C71B}" type="pres">
      <dgm:prSet presAssocID="{9630C61F-6A0C-4D3D-95A7-BFE2ABC38CB9}" presName="composite" presStyleCnt="0">
        <dgm:presLayoutVars>
          <dgm:chMax val="5"/>
          <dgm:dir/>
          <dgm:animLvl val="ctr"/>
          <dgm:resizeHandles val="exact"/>
        </dgm:presLayoutVars>
      </dgm:prSet>
      <dgm:spPr/>
    </dgm:pt>
    <dgm:pt modelId="{22C227E2-06F7-4990-BC4E-47DD7C8756CB}" type="pres">
      <dgm:prSet presAssocID="{9630C61F-6A0C-4D3D-95A7-BFE2ABC38CB9}" presName="cycle" presStyleCnt="0"/>
      <dgm:spPr/>
    </dgm:pt>
    <dgm:pt modelId="{E5D71B7E-732F-46BE-AAC0-B2993A72C6FF}" type="pres">
      <dgm:prSet presAssocID="{9630C61F-6A0C-4D3D-95A7-BFE2ABC38CB9}" presName="centerShape" presStyleCnt="0"/>
      <dgm:spPr/>
    </dgm:pt>
    <dgm:pt modelId="{AC03C864-6306-403C-B190-568F6735BCD3}" type="pres">
      <dgm:prSet presAssocID="{9630C61F-6A0C-4D3D-95A7-BFE2ABC38CB9}" presName="connSite" presStyleLbl="node1" presStyleIdx="0" presStyleCnt="8"/>
      <dgm:spPr/>
    </dgm:pt>
    <dgm:pt modelId="{3CDB0659-8000-49AB-80D1-FAA9A9CCB90A}" type="pres">
      <dgm:prSet presAssocID="{9630C61F-6A0C-4D3D-95A7-BFE2ABC38CB9}" presName="visible" presStyleLbl="node1" presStyleIdx="0" presStyleCnt="8" custScaleX="208798" custScaleY="188539" custLinFactNeighborX="-19652" custLinFactNeighborY="-1422"/>
      <dgm:spPr>
        <a:solidFill>
          <a:schemeClr val="accent1">
            <a:lumMod val="20000"/>
            <a:lumOff val="80000"/>
          </a:schemeClr>
        </a:solidFill>
      </dgm:spPr>
    </dgm:pt>
    <dgm:pt modelId="{DDEEAFEC-3FDA-42CD-BC32-121083F38249}" type="pres">
      <dgm:prSet presAssocID="{4EBD9307-88DB-4020-8AEC-445A64C02058}" presName="Name25" presStyleLbl="parChTrans1D1" presStyleIdx="0" presStyleCnt="7"/>
      <dgm:spPr/>
    </dgm:pt>
    <dgm:pt modelId="{C026884A-1030-4A79-B9F7-AA1CF21B6AF7}" type="pres">
      <dgm:prSet presAssocID="{74160700-48F8-4492-A1A6-1ED9B9CC533E}" presName="node" presStyleCnt="0"/>
      <dgm:spPr/>
    </dgm:pt>
    <dgm:pt modelId="{01A8FC5B-2338-4754-9CF4-DCEF594E5E7E}" type="pres">
      <dgm:prSet presAssocID="{74160700-48F8-4492-A1A6-1ED9B9CC533E}" presName="parentNode" presStyleLbl="node1" presStyleIdx="1" presStyleCnt="8" custScaleX="230992" custScaleY="231939" custLinFactNeighborX="-38259" custLinFactNeighborY="74077">
        <dgm:presLayoutVars>
          <dgm:chMax val="1"/>
          <dgm:bulletEnabled val="1"/>
        </dgm:presLayoutVars>
      </dgm:prSet>
      <dgm:spPr/>
    </dgm:pt>
    <dgm:pt modelId="{46905CE6-F67D-48BC-850F-750E49C62750}" type="pres">
      <dgm:prSet presAssocID="{74160700-48F8-4492-A1A6-1ED9B9CC533E}" presName="childNode" presStyleLbl="revTx" presStyleIdx="0" presStyleCnt="0">
        <dgm:presLayoutVars>
          <dgm:bulletEnabled val="1"/>
        </dgm:presLayoutVars>
      </dgm:prSet>
      <dgm:spPr/>
    </dgm:pt>
    <dgm:pt modelId="{CD24520C-A0D9-40FB-9CFA-267B0E96ED7E}" type="pres">
      <dgm:prSet presAssocID="{CEDB2652-48CF-4EA4-8099-B910F108FD5D}" presName="Name25" presStyleLbl="parChTrans1D1" presStyleIdx="1" presStyleCnt="7"/>
      <dgm:spPr/>
    </dgm:pt>
    <dgm:pt modelId="{25905AFF-26B2-47AA-A151-DE89063D5CDA}" type="pres">
      <dgm:prSet presAssocID="{8B15564B-7BDC-4961-BA8E-BC728EE2C55B}" presName="node" presStyleCnt="0"/>
      <dgm:spPr/>
    </dgm:pt>
    <dgm:pt modelId="{8386245A-4B7C-4E01-8D21-F52B4C359D90}" type="pres">
      <dgm:prSet presAssocID="{8B15564B-7BDC-4961-BA8E-BC728EE2C55B}" presName="parentNode" presStyleLbl="node1" presStyleIdx="2" presStyleCnt="8" custScaleX="215897" custScaleY="184460" custLinFactX="20055" custLinFactNeighborX="100000" custLinFactNeighborY="-28184">
        <dgm:presLayoutVars>
          <dgm:chMax val="1"/>
          <dgm:bulletEnabled val="1"/>
        </dgm:presLayoutVars>
      </dgm:prSet>
      <dgm:spPr>
        <a:xfrm>
          <a:off x="3772951" y="1349547"/>
          <a:ext cx="1159746" cy="1159746"/>
        </a:xfrm>
        <a:prstGeom prst="ellipse">
          <a:avLst/>
        </a:prstGeom>
      </dgm:spPr>
    </dgm:pt>
    <dgm:pt modelId="{AB5B4750-8185-4360-8B57-D2FB69D0EF62}" type="pres">
      <dgm:prSet presAssocID="{8B15564B-7BDC-4961-BA8E-BC728EE2C55B}" presName="childNode" presStyleLbl="revTx" presStyleIdx="0" presStyleCnt="0">
        <dgm:presLayoutVars>
          <dgm:bulletEnabled val="1"/>
        </dgm:presLayoutVars>
      </dgm:prSet>
      <dgm:spPr/>
    </dgm:pt>
    <dgm:pt modelId="{525832BF-43D1-48BD-B609-2607AFEA4812}" type="pres">
      <dgm:prSet presAssocID="{2F2A3608-178D-4B72-AE8A-2624CC4F0134}" presName="Name25" presStyleLbl="parChTrans1D1" presStyleIdx="2" presStyleCnt="7"/>
      <dgm:spPr/>
    </dgm:pt>
    <dgm:pt modelId="{A2EC5022-B281-48E4-85E8-989770BDFA0F}" type="pres">
      <dgm:prSet presAssocID="{4EE09420-A62D-459D-B513-6FA7A4423008}" presName="node" presStyleCnt="0"/>
      <dgm:spPr/>
    </dgm:pt>
    <dgm:pt modelId="{F2773446-3BEE-4E5D-A0F5-0FCAB892F2B6}" type="pres">
      <dgm:prSet presAssocID="{4EE09420-A62D-459D-B513-6FA7A4423008}" presName="parentNode" presStyleLbl="node1" presStyleIdx="3" presStyleCnt="8" custScaleX="218174" custScaleY="206725" custLinFactNeighborX="10869" custLinFactNeighborY="52137">
        <dgm:presLayoutVars>
          <dgm:chMax val="1"/>
          <dgm:bulletEnabled val="1"/>
        </dgm:presLayoutVars>
      </dgm:prSet>
      <dgm:spPr>
        <a:xfrm>
          <a:off x="3661184" y="2883503"/>
          <a:ext cx="1215628" cy="1215628"/>
        </a:xfrm>
        <a:prstGeom prst="ellipse">
          <a:avLst/>
        </a:prstGeom>
      </dgm:spPr>
    </dgm:pt>
    <dgm:pt modelId="{0AACC6D3-A621-4736-A0BA-1F67FDEA7626}" type="pres">
      <dgm:prSet presAssocID="{4EE09420-A62D-459D-B513-6FA7A4423008}" presName="childNode" presStyleLbl="revTx" presStyleIdx="0" presStyleCnt="0">
        <dgm:presLayoutVars>
          <dgm:bulletEnabled val="1"/>
        </dgm:presLayoutVars>
      </dgm:prSet>
      <dgm:spPr/>
    </dgm:pt>
    <dgm:pt modelId="{F7C8D7EE-79FD-4176-BACC-35E80D4B4509}" type="pres">
      <dgm:prSet presAssocID="{6EE51E3C-99ED-4ECC-B5A1-0620309B6A2D}" presName="Name25" presStyleLbl="parChTrans1D1" presStyleIdx="3" presStyleCnt="7"/>
      <dgm:spPr/>
    </dgm:pt>
    <dgm:pt modelId="{2A335E4F-9616-4E78-A778-848FC7F2C2A0}" type="pres">
      <dgm:prSet presAssocID="{71739352-68CE-47E8-B219-8315A4859F24}" presName="node" presStyleCnt="0"/>
      <dgm:spPr/>
    </dgm:pt>
    <dgm:pt modelId="{968D6675-7421-4A4E-8BEC-C6B8AD15BC48}" type="pres">
      <dgm:prSet presAssocID="{71739352-68CE-47E8-B219-8315A4859F24}" presName="parentNode" presStyleLbl="node1" presStyleIdx="4" presStyleCnt="8" custScaleX="246851" custScaleY="228107" custLinFactX="88065" custLinFactNeighborX="100000" custLinFactNeighborY="76772">
        <dgm:presLayoutVars>
          <dgm:chMax val="1"/>
          <dgm:bulletEnabled val="1"/>
        </dgm:presLayoutVars>
      </dgm:prSet>
      <dgm:spPr>
        <a:xfrm>
          <a:off x="2878157" y="4239745"/>
          <a:ext cx="1215628" cy="1215628"/>
        </a:xfrm>
        <a:prstGeom prst="ellipse">
          <a:avLst/>
        </a:prstGeom>
      </dgm:spPr>
    </dgm:pt>
    <dgm:pt modelId="{2D8A6F65-C887-418A-A256-B216F7131D30}" type="pres">
      <dgm:prSet presAssocID="{71739352-68CE-47E8-B219-8315A4859F24}" presName="childNode" presStyleLbl="revTx" presStyleIdx="0" presStyleCnt="0">
        <dgm:presLayoutVars>
          <dgm:bulletEnabled val="1"/>
        </dgm:presLayoutVars>
      </dgm:prSet>
      <dgm:spPr/>
    </dgm:pt>
    <dgm:pt modelId="{62D756AE-784E-4E02-8DE6-4CE9FE60A903}" type="pres">
      <dgm:prSet presAssocID="{7C44C999-BB86-479B-A0F7-91257B53B10C}" presName="Name25" presStyleLbl="parChTrans1D1" presStyleIdx="4" presStyleCnt="7"/>
      <dgm:spPr/>
    </dgm:pt>
    <dgm:pt modelId="{4D4275E6-EED6-4AD2-8475-27313D09858F}" type="pres">
      <dgm:prSet presAssocID="{BB9C287D-DEAA-4792-B070-199CED742162}" presName="node" presStyleCnt="0"/>
      <dgm:spPr/>
    </dgm:pt>
    <dgm:pt modelId="{B85F612D-29A0-41DC-BBF8-F99143E6E96A}" type="pres">
      <dgm:prSet presAssocID="{BB9C287D-DEAA-4792-B070-199CED742162}" presName="parentNode" presStyleLbl="node1" presStyleIdx="5" presStyleCnt="8" custScaleX="248102" custScaleY="246276" custLinFactNeighborX="-36726" custLinFactNeighborY="66183">
        <dgm:presLayoutVars>
          <dgm:chMax val="1"/>
          <dgm:bulletEnabled val="1"/>
        </dgm:presLayoutVars>
      </dgm:prSet>
      <dgm:spPr>
        <a:prstGeom prst="ellipse">
          <a:avLst/>
        </a:prstGeom>
      </dgm:spPr>
    </dgm:pt>
    <dgm:pt modelId="{64BC03E9-E24E-4CA2-9D3F-6B5C53302B6C}" type="pres">
      <dgm:prSet presAssocID="{BB9C287D-DEAA-4792-B070-199CED742162}" presName="childNode" presStyleLbl="revTx" presStyleIdx="0" presStyleCnt="0">
        <dgm:presLayoutVars>
          <dgm:bulletEnabled val="1"/>
        </dgm:presLayoutVars>
      </dgm:prSet>
      <dgm:spPr/>
    </dgm:pt>
    <dgm:pt modelId="{90D5D2B4-40A8-45E6-9BAD-715B64E45C17}" type="pres">
      <dgm:prSet presAssocID="{73EFCCA8-447E-46B6-A61B-0F8EFE8016AD}" presName="Name25" presStyleLbl="parChTrans1D1" presStyleIdx="5" presStyleCnt="7"/>
      <dgm:spPr/>
    </dgm:pt>
    <dgm:pt modelId="{C3346F95-2461-4C99-A41D-E6DDFF512E8A}" type="pres">
      <dgm:prSet presAssocID="{C42300E2-25D4-42F7-A6FA-019645E9C092}" presName="node" presStyleCnt="0"/>
      <dgm:spPr/>
    </dgm:pt>
    <dgm:pt modelId="{F6456D54-A810-4FD2-BDEA-D80DB54786E4}" type="pres">
      <dgm:prSet presAssocID="{C42300E2-25D4-42F7-A6FA-019645E9C092}" presName="parentNode" presStyleLbl="node1" presStyleIdx="6" presStyleCnt="8" custScaleX="271250" custScaleY="247637" custLinFactX="-200000" custLinFactY="-270321" custLinFactNeighborX="-258585" custLinFactNeighborY="-300000">
        <dgm:presLayoutVars>
          <dgm:chMax val="1"/>
          <dgm:bulletEnabled val="1"/>
        </dgm:presLayoutVars>
      </dgm:prSet>
      <dgm:spPr>
        <a:xfrm>
          <a:off x="3332869" y="4158231"/>
          <a:ext cx="1761613" cy="1715435"/>
        </a:xfrm>
        <a:prstGeom prst="ellipse">
          <a:avLst/>
        </a:prstGeom>
      </dgm:spPr>
    </dgm:pt>
    <dgm:pt modelId="{78B53BB2-F876-4CD3-8EFB-85C6EFF6838F}" type="pres">
      <dgm:prSet presAssocID="{C42300E2-25D4-42F7-A6FA-019645E9C092}" presName="childNode" presStyleLbl="revTx" presStyleIdx="0" presStyleCnt="0">
        <dgm:presLayoutVars>
          <dgm:bulletEnabled val="1"/>
        </dgm:presLayoutVars>
      </dgm:prSet>
      <dgm:spPr/>
    </dgm:pt>
    <dgm:pt modelId="{1EABCCD0-4A41-4DBB-B2C6-099A94D8D3E2}" type="pres">
      <dgm:prSet presAssocID="{9B3194FD-DD76-430F-B251-430E82121A6A}" presName="Name25" presStyleLbl="parChTrans1D1" presStyleIdx="6" presStyleCnt="7"/>
      <dgm:spPr/>
    </dgm:pt>
    <dgm:pt modelId="{BDB2D96D-A270-40A7-BE2D-AF7620382963}" type="pres">
      <dgm:prSet presAssocID="{15E491D4-8030-4446-8BB1-0999E5084C46}" presName="node" presStyleCnt="0"/>
      <dgm:spPr/>
    </dgm:pt>
    <dgm:pt modelId="{71E11952-E3A2-41DE-B4D8-6582D6B6A99C}" type="pres">
      <dgm:prSet presAssocID="{15E491D4-8030-4446-8BB1-0999E5084C46}" presName="parentNode" presStyleLbl="node1" presStyleIdx="7" presStyleCnt="8" custScaleX="232031" custScaleY="196823" custLinFactX="-77755" custLinFactNeighborX="-100000" custLinFactNeighborY="-73085">
        <dgm:presLayoutVars>
          <dgm:chMax val="1"/>
          <dgm:bulletEnabled val="1"/>
        </dgm:presLayoutVars>
      </dgm:prSet>
      <dgm:spPr>
        <a:prstGeom prst="ellipse">
          <a:avLst/>
        </a:prstGeom>
      </dgm:spPr>
    </dgm:pt>
    <dgm:pt modelId="{A3AB77EB-2D98-4B18-AB07-6C620E5FBF4E}" type="pres">
      <dgm:prSet presAssocID="{15E491D4-8030-4446-8BB1-0999E5084C46}" presName="childNode" presStyleLbl="revTx" presStyleIdx="0" presStyleCnt="0">
        <dgm:presLayoutVars>
          <dgm:bulletEnabled val="1"/>
        </dgm:presLayoutVars>
      </dgm:prSet>
      <dgm:spPr/>
    </dgm:pt>
  </dgm:ptLst>
  <dgm:cxnLst>
    <dgm:cxn modelId="{BA0C8703-0D48-41B0-988C-D58B56F199F5}" srcId="{9630C61F-6A0C-4D3D-95A7-BFE2ABC38CB9}" destId="{BB9C287D-DEAA-4792-B070-199CED742162}" srcOrd="4" destOrd="0" parTransId="{7C44C999-BB86-479B-A0F7-91257B53B10C}" sibTransId="{78484138-7715-4D8B-BCAF-1CE293D0B8D9}"/>
    <dgm:cxn modelId="{C7EA3A12-6FB3-4AF7-B1C0-C3807017D78A}" type="presOf" srcId="{9630C61F-6A0C-4D3D-95A7-BFE2ABC38CB9}" destId="{54588A96-E509-47F0-B85E-C3D627B5C71B}" srcOrd="0" destOrd="0" presId="urn:microsoft.com/office/officeart/2005/8/layout/radial2"/>
    <dgm:cxn modelId="{87473629-1438-4A18-B543-EA1B1E6167C2}" type="presOf" srcId="{BB9C287D-DEAA-4792-B070-199CED742162}" destId="{B85F612D-29A0-41DC-BBF8-F99143E6E96A}" srcOrd="0" destOrd="0" presId="urn:microsoft.com/office/officeart/2005/8/layout/radial2"/>
    <dgm:cxn modelId="{8A403A3F-9BB3-4AE5-9944-4FB0803195C9}" type="presOf" srcId="{CEDB2652-48CF-4EA4-8099-B910F108FD5D}" destId="{CD24520C-A0D9-40FB-9CFA-267B0E96ED7E}" srcOrd="0" destOrd="0" presId="urn:microsoft.com/office/officeart/2005/8/layout/radial2"/>
    <dgm:cxn modelId="{4F402244-95FC-4C33-BDB1-4D50A4A4589E}" type="presOf" srcId="{7C44C999-BB86-479B-A0F7-91257B53B10C}" destId="{62D756AE-784E-4E02-8DE6-4CE9FE60A903}" srcOrd="0" destOrd="0" presId="urn:microsoft.com/office/officeart/2005/8/layout/radial2"/>
    <dgm:cxn modelId="{BDCC6347-5F25-4F15-8557-9AAF85018470}" type="presOf" srcId="{4EBD9307-88DB-4020-8AEC-445A64C02058}" destId="{DDEEAFEC-3FDA-42CD-BC32-121083F38249}" srcOrd="0" destOrd="0" presId="urn:microsoft.com/office/officeart/2005/8/layout/radial2"/>
    <dgm:cxn modelId="{BB6AB857-F0B1-43D7-9D47-2D17E2D51B06}" srcId="{9630C61F-6A0C-4D3D-95A7-BFE2ABC38CB9}" destId="{8B15564B-7BDC-4961-BA8E-BC728EE2C55B}" srcOrd="1" destOrd="0" parTransId="{CEDB2652-48CF-4EA4-8099-B910F108FD5D}" sibTransId="{7B44F993-BE78-4CC2-BF01-1B2450BEDCF2}"/>
    <dgm:cxn modelId="{083DFB5C-92FC-4B79-8423-69C7C7CE4C77}" srcId="{9630C61F-6A0C-4D3D-95A7-BFE2ABC38CB9}" destId="{71739352-68CE-47E8-B219-8315A4859F24}" srcOrd="3" destOrd="0" parTransId="{6EE51E3C-99ED-4ECC-B5A1-0620309B6A2D}" sibTransId="{9E57230B-5341-4649-A410-66E864C15CE7}"/>
    <dgm:cxn modelId="{80188F80-3233-4AB4-A792-6E17488DC28B}" type="presOf" srcId="{15E491D4-8030-4446-8BB1-0999E5084C46}" destId="{71E11952-E3A2-41DE-B4D8-6582D6B6A99C}" srcOrd="0" destOrd="0" presId="urn:microsoft.com/office/officeart/2005/8/layout/radial2"/>
    <dgm:cxn modelId="{BF689986-5D2F-4E06-BA70-8022798DCF14}" srcId="{9630C61F-6A0C-4D3D-95A7-BFE2ABC38CB9}" destId="{C42300E2-25D4-42F7-A6FA-019645E9C092}" srcOrd="5" destOrd="0" parTransId="{73EFCCA8-447E-46B6-A61B-0F8EFE8016AD}" sibTransId="{C0CE083C-6D95-4974-B603-DC76F73B349C}"/>
    <dgm:cxn modelId="{3FD49B8A-2E37-4985-9521-C116C36674D5}" type="presOf" srcId="{71739352-68CE-47E8-B219-8315A4859F24}" destId="{968D6675-7421-4A4E-8BEC-C6B8AD15BC48}" srcOrd="0" destOrd="0" presId="urn:microsoft.com/office/officeart/2005/8/layout/radial2"/>
    <dgm:cxn modelId="{972CC990-4B11-4F57-990F-305E130134C4}" type="presOf" srcId="{2F2A3608-178D-4B72-AE8A-2624CC4F0134}" destId="{525832BF-43D1-48BD-B609-2607AFEA4812}" srcOrd="0" destOrd="0" presId="urn:microsoft.com/office/officeart/2005/8/layout/radial2"/>
    <dgm:cxn modelId="{31504DA4-852B-4058-9A88-9BB12176B0C3}" srcId="{9630C61F-6A0C-4D3D-95A7-BFE2ABC38CB9}" destId="{4EE09420-A62D-459D-B513-6FA7A4423008}" srcOrd="2" destOrd="0" parTransId="{2F2A3608-178D-4B72-AE8A-2624CC4F0134}" sibTransId="{8B11CF50-E312-472C-A5AB-26CFA294293F}"/>
    <dgm:cxn modelId="{B14EC0AE-DBC9-4B5C-95A7-119550C50A89}" type="presOf" srcId="{74160700-48F8-4492-A1A6-1ED9B9CC533E}" destId="{01A8FC5B-2338-4754-9CF4-DCEF594E5E7E}" srcOrd="0" destOrd="0" presId="urn:microsoft.com/office/officeart/2005/8/layout/radial2"/>
    <dgm:cxn modelId="{301BAAAF-784C-4242-8773-B76984E6931E}" type="presOf" srcId="{73EFCCA8-447E-46B6-A61B-0F8EFE8016AD}" destId="{90D5D2B4-40A8-45E6-9BAD-715B64E45C17}" srcOrd="0" destOrd="0" presId="urn:microsoft.com/office/officeart/2005/8/layout/radial2"/>
    <dgm:cxn modelId="{A09821C4-A986-4CAC-924E-C898BE1464BE}" type="presOf" srcId="{4EE09420-A62D-459D-B513-6FA7A4423008}" destId="{F2773446-3BEE-4E5D-A0F5-0FCAB892F2B6}" srcOrd="0" destOrd="0" presId="urn:microsoft.com/office/officeart/2005/8/layout/radial2"/>
    <dgm:cxn modelId="{432293CE-96AE-4122-BA58-57C290B64455}" srcId="{9630C61F-6A0C-4D3D-95A7-BFE2ABC38CB9}" destId="{15E491D4-8030-4446-8BB1-0999E5084C46}" srcOrd="6" destOrd="0" parTransId="{9B3194FD-DD76-430F-B251-430E82121A6A}" sibTransId="{E3BAF2FC-6BC1-4F10-9519-DD72660AA3E8}"/>
    <dgm:cxn modelId="{4117B9D2-708C-4A62-ADD9-C1B82571E43E}" type="presOf" srcId="{9B3194FD-DD76-430F-B251-430E82121A6A}" destId="{1EABCCD0-4A41-4DBB-B2C6-099A94D8D3E2}" srcOrd="0" destOrd="0" presId="urn:microsoft.com/office/officeart/2005/8/layout/radial2"/>
    <dgm:cxn modelId="{730130D7-AFE4-4DA8-92CB-146B5B90FEB6}" type="presOf" srcId="{6EE51E3C-99ED-4ECC-B5A1-0620309B6A2D}" destId="{F7C8D7EE-79FD-4176-BACC-35E80D4B4509}" srcOrd="0" destOrd="0" presId="urn:microsoft.com/office/officeart/2005/8/layout/radial2"/>
    <dgm:cxn modelId="{639B52DB-94D3-4FE1-82C0-D2E354B26CCB}" type="presOf" srcId="{C42300E2-25D4-42F7-A6FA-019645E9C092}" destId="{F6456D54-A810-4FD2-BDEA-D80DB54786E4}" srcOrd="0" destOrd="0" presId="urn:microsoft.com/office/officeart/2005/8/layout/radial2"/>
    <dgm:cxn modelId="{CD7CFEDD-E09D-4A59-80F6-02E8D5366564}" srcId="{9630C61F-6A0C-4D3D-95A7-BFE2ABC38CB9}" destId="{74160700-48F8-4492-A1A6-1ED9B9CC533E}" srcOrd="0" destOrd="0" parTransId="{4EBD9307-88DB-4020-8AEC-445A64C02058}" sibTransId="{FCADBA78-28DE-498C-9850-501D8BC022A2}"/>
    <dgm:cxn modelId="{EA1D48F6-8417-4593-A988-40D3EDD7E22B}" type="presOf" srcId="{8B15564B-7BDC-4961-BA8E-BC728EE2C55B}" destId="{8386245A-4B7C-4E01-8D21-F52B4C359D90}" srcOrd="0" destOrd="0" presId="urn:microsoft.com/office/officeart/2005/8/layout/radial2"/>
    <dgm:cxn modelId="{F7C58E75-330B-48EE-9B7E-AD063CA2BC59}" type="presParOf" srcId="{54588A96-E509-47F0-B85E-C3D627B5C71B}" destId="{22C227E2-06F7-4990-BC4E-47DD7C8756CB}" srcOrd="0" destOrd="0" presId="urn:microsoft.com/office/officeart/2005/8/layout/radial2"/>
    <dgm:cxn modelId="{91938B3B-2008-4CC5-8FF5-C591DEAA7353}" type="presParOf" srcId="{22C227E2-06F7-4990-BC4E-47DD7C8756CB}" destId="{E5D71B7E-732F-46BE-AAC0-B2993A72C6FF}" srcOrd="0" destOrd="0" presId="urn:microsoft.com/office/officeart/2005/8/layout/radial2"/>
    <dgm:cxn modelId="{8D3A71F7-7898-41DB-AD1A-0BF3066C31EF}" type="presParOf" srcId="{E5D71B7E-732F-46BE-AAC0-B2993A72C6FF}" destId="{AC03C864-6306-403C-B190-568F6735BCD3}" srcOrd="0" destOrd="0" presId="urn:microsoft.com/office/officeart/2005/8/layout/radial2"/>
    <dgm:cxn modelId="{844AB783-B7FC-4A90-959C-CB2D59CD78F9}" type="presParOf" srcId="{E5D71B7E-732F-46BE-AAC0-B2993A72C6FF}" destId="{3CDB0659-8000-49AB-80D1-FAA9A9CCB90A}" srcOrd="1" destOrd="0" presId="urn:microsoft.com/office/officeart/2005/8/layout/radial2"/>
    <dgm:cxn modelId="{1C937D51-00D4-4072-845F-74DC5D05FA69}" type="presParOf" srcId="{22C227E2-06F7-4990-BC4E-47DD7C8756CB}" destId="{DDEEAFEC-3FDA-42CD-BC32-121083F38249}" srcOrd="1" destOrd="0" presId="urn:microsoft.com/office/officeart/2005/8/layout/radial2"/>
    <dgm:cxn modelId="{44348CBD-4944-46F9-8E10-4CFD921EE8D3}" type="presParOf" srcId="{22C227E2-06F7-4990-BC4E-47DD7C8756CB}" destId="{C026884A-1030-4A79-B9F7-AA1CF21B6AF7}" srcOrd="2" destOrd="0" presId="urn:microsoft.com/office/officeart/2005/8/layout/radial2"/>
    <dgm:cxn modelId="{9033A7AA-F433-4FEB-A541-4C6301AD0244}" type="presParOf" srcId="{C026884A-1030-4A79-B9F7-AA1CF21B6AF7}" destId="{01A8FC5B-2338-4754-9CF4-DCEF594E5E7E}" srcOrd="0" destOrd="0" presId="urn:microsoft.com/office/officeart/2005/8/layout/radial2"/>
    <dgm:cxn modelId="{67FD89B0-448A-40EF-A29F-B8CC24183F87}" type="presParOf" srcId="{C026884A-1030-4A79-B9F7-AA1CF21B6AF7}" destId="{46905CE6-F67D-48BC-850F-750E49C62750}" srcOrd="1" destOrd="0" presId="urn:microsoft.com/office/officeart/2005/8/layout/radial2"/>
    <dgm:cxn modelId="{DB323DFE-0F58-4A81-8449-3EE549B74AC9}" type="presParOf" srcId="{22C227E2-06F7-4990-BC4E-47DD7C8756CB}" destId="{CD24520C-A0D9-40FB-9CFA-267B0E96ED7E}" srcOrd="3" destOrd="0" presId="urn:microsoft.com/office/officeart/2005/8/layout/radial2"/>
    <dgm:cxn modelId="{97063C1F-B2E1-46ED-994C-C4C75C288FE3}" type="presParOf" srcId="{22C227E2-06F7-4990-BC4E-47DD7C8756CB}" destId="{25905AFF-26B2-47AA-A151-DE89063D5CDA}" srcOrd="4" destOrd="0" presId="urn:microsoft.com/office/officeart/2005/8/layout/radial2"/>
    <dgm:cxn modelId="{3CA09F1C-59BA-4197-848E-3CB72C3079E2}" type="presParOf" srcId="{25905AFF-26B2-47AA-A151-DE89063D5CDA}" destId="{8386245A-4B7C-4E01-8D21-F52B4C359D90}" srcOrd="0" destOrd="0" presId="urn:microsoft.com/office/officeart/2005/8/layout/radial2"/>
    <dgm:cxn modelId="{2FF70536-3494-4287-A487-0CD7739EA6CC}" type="presParOf" srcId="{25905AFF-26B2-47AA-A151-DE89063D5CDA}" destId="{AB5B4750-8185-4360-8B57-D2FB69D0EF62}" srcOrd="1" destOrd="0" presId="urn:microsoft.com/office/officeart/2005/8/layout/radial2"/>
    <dgm:cxn modelId="{120D5CFE-3067-4D1F-8E62-B28AD4ECED0A}" type="presParOf" srcId="{22C227E2-06F7-4990-BC4E-47DD7C8756CB}" destId="{525832BF-43D1-48BD-B609-2607AFEA4812}" srcOrd="5" destOrd="0" presId="urn:microsoft.com/office/officeart/2005/8/layout/radial2"/>
    <dgm:cxn modelId="{1DD4B49C-C03F-4AB9-BDAB-10689D9186A0}" type="presParOf" srcId="{22C227E2-06F7-4990-BC4E-47DD7C8756CB}" destId="{A2EC5022-B281-48E4-85E8-989770BDFA0F}" srcOrd="6" destOrd="0" presId="urn:microsoft.com/office/officeart/2005/8/layout/radial2"/>
    <dgm:cxn modelId="{0D88E548-C8E6-443F-82D8-C13DFA826086}" type="presParOf" srcId="{A2EC5022-B281-48E4-85E8-989770BDFA0F}" destId="{F2773446-3BEE-4E5D-A0F5-0FCAB892F2B6}" srcOrd="0" destOrd="0" presId="urn:microsoft.com/office/officeart/2005/8/layout/radial2"/>
    <dgm:cxn modelId="{46861208-246B-4774-83D5-8D040EEF607C}" type="presParOf" srcId="{A2EC5022-B281-48E4-85E8-989770BDFA0F}" destId="{0AACC6D3-A621-4736-A0BA-1F67FDEA7626}" srcOrd="1" destOrd="0" presId="urn:microsoft.com/office/officeart/2005/8/layout/radial2"/>
    <dgm:cxn modelId="{D7C02688-10ED-4AA1-83CB-4989635B4375}" type="presParOf" srcId="{22C227E2-06F7-4990-BC4E-47DD7C8756CB}" destId="{F7C8D7EE-79FD-4176-BACC-35E80D4B4509}" srcOrd="7" destOrd="0" presId="urn:microsoft.com/office/officeart/2005/8/layout/radial2"/>
    <dgm:cxn modelId="{DB831448-CE9B-4445-9FF4-ACF4FEE77378}" type="presParOf" srcId="{22C227E2-06F7-4990-BC4E-47DD7C8756CB}" destId="{2A335E4F-9616-4E78-A778-848FC7F2C2A0}" srcOrd="8" destOrd="0" presId="urn:microsoft.com/office/officeart/2005/8/layout/radial2"/>
    <dgm:cxn modelId="{B092E284-696F-4864-8071-4F43AD5DE0FC}" type="presParOf" srcId="{2A335E4F-9616-4E78-A778-848FC7F2C2A0}" destId="{968D6675-7421-4A4E-8BEC-C6B8AD15BC48}" srcOrd="0" destOrd="0" presId="urn:microsoft.com/office/officeart/2005/8/layout/radial2"/>
    <dgm:cxn modelId="{80D236E1-B9BD-4A58-87B5-8CA7B7930E04}" type="presParOf" srcId="{2A335E4F-9616-4E78-A778-848FC7F2C2A0}" destId="{2D8A6F65-C887-418A-A256-B216F7131D30}" srcOrd="1" destOrd="0" presId="urn:microsoft.com/office/officeart/2005/8/layout/radial2"/>
    <dgm:cxn modelId="{4973B565-A238-4AAB-8B4E-B12E727A6109}" type="presParOf" srcId="{22C227E2-06F7-4990-BC4E-47DD7C8756CB}" destId="{62D756AE-784E-4E02-8DE6-4CE9FE60A903}" srcOrd="9" destOrd="0" presId="urn:microsoft.com/office/officeart/2005/8/layout/radial2"/>
    <dgm:cxn modelId="{EC6C7856-A10A-4933-9212-46ECD28BAC38}" type="presParOf" srcId="{22C227E2-06F7-4990-BC4E-47DD7C8756CB}" destId="{4D4275E6-EED6-4AD2-8475-27313D09858F}" srcOrd="10" destOrd="0" presId="urn:microsoft.com/office/officeart/2005/8/layout/radial2"/>
    <dgm:cxn modelId="{33CA96EC-D4FA-421D-A709-A30F82E954ED}" type="presParOf" srcId="{4D4275E6-EED6-4AD2-8475-27313D09858F}" destId="{B85F612D-29A0-41DC-BBF8-F99143E6E96A}" srcOrd="0" destOrd="0" presId="urn:microsoft.com/office/officeart/2005/8/layout/radial2"/>
    <dgm:cxn modelId="{3D8B13E4-D13A-4A9B-A270-8458A5E2C487}" type="presParOf" srcId="{4D4275E6-EED6-4AD2-8475-27313D09858F}" destId="{64BC03E9-E24E-4CA2-9D3F-6B5C53302B6C}" srcOrd="1" destOrd="0" presId="urn:microsoft.com/office/officeart/2005/8/layout/radial2"/>
    <dgm:cxn modelId="{9349D22C-B7F8-4A6B-9FAF-645EE67C34E0}" type="presParOf" srcId="{22C227E2-06F7-4990-BC4E-47DD7C8756CB}" destId="{90D5D2B4-40A8-45E6-9BAD-715B64E45C17}" srcOrd="11" destOrd="0" presId="urn:microsoft.com/office/officeart/2005/8/layout/radial2"/>
    <dgm:cxn modelId="{AA465249-3EA2-4D63-8DF6-2B8F7C806D5E}" type="presParOf" srcId="{22C227E2-06F7-4990-BC4E-47DD7C8756CB}" destId="{C3346F95-2461-4C99-A41D-E6DDFF512E8A}" srcOrd="12" destOrd="0" presId="urn:microsoft.com/office/officeart/2005/8/layout/radial2"/>
    <dgm:cxn modelId="{4E8067BD-4645-4920-92CF-C213B38ED9A0}" type="presParOf" srcId="{C3346F95-2461-4C99-A41D-E6DDFF512E8A}" destId="{F6456D54-A810-4FD2-BDEA-D80DB54786E4}" srcOrd="0" destOrd="0" presId="urn:microsoft.com/office/officeart/2005/8/layout/radial2"/>
    <dgm:cxn modelId="{6ABC5999-7B03-4A3E-ACC0-9D2B3E308970}" type="presParOf" srcId="{C3346F95-2461-4C99-A41D-E6DDFF512E8A}" destId="{78B53BB2-F876-4CD3-8EFB-85C6EFF6838F}" srcOrd="1" destOrd="0" presId="urn:microsoft.com/office/officeart/2005/8/layout/radial2"/>
    <dgm:cxn modelId="{DB570FE1-DF12-4107-BBAD-BF450B73F96C}" type="presParOf" srcId="{22C227E2-06F7-4990-BC4E-47DD7C8756CB}" destId="{1EABCCD0-4A41-4DBB-B2C6-099A94D8D3E2}" srcOrd="13" destOrd="0" presId="urn:microsoft.com/office/officeart/2005/8/layout/radial2"/>
    <dgm:cxn modelId="{429D9DBA-8FA6-4883-B712-06A18170D4F0}" type="presParOf" srcId="{22C227E2-06F7-4990-BC4E-47DD7C8756CB}" destId="{BDB2D96D-A270-40A7-BE2D-AF7620382963}" srcOrd="14" destOrd="0" presId="urn:microsoft.com/office/officeart/2005/8/layout/radial2"/>
    <dgm:cxn modelId="{48457957-C19D-4551-9A32-86E34F828B4C}" type="presParOf" srcId="{BDB2D96D-A270-40A7-BE2D-AF7620382963}" destId="{71E11952-E3A2-41DE-B4D8-6582D6B6A99C}" srcOrd="0" destOrd="0" presId="urn:microsoft.com/office/officeart/2005/8/layout/radial2"/>
    <dgm:cxn modelId="{57F8AC5E-EC16-44BE-B642-5AEE468B1F99}" type="presParOf" srcId="{BDB2D96D-A270-40A7-BE2D-AF7620382963}" destId="{A3AB77EB-2D98-4B18-AB07-6C620E5FBF4E}" srcOrd="1" destOrd="0" presId="urn:microsoft.com/office/officeart/2005/8/layout/radial2"/>
  </dgm:cxnLst>
  <dgm:bg>
    <a:solidFill>
      <a:schemeClr val="accent6">
        <a:lumMod val="40000"/>
        <a:lumOff val="6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630C61F-6A0C-4D3D-95A7-BFE2ABC38CB9}"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CA"/>
        </a:p>
      </dgm:t>
    </dgm:pt>
    <dgm:pt modelId="{74160700-48F8-4492-A1A6-1ED9B9CC533E}">
      <dgm:prSet phldrT="[Text]" custT="1"/>
      <dgm:spPr>
        <a:solidFill>
          <a:srgbClr val="629622"/>
        </a:solidFill>
      </dgm:spPr>
      <dgm:t>
        <a:bodyPr/>
        <a:lstStyle/>
        <a:p>
          <a:r>
            <a:rPr lang="en-CA" sz="2300" dirty="0"/>
            <a:t>Reading</a:t>
          </a:r>
        </a:p>
      </dgm:t>
    </dgm:pt>
    <dgm:pt modelId="{4EBD9307-88DB-4020-8AEC-445A64C02058}" type="parTrans" cxnId="{CD7CFEDD-E09D-4A59-80F6-02E8D5366564}">
      <dgm:prSet/>
      <dgm:spPr/>
      <dgm:t>
        <a:bodyPr/>
        <a:lstStyle/>
        <a:p>
          <a:endParaRPr lang="en-CA"/>
        </a:p>
      </dgm:t>
    </dgm:pt>
    <dgm:pt modelId="{FCADBA78-28DE-498C-9850-501D8BC022A2}" type="sibTrans" cxnId="{CD7CFEDD-E09D-4A59-80F6-02E8D5366564}">
      <dgm:prSet/>
      <dgm:spPr/>
      <dgm:t>
        <a:bodyPr/>
        <a:lstStyle/>
        <a:p>
          <a:endParaRPr lang="en-CA"/>
        </a:p>
      </dgm:t>
    </dgm:pt>
    <dgm:pt modelId="{8B15564B-7BDC-4961-BA8E-BC728EE2C55B}">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r>
            <a:rPr lang="en-CA" sz="2000" dirty="0"/>
            <a:t>Communication</a:t>
          </a:r>
        </a:p>
      </dgm:t>
    </dgm:pt>
    <dgm:pt modelId="{CEDB2652-48CF-4EA4-8099-B910F108FD5D}" type="parTrans" cxnId="{BB6AB857-F0B1-43D7-9D47-2D17E2D51B06}">
      <dgm:prSet/>
      <dgm:spPr/>
      <dgm:t>
        <a:bodyPr/>
        <a:lstStyle/>
        <a:p>
          <a:endParaRPr lang="en-CA"/>
        </a:p>
      </dgm:t>
    </dgm:pt>
    <dgm:pt modelId="{7B44F993-BE78-4CC2-BF01-1B2450BEDCF2}" type="sibTrans" cxnId="{BB6AB857-F0B1-43D7-9D47-2D17E2D51B06}">
      <dgm:prSet/>
      <dgm:spPr/>
      <dgm:t>
        <a:bodyPr/>
        <a:lstStyle/>
        <a:p>
          <a:endParaRPr lang="en-CA"/>
        </a:p>
      </dgm:t>
    </dgm:pt>
    <dgm:pt modelId="{4EE09420-A62D-459D-B513-6FA7A4423008}">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marL="0" lvl="0" indent="0" algn="ctr" defTabSz="666750">
            <a:lnSpc>
              <a:spcPct val="90000"/>
            </a:lnSpc>
            <a:spcBef>
              <a:spcPct val="0"/>
            </a:spcBef>
            <a:spcAft>
              <a:spcPct val="35000"/>
            </a:spcAft>
            <a:buNone/>
          </a:pPr>
          <a:r>
            <a:rPr lang="en-CA" sz="2400" kern="1200" dirty="0">
              <a:solidFill>
                <a:srgbClr val="FFFFFF"/>
              </a:solidFill>
              <a:latin typeface="Arial"/>
              <a:ea typeface="+mn-ea"/>
              <a:cs typeface="+mn-cs"/>
            </a:rPr>
            <a:t>Digital</a:t>
          </a:r>
          <a:endParaRPr lang="en-CA" sz="2300" kern="1200" dirty="0">
            <a:solidFill>
              <a:srgbClr val="FFFFFF"/>
            </a:solidFill>
            <a:latin typeface="Arial"/>
            <a:ea typeface="+mn-ea"/>
            <a:cs typeface="+mn-cs"/>
          </a:endParaRPr>
        </a:p>
      </dgm:t>
    </dgm:pt>
    <dgm:pt modelId="{2F2A3608-178D-4B72-AE8A-2624CC4F0134}" type="parTrans" cxnId="{31504DA4-852B-4058-9A88-9BB12176B0C3}">
      <dgm:prSet/>
      <dgm:spPr/>
      <dgm:t>
        <a:bodyPr/>
        <a:lstStyle/>
        <a:p>
          <a:endParaRPr lang="en-CA"/>
        </a:p>
      </dgm:t>
    </dgm:pt>
    <dgm:pt modelId="{8B11CF50-E312-472C-A5AB-26CFA294293F}" type="sibTrans" cxnId="{31504DA4-852B-4058-9A88-9BB12176B0C3}">
      <dgm:prSet/>
      <dgm:spPr/>
      <dgm:t>
        <a:bodyPr/>
        <a:lstStyle/>
        <a:p>
          <a:endParaRPr lang="en-CA"/>
        </a:p>
      </dgm:t>
    </dgm:pt>
    <dgm:pt modelId="{71739352-68CE-47E8-B219-8315A4859F24}">
      <dgm:prSe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marL="0" lvl="0" indent="0" algn="ctr" defTabSz="666750">
            <a:lnSpc>
              <a:spcPct val="90000"/>
            </a:lnSpc>
            <a:spcBef>
              <a:spcPct val="0"/>
            </a:spcBef>
            <a:spcAft>
              <a:spcPct val="35000"/>
            </a:spcAft>
            <a:buNone/>
          </a:pPr>
          <a:r>
            <a:rPr lang="en-CA" sz="2200" kern="1200" dirty="0">
              <a:solidFill>
                <a:srgbClr val="FFFFFF"/>
              </a:solidFill>
              <a:latin typeface="Arial"/>
              <a:ea typeface="+mn-ea"/>
              <a:cs typeface="+mn-cs"/>
            </a:rPr>
            <a:t>Creativity</a:t>
          </a:r>
        </a:p>
      </dgm:t>
    </dgm:pt>
    <dgm:pt modelId="{6EE51E3C-99ED-4ECC-B5A1-0620309B6A2D}" type="parTrans" cxnId="{083DFB5C-92FC-4B79-8423-69C7C7CE4C77}">
      <dgm:prSet/>
      <dgm:spPr/>
      <dgm:t>
        <a:bodyPr/>
        <a:lstStyle/>
        <a:p>
          <a:endParaRPr lang="en-CA"/>
        </a:p>
      </dgm:t>
    </dgm:pt>
    <dgm:pt modelId="{9E57230B-5341-4649-A410-66E864C15CE7}" type="sibTrans" cxnId="{083DFB5C-92FC-4B79-8423-69C7C7CE4C77}">
      <dgm:prSet/>
      <dgm:spPr/>
      <dgm:t>
        <a:bodyPr/>
        <a:lstStyle/>
        <a:p>
          <a:endParaRPr lang="en-CA"/>
        </a:p>
      </dgm:t>
    </dgm:pt>
    <dgm:pt modelId="{BB9C287D-DEAA-4792-B070-199CED742162}">
      <dgm:prSet phldrT="[Tex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a:buNone/>
          </a:pPr>
          <a:r>
            <a:rPr lang="en-CA" sz="1600" dirty="0">
              <a:solidFill>
                <a:srgbClr val="FFFFFF"/>
              </a:solidFill>
              <a:latin typeface="Arial"/>
              <a:ea typeface="+mn-ea"/>
              <a:cs typeface="+mn-cs"/>
            </a:rPr>
            <a:t>Collaboration</a:t>
          </a:r>
          <a:endParaRPr lang="en-CA" sz="1200" dirty="0">
            <a:solidFill>
              <a:srgbClr val="FFFFFF"/>
            </a:solidFill>
            <a:latin typeface="Arial"/>
            <a:ea typeface="+mn-ea"/>
            <a:cs typeface="+mn-cs"/>
          </a:endParaRPr>
        </a:p>
      </dgm:t>
    </dgm:pt>
    <dgm:pt modelId="{7C44C999-BB86-479B-A0F7-91257B53B10C}" type="parTrans" cxnId="{BA0C8703-0D48-41B0-988C-D58B56F199F5}">
      <dgm:prSet/>
      <dgm:spPr/>
      <dgm:t>
        <a:bodyPr/>
        <a:lstStyle/>
        <a:p>
          <a:endParaRPr lang="en-CA"/>
        </a:p>
      </dgm:t>
    </dgm:pt>
    <dgm:pt modelId="{78484138-7715-4D8B-BCAF-1CE293D0B8D9}" type="sibTrans" cxnId="{BA0C8703-0D48-41B0-988C-D58B56F199F5}">
      <dgm:prSet/>
      <dgm:spPr/>
      <dgm:t>
        <a:bodyPr/>
        <a:lstStyle/>
        <a:p>
          <a:endParaRPr lang="en-CA"/>
        </a:p>
      </dgm:t>
    </dgm:pt>
    <dgm:pt modelId="{C42300E2-25D4-42F7-A6FA-019645E9C092}">
      <dgm:prSet custT="1"/>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marL="0" lvl="0" indent="0" algn="ctr" defTabSz="711200">
            <a:lnSpc>
              <a:spcPct val="90000"/>
            </a:lnSpc>
            <a:spcBef>
              <a:spcPct val="0"/>
            </a:spcBef>
            <a:spcAft>
              <a:spcPct val="35000"/>
            </a:spcAft>
            <a:buNone/>
          </a:pPr>
          <a:r>
            <a:rPr lang="en-CA" sz="2000" kern="1200" dirty="0">
              <a:solidFill>
                <a:srgbClr val="FFFFFF"/>
              </a:solidFill>
              <a:latin typeface="Arial"/>
              <a:ea typeface="+mn-ea"/>
              <a:cs typeface="+mn-cs"/>
            </a:rPr>
            <a:t>Adaptability</a:t>
          </a:r>
        </a:p>
      </dgm:t>
    </dgm:pt>
    <dgm:pt modelId="{73EFCCA8-447E-46B6-A61B-0F8EFE8016AD}" type="parTrans" cxnId="{BF689986-5D2F-4E06-BA70-8022798DCF14}">
      <dgm:prSet/>
      <dgm:spPr/>
      <dgm:t>
        <a:bodyPr/>
        <a:lstStyle/>
        <a:p>
          <a:endParaRPr lang="en-CA"/>
        </a:p>
      </dgm:t>
    </dgm:pt>
    <dgm:pt modelId="{C0CE083C-6D95-4974-B603-DC76F73B349C}" type="sibTrans" cxnId="{BF689986-5D2F-4E06-BA70-8022798DCF14}">
      <dgm:prSet/>
      <dgm:spPr/>
      <dgm:t>
        <a:bodyPr/>
        <a:lstStyle/>
        <a:p>
          <a:endParaRPr lang="en-CA"/>
        </a:p>
      </dgm:t>
    </dgm:pt>
    <dgm:pt modelId="{15E491D4-8030-4446-8BB1-0999E5084C46}">
      <dgm:prSet phldrT="[Text]"/>
      <dgm:spPr>
        <a:solidFill>
          <a:srgbClr val="70AD47">
            <a:lumMod val="75000"/>
          </a:srgbClr>
        </a:solidFill>
        <a:ln w="25400" cap="flat" cmpd="sng" algn="ctr">
          <a:solidFill>
            <a:srgbClr val="FFFFFF">
              <a:hueOff val="0"/>
              <a:satOff val="0"/>
              <a:lumOff val="0"/>
              <a:alphaOff val="0"/>
            </a:srgbClr>
          </a:solidFill>
          <a:prstDash val="solid"/>
        </a:ln>
        <a:effectLst/>
      </dgm:spPr>
      <dgm:t>
        <a:bodyPr spcFirstLastPara="0" vert="horz" wrap="square" lIns="10160" tIns="10160" rIns="10160" bIns="10160" numCol="1" spcCol="1270" anchor="ctr" anchorCtr="0"/>
        <a:lstStyle/>
        <a:p>
          <a:pPr>
            <a:buNone/>
          </a:pPr>
          <a:r>
            <a:rPr lang="en-CA" dirty="0">
              <a:solidFill>
                <a:srgbClr val="FFFFFF"/>
              </a:solidFill>
              <a:latin typeface="Arial"/>
              <a:ea typeface="+mn-ea"/>
              <a:cs typeface="+mn-cs"/>
            </a:rPr>
            <a:t>Problem Solving</a:t>
          </a:r>
        </a:p>
      </dgm:t>
    </dgm:pt>
    <dgm:pt modelId="{9B3194FD-DD76-430F-B251-430E82121A6A}" type="parTrans" cxnId="{432293CE-96AE-4122-BA58-57C290B64455}">
      <dgm:prSet/>
      <dgm:spPr/>
      <dgm:t>
        <a:bodyPr/>
        <a:lstStyle/>
        <a:p>
          <a:endParaRPr lang="en-CA"/>
        </a:p>
      </dgm:t>
    </dgm:pt>
    <dgm:pt modelId="{E3BAF2FC-6BC1-4F10-9519-DD72660AA3E8}" type="sibTrans" cxnId="{432293CE-96AE-4122-BA58-57C290B64455}">
      <dgm:prSet/>
      <dgm:spPr/>
      <dgm:t>
        <a:bodyPr/>
        <a:lstStyle/>
        <a:p>
          <a:endParaRPr lang="en-CA"/>
        </a:p>
      </dgm:t>
    </dgm:pt>
    <dgm:pt modelId="{54588A96-E509-47F0-B85E-C3D627B5C71B}" type="pres">
      <dgm:prSet presAssocID="{9630C61F-6A0C-4D3D-95A7-BFE2ABC38CB9}" presName="composite" presStyleCnt="0">
        <dgm:presLayoutVars>
          <dgm:chMax val="5"/>
          <dgm:dir/>
          <dgm:animLvl val="ctr"/>
          <dgm:resizeHandles val="exact"/>
        </dgm:presLayoutVars>
      </dgm:prSet>
      <dgm:spPr/>
    </dgm:pt>
    <dgm:pt modelId="{22C227E2-06F7-4990-BC4E-47DD7C8756CB}" type="pres">
      <dgm:prSet presAssocID="{9630C61F-6A0C-4D3D-95A7-BFE2ABC38CB9}" presName="cycle" presStyleCnt="0"/>
      <dgm:spPr/>
    </dgm:pt>
    <dgm:pt modelId="{E5D71B7E-732F-46BE-AAC0-B2993A72C6FF}" type="pres">
      <dgm:prSet presAssocID="{9630C61F-6A0C-4D3D-95A7-BFE2ABC38CB9}" presName="centerShape" presStyleCnt="0"/>
      <dgm:spPr/>
    </dgm:pt>
    <dgm:pt modelId="{AC03C864-6306-403C-B190-568F6735BCD3}" type="pres">
      <dgm:prSet presAssocID="{9630C61F-6A0C-4D3D-95A7-BFE2ABC38CB9}" presName="connSite" presStyleLbl="node1" presStyleIdx="0" presStyleCnt="8"/>
      <dgm:spPr/>
    </dgm:pt>
    <dgm:pt modelId="{3CDB0659-8000-49AB-80D1-FAA9A9CCB90A}" type="pres">
      <dgm:prSet presAssocID="{9630C61F-6A0C-4D3D-95A7-BFE2ABC38CB9}" presName="visible" presStyleLbl="node1" presStyleIdx="0" presStyleCnt="8" custScaleX="218488" custScaleY="204346" custLinFactNeighborX="-19652" custLinFactNeighborY="-2532"/>
      <dgm:spPr>
        <a:solidFill>
          <a:schemeClr val="accent1">
            <a:lumMod val="20000"/>
            <a:lumOff val="80000"/>
          </a:schemeClr>
        </a:solidFill>
      </dgm:spPr>
    </dgm:pt>
    <dgm:pt modelId="{DDEEAFEC-3FDA-42CD-BC32-121083F38249}" type="pres">
      <dgm:prSet presAssocID="{4EBD9307-88DB-4020-8AEC-445A64C02058}" presName="Name25" presStyleLbl="parChTrans1D1" presStyleIdx="0" presStyleCnt="7"/>
      <dgm:spPr/>
    </dgm:pt>
    <dgm:pt modelId="{C026884A-1030-4A79-B9F7-AA1CF21B6AF7}" type="pres">
      <dgm:prSet presAssocID="{74160700-48F8-4492-A1A6-1ED9B9CC533E}" presName="node" presStyleCnt="0"/>
      <dgm:spPr/>
    </dgm:pt>
    <dgm:pt modelId="{01A8FC5B-2338-4754-9CF4-DCEF594E5E7E}" type="pres">
      <dgm:prSet presAssocID="{74160700-48F8-4492-A1A6-1ED9B9CC533E}" presName="parentNode" presStyleLbl="node1" presStyleIdx="1" presStyleCnt="8" custScaleX="230992" custScaleY="231939" custLinFactNeighborX="-44418" custLinFactNeighborY="76421">
        <dgm:presLayoutVars>
          <dgm:chMax val="1"/>
          <dgm:bulletEnabled val="1"/>
        </dgm:presLayoutVars>
      </dgm:prSet>
      <dgm:spPr/>
    </dgm:pt>
    <dgm:pt modelId="{46905CE6-F67D-48BC-850F-750E49C62750}" type="pres">
      <dgm:prSet presAssocID="{74160700-48F8-4492-A1A6-1ED9B9CC533E}" presName="childNode" presStyleLbl="revTx" presStyleIdx="0" presStyleCnt="0">
        <dgm:presLayoutVars>
          <dgm:bulletEnabled val="1"/>
        </dgm:presLayoutVars>
      </dgm:prSet>
      <dgm:spPr/>
    </dgm:pt>
    <dgm:pt modelId="{CD24520C-A0D9-40FB-9CFA-267B0E96ED7E}" type="pres">
      <dgm:prSet presAssocID="{CEDB2652-48CF-4EA4-8099-B910F108FD5D}" presName="Name25" presStyleLbl="parChTrans1D1" presStyleIdx="1" presStyleCnt="7"/>
      <dgm:spPr/>
    </dgm:pt>
    <dgm:pt modelId="{25905AFF-26B2-47AA-A151-DE89063D5CDA}" type="pres">
      <dgm:prSet presAssocID="{8B15564B-7BDC-4961-BA8E-BC728EE2C55B}" presName="node" presStyleCnt="0"/>
      <dgm:spPr/>
    </dgm:pt>
    <dgm:pt modelId="{8386245A-4B7C-4E01-8D21-F52B4C359D90}" type="pres">
      <dgm:prSet presAssocID="{8B15564B-7BDC-4961-BA8E-BC728EE2C55B}" presName="parentNode" presStyleLbl="node1" presStyleIdx="2" presStyleCnt="8" custScaleX="325421" custScaleY="281842" custLinFactX="100000" custLinFactNeighborX="189351" custLinFactNeighborY="-23680">
        <dgm:presLayoutVars>
          <dgm:chMax val="1"/>
          <dgm:bulletEnabled val="1"/>
        </dgm:presLayoutVars>
      </dgm:prSet>
      <dgm:spPr>
        <a:xfrm>
          <a:off x="3772951" y="1349547"/>
          <a:ext cx="1159746" cy="1159746"/>
        </a:xfrm>
        <a:prstGeom prst="ellipse">
          <a:avLst/>
        </a:prstGeom>
      </dgm:spPr>
    </dgm:pt>
    <dgm:pt modelId="{AB5B4750-8185-4360-8B57-D2FB69D0EF62}" type="pres">
      <dgm:prSet presAssocID="{8B15564B-7BDC-4961-BA8E-BC728EE2C55B}" presName="childNode" presStyleLbl="revTx" presStyleIdx="0" presStyleCnt="0">
        <dgm:presLayoutVars>
          <dgm:bulletEnabled val="1"/>
        </dgm:presLayoutVars>
      </dgm:prSet>
      <dgm:spPr/>
    </dgm:pt>
    <dgm:pt modelId="{525832BF-43D1-48BD-B609-2607AFEA4812}" type="pres">
      <dgm:prSet presAssocID="{2F2A3608-178D-4B72-AE8A-2624CC4F0134}" presName="Name25" presStyleLbl="parChTrans1D1" presStyleIdx="2" presStyleCnt="7"/>
      <dgm:spPr/>
    </dgm:pt>
    <dgm:pt modelId="{A2EC5022-B281-48E4-85E8-989770BDFA0F}" type="pres">
      <dgm:prSet presAssocID="{4EE09420-A62D-459D-B513-6FA7A4423008}" presName="node" presStyleCnt="0"/>
      <dgm:spPr/>
    </dgm:pt>
    <dgm:pt modelId="{F2773446-3BEE-4E5D-A0F5-0FCAB892F2B6}" type="pres">
      <dgm:prSet presAssocID="{4EE09420-A62D-459D-B513-6FA7A4423008}" presName="parentNode" presStyleLbl="node1" presStyleIdx="3" presStyleCnt="8" custScaleX="218174" custScaleY="206725" custLinFactNeighborX="16420" custLinFactNeighborY="69252">
        <dgm:presLayoutVars>
          <dgm:chMax val="1"/>
          <dgm:bulletEnabled val="1"/>
        </dgm:presLayoutVars>
      </dgm:prSet>
      <dgm:spPr>
        <a:xfrm>
          <a:off x="3661184" y="2883503"/>
          <a:ext cx="1215628" cy="1215628"/>
        </a:xfrm>
        <a:prstGeom prst="ellipse">
          <a:avLst/>
        </a:prstGeom>
      </dgm:spPr>
    </dgm:pt>
    <dgm:pt modelId="{0AACC6D3-A621-4736-A0BA-1F67FDEA7626}" type="pres">
      <dgm:prSet presAssocID="{4EE09420-A62D-459D-B513-6FA7A4423008}" presName="childNode" presStyleLbl="revTx" presStyleIdx="0" presStyleCnt="0">
        <dgm:presLayoutVars>
          <dgm:bulletEnabled val="1"/>
        </dgm:presLayoutVars>
      </dgm:prSet>
      <dgm:spPr/>
    </dgm:pt>
    <dgm:pt modelId="{F7C8D7EE-79FD-4176-BACC-35E80D4B4509}" type="pres">
      <dgm:prSet presAssocID="{6EE51E3C-99ED-4ECC-B5A1-0620309B6A2D}" presName="Name25" presStyleLbl="parChTrans1D1" presStyleIdx="3" presStyleCnt="7"/>
      <dgm:spPr/>
    </dgm:pt>
    <dgm:pt modelId="{2A335E4F-9616-4E78-A778-848FC7F2C2A0}" type="pres">
      <dgm:prSet presAssocID="{71739352-68CE-47E8-B219-8315A4859F24}" presName="node" presStyleCnt="0"/>
      <dgm:spPr/>
    </dgm:pt>
    <dgm:pt modelId="{968D6675-7421-4A4E-8BEC-C6B8AD15BC48}" type="pres">
      <dgm:prSet presAssocID="{71739352-68CE-47E8-B219-8315A4859F24}" presName="parentNode" presStyleLbl="node1" presStyleIdx="4" presStyleCnt="8" custScaleX="246851" custScaleY="228107" custLinFactX="100000" custLinFactY="797" custLinFactNeighborX="125995" custLinFactNeighborY="100000">
        <dgm:presLayoutVars>
          <dgm:chMax val="1"/>
          <dgm:bulletEnabled val="1"/>
        </dgm:presLayoutVars>
      </dgm:prSet>
      <dgm:spPr>
        <a:xfrm>
          <a:off x="2878157" y="4239745"/>
          <a:ext cx="1215628" cy="1215628"/>
        </a:xfrm>
        <a:prstGeom prst="ellipse">
          <a:avLst/>
        </a:prstGeom>
      </dgm:spPr>
    </dgm:pt>
    <dgm:pt modelId="{2D8A6F65-C887-418A-A256-B216F7131D30}" type="pres">
      <dgm:prSet presAssocID="{71739352-68CE-47E8-B219-8315A4859F24}" presName="childNode" presStyleLbl="revTx" presStyleIdx="0" presStyleCnt="0">
        <dgm:presLayoutVars>
          <dgm:bulletEnabled val="1"/>
        </dgm:presLayoutVars>
      </dgm:prSet>
      <dgm:spPr/>
    </dgm:pt>
    <dgm:pt modelId="{62D756AE-784E-4E02-8DE6-4CE9FE60A903}" type="pres">
      <dgm:prSet presAssocID="{7C44C999-BB86-479B-A0F7-91257B53B10C}" presName="Name25" presStyleLbl="parChTrans1D1" presStyleIdx="4" presStyleCnt="7"/>
      <dgm:spPr/>
    </dgm:pt>
    <dgm:pt modelId="{4D4275E6-EED6-4AD2-8475-27313D09858F}" type="pres">
      <dgm:prSet presAssocID="{BB9C287D-DEAA-4792-B070-199CED742162}" presName="node" presStyleCnt="0"/>
      <dgm:spPr/>
    </dgm:pt>
    <dgm:pt modelId="{B85F612D-29A0-41DC-BBF8-F99143E6E96A}" type="pres">
      <dgm:prSet presAssocID="{BB9C287D-DEAA-4792-B070-199CED742162}" presName="parentNode" presStyleLbl="node1" presStyleIdx="5" presStyleCnt="8" custScaleX="248102" custScaleY="246276" custLinFactNeighborX="-13598" custLinFactNeighborY="85560">
        <dgm:presLayoutVars>
          <dgm:chMax val="1"/>
          <dgm:bulletEnabled val="1"/>
        </dgm:presLayoutVars>
      </dgm:prSet>
      <dgm:spPr>
        <a:prstGeom prst="ellipse">
          <a:avLst/>
        </a:prstGeom>
      </dgm:spPr>
    </dgm:pt>
    <dgm:pt modelId="{64BC03E9-E24E-4CA2-9D3F-6B5C53302B6C}" type="pres">
      <dgm:prSet presAssocID="{BB9C287D-DEAA-4792-B070-199CED742162}" presName="childNode" presStyleLbl="revTx" presStyleIdx="0" presStyleCnt="0">
        <dgm:presLayoutVars>
          <dgm:bulletEnabled val="1"/>
        </dgm:presLayoutVars>
      </dgm:prSet>
      <dgm:spPr/>
    </dgm:pt>
    <dgm:pt modelId="{90D5D2B4-40A8-45E6-9BAD-715B64E45C17}" type="pres">
      <dgm:prSet presAssocID="{73EFCCA8-447E-46B6-A61B-0F8EFE8016AD}" presName="Name25" presStyleLbl="parChTrans1D1" presStyleIdx="5" presStyleCnt="7"/>
      <dgm:spPr/>
    </dgm:pt>
    <dgm:pt modelId="{C3346F95-2461-4C99-A41D-E6DDFF512E8A}" type="pres">
      <dgm:prSet presAssocID="{C42300E2-25D4-42F7-A6FA-019645E9C092}" presName="node" presStyleCnt="0"/>
      <dgm:spPr/>
    </dgm:pt>
    <dgm:pt modelId="{F6456D54-A810-4FD2-BDEA-D80DB54786E4}" type="pres">
      <dgm:prSet presAssocID="{C42300E2-25D4-42F7-A6FA-019645E9C092}" presName="parentNode" presStyleLbl="node1" presStyleIdx="6" presStyleCnt="8" custScaleX="271250" custScaleY="247637" custLinFactX="-239070" custLinFactY="-264770" custLinFactNeighborX="-300000" custLinFactNeighborY="-300000">
        <dgm:presLayoutVars>
          <dgm:chMax val="1"/>
          <dgm:bulletEnabled val="1"/>
        </dgm:presLayoutVars>
      </dgm:prSet>
      <dgm:spPr>
        <a:xfrm>
          <a:off x="3332869" y="4158231"/>
          <a:ext cx="1761613" cy="1715435"/>
        </a:xfrm>
        <a:prstGeom prst="ellipse">
          <a:avLst/>
        </a:prstGeom>
      </dgm:spPr>
    </dgm:pt>
    <dgm:pt modelId="{78B53BB2-F876-4CD3-8EFB-85C6EFF6838F}" type="pres">
      <dgm:prSet presAssocID="{C42300E2-25D4-42F7-A6FA-019645E9C092}" presName="childNode" presStyleLbl="revTx" presStyleIdx="0" presStyleCnt="0">
        <dgm:presLayoutVars>
          <dgm:bulletEnabled val="1"/>
        </dgm:presLayoutVars>
      </dgm:prSet>
      <dgm:spPr/>
    </dgm:pt>
    <dgm:pt modelId="{1EABCCD0-4A41-4DBB-B2C6-099A94D8D3E2}" type="pres">
      <dgm:prSet presAssocID="{9B3194FD-DD76-430F-B251-430E82121A6A}" presName="Name25" presStyleLbl="parChTrans1D1" presStyleIdx="6" presStyleCnt="7"/>
      <dgm:spPr/>
    </dgm:pt>
    <dgm:pt modelId="{BDB2D96D-A270-40A7-BE2D-AF7620382963}" type="pres">
      <dgm:prSet presAssocID="{15E491D4-8030-4446-8BB1-0999E5084C46}" presName="node" presStyleCnt="0"/>
      <dgm:spPr/>
    </dgm:pt>
    <dgm:pt modelId="{71E11952-E3A2-41DE-B4D8-6582D6B6A99C}" type="pres">
      <dgm:prSet presAssocID="{15E491D4-8030-4446-8BB1-0999E5084C46}" presName="parentNode" presStyleLbl="node1" presStyleIdx="7" presStyleCnt="8" custScaleX="232031" custScaleY="196823" custLinFactX="-77755" custLinFactNeighborX="-100000" custLinFactNeighborY="-73085">
        <dgm:presLayoutVars>
          <dgm:chMax val="1"/>
          <dgm:bulletEnabled val="1"/>
        </dgm:presLayoutVars>
      </dgm:prSet>
      <dgm:spPr>
        <a:prstGeom prst="ellipse">
          <a:avLst/>
        </a:prstGeom>
      </dgm:spPr>
    </dgm:pt>
    <dgm:pt modelId="{A3AB77EB-2D98-4B18-AB07-6C620E5FBF4E}" type="pres">
      <dgm:prSet presAssocID="{15E491D4-8030-4446-8BB1-0999E5084C46}" presName="childNode" presStyleLbl="revTx" presStyleIdx="0" presStyleCnt="0">
        <dgm:presLayoutVars>
          <dgm:bulletEnabled val="1"/>
        </dgm:presLayoutVars>
      </dgm:prSet>
      <dgm:spPr/>
    </dgm:pt>
  </dgm:ptLst>
  <dgm:cxnLst>
    <dgm:cxn modelId="{BA0C8703-0D48-41B0-988C-D58B56F199F5}" srcId="{9630C61F-6A0C-4D3D-95A7-BFE2ABC38CB9}" destId="{BB9C287D-DEAA-4792-B070-199CED742162}" srcOrd="4" destOrd="0" parTransId="{7C44C999-BB86-479B-A0F7-91257B53B10C}" sibTransId="{78484138-7715-4D8B-BCAF-1CE293D0B8D9}"/>
    <dgm:cxn modelId="{C7EA3A12-6FB3-4AF7-B1C0-C3807017D78A}" type="presOf" srcId="{9630C61F-6A0C-4D3D-95A7-BFE2ABC38CB9}" destId="{54588A96-E509-47F0-B85E-C3D627B5C71B}" srcOrd="0" destOrd="0" presId="urn:microsoft.com/office/officeart/2005/8/layout/radial2"/>
    <dgm:cxn modelId="{87473629-1438-4A18-B543-EA1B1E6167C2}" type="presOf" srcId="{BB9C287D-DEAA-4792-B070-199CED742162}" destId="{B85F612D-29A0-41DC-BBF8-F99143E6E96A}" srcOrd="0" destOrd="0" presId="urn:microsoft.com/office/officeart/2005/8/layout/radial2"/>
    <dgm:cxn modelId="{8A403A3F-9BB3-4AE5-9944-4FB0803195C9}" type="presOf" srcId="{CEDB2652-48CF-4EA4-8099-B910F108FD5D}" destId="{CD24520C-A0D9-40FB-9CFA-267B0E96ED7E}" srcOrd="0" destOrd="0" presId="urn:microsoft.com/office/officeart/2005/8/layout/radial2"/>
    <dgm:cxn modelId="{4F402244-95FC-4C33-BDB1-4D50A4A4589E}" type="presOf" srcId="{7C44C999-BB86-479B-A0F7-91257B53B10C}" destId="{62D756AE-784E-4E02-8DE6-4CE9FE60A903}" srcOrd="0" destOrd="0" presId="urn:microsoft.com/office/officeart/2005/8/layout/radial2"/>
    <dgm:cxn modelId="{BDCC6347-5F25-4F15-8557-9AAF85018470}" type="presOf" srcId="{4EBD9307-88DB-4020-8AEC-445A64C02058}" destId="{DDEEAFEC-3FDA-42CD-BC32-121083F38249}" srcOrd="0" destOrd="0" presId="urn:microsoft.com/office/officeart/2005/8/layout/radial2"/>
    <dgm:cxn modelId="{BB6AB857-F0B1-43D7-9D47-2D17E2D51B06}" srcId="{9630C61F-6A0C-4D3D-95A7-BFE2ABC38CB9}" destId="{8B15564B-7BDC-4961-BA8E-BC728EE2C55B}" srcOrd="1" destOrd="0" parTransId="{CEDB2652-48CF-4EA4-8099-B910F108FD5D}" sibTransId="{7B44F993-BE78-4CC2-BF01-1B2450BEDCF2}"/>
    <dgm:cxn modelId="{083DFB5C-92FC-4B79-8423-69C7C7CE4C77}" srcId="{9630C61F-6A0C-4D3D-95A7-BFE2ABC38CB9}" destId="{71739352-68CE-47E8-B219-8315A4859F24}" srcOrd="3" destOrd="0" parTransId="{6EE51E3C-99ED-4ECC-B5A1-0620309B6A2D}" sibTransId="{9E57230B-5341-4649-A410-66E864C15CE7}"/>
    <dgm:cxn modelId="{80188F80-3233-4AB4-A792-6E17488DC28B}" type="presOf" srcId="{15E491D4-8030-4446-8BB1-0999E5084C46}" destId="{71E11952-E3A2-41DE-B4D8-6582D6B6A99C}" srcOrd="0" destOrd="0" presId="urn:microsoft.com/office/officeart/2005/8/layout/radial2"/>
    <dgm:cxn modelId="{BF689986-5D2F-4E06-BA70-8022798DCF14}" srcId="{9630C61F-6A0C-4D3D-95A7-BFE2ABC38CB9}" destId="{C42300E2-25D4-42F7-A6FA-019645E9C092}" srcOrd="5" destOrd="0" parTransId="{73EFCCA8-447E-46B6-A61B-0F8EFE8016AD}" sibTransId="{C0CE083C-6D95-4974-B603-DC76F73B349C}"/>
    <dgm:cxn modelId="{3FD49B8A-2E37-4985-9521-C116C36674D5}" type="presOf" srcId="{71739352-68CE-47E8-B219-8315A4859F24}" destId="{968D6675-7421-4A4E-8BEC-C6B8AD15BC48}" srcOrd="0" destOrd="0" presId="urn:microsoft.com/office/officeart/2005/8/layout/radial2"/>
    <dgm:cxn modelId="{972CC990-4B11-4F57-990F-305E130134C4}" type="presOf" srcId="{2F2A3608-178D-4B72-AE8A-2624CC4F0134}" destId="{525832BF-43D1-48BD-B609-2607AFEA4812}" srcOrd="0" destOrd="0" presId="urn:microsoft.com/office/officeart/2005/8/layout/radial2"/>
    <dgm:cxn modelId="{31504DA4-852B-4058-9A88-9BB12176B0C3}" srcId="{9630C61F-6A0C-4D3D-95A7-BFE2ABC38CB9}" destId="{4EE09420-A62D-459D-B513-6FA7A4423008}" srcOrd="2" destOrd="0" parTransId="{2F2A3608-178D-4B72-AE8A-2624CC4F0134}" sibTransId="{8B11CF50-E312-472C-A5AB-26CFA294293F}"/>
    <dgm:cxn modelId="{B14EC0AE-DBC9-4B5C-95A7-119550C50A89}" type="presOf" srcId="{74160700-48F8-4492-A1A6-1ED9B9CC533E}" destId="{01A8FC5B-2338-4754-9CF4-DCEF594E5E7E}" srcOrd="0" destOrd="0" presId="urn:microsoft.com/office/officeart/2005/8/layout/radial2"/>
    <dgm:cxn modelId="{301BAAAF-784C-4242-8773-B76984E6931E}" type="presOf" srcId="{73EFCCA8-447E-46B6-A61B-0F8EFE8016AD}" destId="{90D5D2B4-40A8-45E6-9BAD-715B64E45C17}" srcOrd="0" destOrd="0" presId="urn:microsoft.com/office/officeart/2005/8/layout/radial2"/>
    <dgm:cxn modelId="{A09821C4-A986-4CAC-924E-C898BE1464BE}" type="presOf" srcId="{4EE09420-A62D-459D-B513-6FA7A4423008}" destId="{F2773446-3BEE-4E5D-A0F5-0FCAB892F2B6}" srcOrd="0" destOrd="0" presId="urn:microsoft.com/office/officeart/2005/8/layout/radial2"/>
    <dgm:cxn modelId="{432293CE-96AE-4122-BA58-57C290B64455}" srcId="{9630C61F-6A0C-4D3D-95A7-BFE2ABC38CB9}" destId="{15E491D4-8030-4446-8BB1-0999E5084C46}" srcOrd="6" destOrd="0" parTransId="{9B3194FD-DD76-430F-B251-430E82121A6A}" sibTransId="{E3BAF2FC-6BC1-4F10-9519-DD72660AA3E8}"/>
    <dgm:cxn modelId="{4117B9D2-708C-4A62-ADD9-C1B82571E43E}" type="presOf" srcId="{9B3194FD-DD76-430F-B251-430E82121A6A}" destId="{1EABCCD0-4A41-4DBB-B2C6-099A94D8D3E2}" srcOrd="0" destOrd="0" presId="urn:microsoft.com/office/officeart/2005/8/layout/radial2"/>
    <dgm:cxn modelId="{730130D7-AFE4-4DA8-92CB-146B5B90FEB6}" type="presOf" srcId="{6EE51E3C-99ED-4ECC-B5A1-0620309B6A2D}" destId="{F7C8D7EE-79FD-4176-BACC-35E80D4B4509}" srcOrd="0" destOrd="0" presId="urn:microsoft.com/office/officeart/2005/8/layout/radial2"/>
    <dgm:cxn modelId="{639B52DB-94D3-4FE1-82C0-D2E354B26CCB}" type="presOf" srcId="{C42300E2-25D4-42F7-A6FA-019645E9C092}" destId="{F6456D54-A810-4FD2-BDEA-D80DB54786E4}" srcOrd="0" destOrd="0" presId="urn:microsoft.com/office/officeart/2005/8/layout/radial2"/>
    <dgm:cxn modelId="{CD7CFEDD-E09D-4A59-80F6-02E8D5366564}" srcId="{9630C61F-6A0C-4D3D-95A7-BFE2ABC38CB9}" destId="{74160700-48F8-4492-A1A6-1ED9B9CC533E}" srcOrd="0" destOrd="0" parTransId="{4EBD9307-88DB-4020-8AEC-445A64C02058}" sibTransId="{FCADBA78-28DE-498C-9850-501D8BC022A2}"/>
    <dgm:cxn modelId="{EA1D48F6-8417-4593-A988-40D3EDD7E22B}" type="presOf" srcId="{8B15564B-7BDC-4961-BA8E-BC728EE2C55B}" destId="{8386245A-4B7C-4E01-8D21-F52B4C359D90}" srcOrd="0" destOrd="0" presId="urn:microsoft.com/office/officeart/2005/8/layout/radial2"/>
    <dgm:cxn modelId="{F7C58E75-330B-48EE-9B7E-AD063CA2BC59}" type="presParOf" srcId="{54588A96-E509-47F0-B85E-C3D627B5C71B}" destId="{22C227E2-06F7-4990-BC4E-47DD7C8756CB}" srcOrd="0" destOrd="0" presId="urn:microsoft.com/office/officeart/2005/8/layout/radial2"/>
    <dgm:cxn modelId="{91938B3B-2008-4CC5-8FF5-C591DEAA7353}" type="presParOf" srcId="{22C227E2-06F7-4990-BC4E-47DD7C8756CB}" destId="{E5D71B7E-732F-46BE-AAC0-B2993A72C6FF}" srcOrd="0" destOrd="0" presId="urn:microsoft.com/office/officeart/2005/8/layout/radial2"/>
    <dgm:cxn modelId="{8D3A71F7-7898-41DB-AD1A-0BF3066C31EF}" type="presParOf" srcId="{E5D71B7E-732F-46BE-AAC0-B2993A72C6FF}" destId="{AC03C864-6306-403C-B190-568F6735BCD3}" srcOrd="0" destOrd="0" presId="urn:microsoft.com/office/officeart/2005/8/layout/radial2"/>
    <dgm:cxn modelId="{844AB783-B7FC-4A90-959C-CB2D59CD78F9}" type="presParOf" srcId="{E5D71B7E-732F-46BE-AAC0-B2993A72C6FF}" destId="{3CDB0659-8000-49AB-80D1-FAA9A9CCB90A}" srcOrd="1" destOrd="0" presId="urn:microsoft.com/office/officeart/2005/8/layout/radial2"/>
    <dgm:cxn modelId="{1C937D51-00D4-4072-845F-74DC5D05FA69}" type="presParOf" srcId="{22C227E2-06F7-4990-BC4E-47DD7C8756CB}" destId="{DDEEAFEC-3FDA-42CD-BC32-121083F38249}" srcOrd="1" destOrd="0" presId="urn:microsoft.com/office/officeart/2005/8/layout/radial2"/>
    <dgm:cxn modelId="{44348CBD-4944-46F9-8E10-4CFD921EE8D3}" type="presParOf" srcId="{22C227E2-06F7-4990-BC4E-47DD7C8756CB}" destId="{C026884A-1030-4A79-B9F7-AA1CF21B6AF7}" srcOrd="2" destOrd="0" presId="urn:microsoft.com/office/officeart/2005/8/layout/radial2"/>
    <dgm:cxn modelId="{9033A7AA-F433-4FEB-A541-4C6301AD0244}" type="presParOf" srcId="{C026884A-1030-4A79-B9F7-AA1CF21B6AF7}" destId="{01A8FC5B-2338-4754-9CF4-DCEF594E5E7E}" srcOrd="0" destOrd="0" presId="urn:microsoft.com/office/officeart/2005/8/layout/radial2"/>
    <dgm:cxn modelId="{67FD89B0-448A-40EF-A29F-B8CC24183F87}" type="presParOf" srcId="{C026884A-1030-4A79-B9F7-AA1CF21B6AF7}" destId="{46905CE6-F67D-48BC-850F-750E49C62750}" srcOrd="1" destOrd="0" presId="urn:microsoft.com/office/officeart/2005/8/layout/radial2"/>
    <dgm:cxn modelId="{DB323DFE-0F58-4A81-8449-3EE549B74AC9}" type="presParOf" srcId="{22C227E2-06F7-4990-BC4E-47DD7C8756CB}" destId="{CD24520C-A0D9-40FB-9CFA-267B0E96ED7E}" srcOrd="3" destOrd="0" presId="urn:microsoft.com/office/officeart/2005/8/layout/radial2"/>
    <dgm:cxn modelId="{97063C1F-B2E1-46ED-994C-C4C75C288FE3}" type="presParOf" srcId="{22C227E2-06F7-4990-BC4E-47DD7C8756CB}" destId="{25905AFF-26B2-47AA-A151-DE89063D5CDA}" srcOrd="4" destOrd="0" presId="urn:microsoft.com/office/officeart/2005/8/layout/radial2"/>
    <dgm:cxn modelId="{3CA09F1C-59BA-4197-848E-3CB72C3079E2}" type="presParOf" srcId="{25905AFF-26B2-47AA-A151-DE89063D5CDA}" destId="{8386245A-4B7C-4E01-8D21-F52B4C359D90}" srcOrd="0" destOrd="0" presId="urn:microsoft.com/office/officeart/2005/8/layout/radial2"/>
    <dgm:cxn modelId="{2FF70536-3494-4287-A487-0CD7739EA6CC}" type="presParOf" srcId="{25905AFF-26B2-47AA-A151-DE89063D5CDA}" destId="{AB5B4750-8185-4360-8B57-D2FB69D0EF62}" srcOrd="1" destOrd="0" presId="urn:microsoft.com/office/officeart/2005/8/layout/radial2"/>
    <dgm:cxn modelId="{120D5CFE-3067-4D1F-8E62-B28AD4ECED0A}" type="presParOf" srcId="{22C227E2-06F7-4990-BC4E-47DD7C8756CB}" destId="{525832BF-43D1-48BD-B609-2607AFEA4812}" srcOrd="5" destOrd="0" presId="urn:microsoft.com/office/officeart/2005/8/layout/radial2"/>
    <dgm:cxn modelId="{1DD4B49C-C03F-4AB9-BDAB-10689D9186A0}" type="presParOf" srcId="{22C227E2-06F7-4990-BC4E-47DD7C8756CB}" destId="{A2EC5022-B281-48E4-85E8-989770BDFA0F}" srcOrd="6" destOrd="0" presId="urn:microsoft.com/office/officeart/2005/8/layout/radial2"/>
    <dgm:cxn modelId="{0D88E548-C8E6-443F-82D8-C13DFA826086}" type="presParOf" srcId="{A2EC5022-B281-48E4-85E8-989770BDFA0F}" destId="{F2773446-3BEE-4E5D-A0F5-0FCAB892F2B6}" srcOrd="0" destOrd="0" presId="urn:microsoft.com/office/officeart/2005/8/layout/radial2"/>
    <dgm:cxn modelId="{46861208-246B-4774-83D5-8D040EEF607C}" type="presParOf" srcId="{A2EC5022-B281-48E4-85E8-989770BDFA0F}" destId="{0AACC6D3-A621-4736-A0BA-1F67FDEA7626}" srcOrd="1" destOrd="0" presId="urn:microsoft.com/office/officeart/2005/8/layout/radial2"/>
    <dgm:cxn modelId="{D7C02688-10ED-4AA1-83CB-4989635B4375}" type="presParOf" srcId="{22C227E2-06F7-4990-BC4E-47DD7C8756CB}" destId="{F7C8D7EE-79FD-4176-BACC-35E80D4B4509}" srcOrd="7" destOrd="0" presId="urn:microsoft.com/office/officeart/2005/8/layout/radial2"/>
    <dgm:cxn modelId="{DB831448-CE9B-4445-9FF4-ACF4FEE77378}" type="presParOf" srcId="{22C227E2-06F7-4990-BC4E-47DD7C8756CB}" destId="{2A335E4F-9616-4E78-A778-848FC7F2C2A0}" srcOrd="8" destOrd="0" presId="urn:microsoft.com/office/officeart/2005/8/layout/radial2"/>
    <dgm:cxn modelId="{B092E284-696F-4864-8071-4F43AD5DE0FC}" type="presParOf" srcId="{2A335E4F-9616-4E78-A778-848FC7F2C2A0}" destId="{968D6675-7421-4A4E-8BEC-C6B8AD15BC48}" srcOrd="0" destOrd="0" presId="urn:microsoft.com/office/officeart/2005/8/layout/radial2"/>
    <dgm:cxn modelId="{80D236E1-B9BD-4A58-87B5-8CA7B7930E04}" type="presParOf" srcId="{2A335E4F-9616-4E78-A778-848FC7F2C2A0}" destId="{2D8A6F65-C887-418A-A256-B216F7131D30}" srcOrd="1" destOrd="0" presId="urn:microsoft.com/office/officeart/2005/8/layout/radial2"/>
    <dgm:cxn modelId="{4973B565-A238-4AAB-8B4E-B12E727A6109}" type="presParOf" srcId="{22C227E2-06F7-4990-BC4E-47DD7C8756CB}" destId="{62D756AE-784E-4E02-8DE6-4CE9FE60A903}" srcOrd="9" destOrd="0" presId="urn:microsoft.com/office/officeart/2005/8/layout/radial2"/>
    <dgm:cxn modelId="{EC6C7856-A10A-4933-9212-46ECD28BAC38}" type="presParOf" srcId="{22C227E2-06F7-4990-BC4E-47DD7C8756CB}" destId="{4D4275E6-EED6-4AD2-8475-27313D09858F}" srcOrd="10" destOrd="0" presId="urn:microsoft.com/office/officeart/2005/8/layout/radial2"/>
    <dgm:cxn modelId="{33CA96EC-D4FA-421D-A709-A30F82E954ED}" type="presParOf" srcId="{4D4275E6-EED6-4AD2-8475-27313D09858F}" destId="{B85F612D-29A0-41DC-BBF8-F99143E6E96A}" srcOrd="0" destOrd="0" presId="urn:microsoft.com/office/officeart/2005/8/layout/radial2"/>
    <dgm:cxn modelId="{3D8B13E4-D13A-4A9B-A270-8458A5E2C487}" type="presParOf" srcId="{4D4275E6-EED6-4AD2-8475-27313D09858F}" destId="{64BC03E9-E24E-4CA2-9D3F-6B5C53302B6C}" srcOrd="1" destOrd="0" presId="urn:microsoft.com/office/officeart/2005/8/layout/radial2"/>
    <dgm:cxn modelId="{9349D22C-B7F8-4A6B-9FAF-645EE67C34E0}" type="presParOf" srcId="{22C227E2-06F7-4990-BC4E-47DD7C8756CB}" destId="{90D5D2B4-40A8-45E6-9BAD-715B64E45C17}" srcOrd="11" destOrd="0" presId="urn:microsoft.com/office/officeart/2005/8/layout/radial2"/>
    <dgm:cxn modelId="{AA465249-3EA2-4D63-8DF6-2B8F7C806D5E}" type="presParOf" srcId="{22C227E2-06F7-4990-BC4E-47DD7C8756CB}" destId="{C3346F95-2461-4C99-A41D-E6DDFF512E8A}" srcOrd="12" destOrd="0" presId="urn:microsoft.com/office/officeart/2005/8/layout/radial2"/>
    <dgm:cxn modelId="{4E8067BD-4645-4920-92CF-C213B38ED9A0}" type="presParOf" srcId="{C3346F95-2461-4C99-A41D-E6DDFF512E8A}" destId="{F6456D54-A810-4FD2-BDEA-D80DB54786E4}" srcOrd="0" destOrd="0" presId="urn:microsoft.com/office/officeart/2005/8/layout/radial2"/>
    <dgm:cxn modelId="{6ABC5999-7B03-4A3E-ACC0-9D2B3E308970}" type="presParOf" srcId="{C3346F95-2461-4C99-A41D-E6DDFF512E8A}" destId="{78B53BB2-F876-4CD3-8EFB-85C6EFF6838F}" srcOrd="1" destOrd="0" presId="urn:microsoft.com/office/officeart/2005/8/layout/radial2"/>
    <dgm:cxn modelId="{DB570FE1-DF12-4107-BBAD-BF450B73F96C}" type="presParOf" srcId="{22C227E2-06F7-4990-BC4E-47DD7C8756CB}" destId="{1EABCCD0-4A41-4DBB-B2C6-099A94D8D3E2}" srcOrd="13" destOrd="0" presId="urn:microsoft.com/office/officeart/2005/8/layout/radial2"/>
    <dgm:cxn modelId="{429D9DBA-8FA6-4883-B712-06A18170D4F0}" type="presParOf" srcId="{22C227E2-06F7-4990-BC4E-47DD7C8756CB}" destId="{BDB2D96D-A270-40A7-BE2D-AF7620382963}" srcOrd="14" destOrd="0" presId="urn:microsoft.com/office/officeart/2005/8/layout/radial2"/>
    <dgm:cxn modelId="{48457957-C19D-4551-9A32-86E34F828B4C}" type="presParOf" srcId="{BDB2D96D-A270-40A7-BE2D-AF7620382963}" destId="{71E11952-E3A2-41DE-B4D8-6582D6B6A99C}" srcOrd="0" destOrd="0" presId="urn:microsoft.com/office/officeart/2005/8/layout/radial2"/>
    <dgm:cxn modelId="{57F8AC5E-EC16-44BE-B642-5AEE468B1F99}" type="presParOf" srcId="{BDB2D96D-A270-40A7-BE2D-AF7620382963}" destId="{A3AB77EB-2D98-4B18-AB07-6C620E5FBF4E}" srcOrd="1" destOrd="0" presId="urn:microsoft.com/office/officeart/2005/8/layout/radial2"/>
  </dgm:cxnLst>
  <dgm:bg>
    <a:solidFill>
      <a:schemeClr val="accent6">
        <a:lumMod val="40000"/>
        <a:lumOff val="6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C0C6E3-A461-4C9E-940B-77DBDBF17D6E}">
      <dsp:nvSpPr>
        <dsp:cNvPr id="0" name=""/>
        <dsp:cNvSpPr/>
      </dsp:nvSpPr>
      <dsp:spPr>
        <a:xfrm>
          <a:off x="1465430" y="2234"/>
          <a:ext cx="5861722" cy="98023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34" tIns="248980" rIns="113734" bIns="248980" numCol="1" spcCol="1270" anchor="ctr" anchorCtr="0">
          <a:noAutofit/>
        </a:bodyPr>
        <a:lstStyle/>
        <a:p>
          <a:pPr marL="0" lvl="0" indent="0" algn="l" defTabSz="711200">
            <a:lnSpc>
              <a:spcPct val="90000"/>
            </a:lnSpc>
            <a:spcBef>
              <a:spcPct val="0"/>
            </a:spcBef>
            <a:spcAft>
              <a:spcPct val="35000"/>
            </a:spcAft>
            <a:buNone/>
          </a:pPr>
          <a:r>
            <a:rPr lang="en-US" sz="1600" kern="1200"/>
            <a:t>Help workers target the right skills to take advantage of new and emerging opportunities as part of upskilling/reskilling strategies</a:t>
          </a:r>
        </a:p>
      </dsp:txBody>
      <dsp:txXfrm>
        <a:off x="1465430" y="2234"/>
        <a:ext cx="5861722" cy="980235"/>
      </dsp:txXfrm>
    </dsp:sp>
    <dsp:sp modelId="{0A925642-4E4C-4EE2-96DF-262FEFACDC33}">
      <dsp:nvSpPr>
        <dsp:cNvPr id="0" name=""/>
        <dsp:cNvSpPr/>
      </dsp:nvSpPr>
      <dsp:spPr>
        <a:xfrm>
          <a:off x="0" y="2234"/>
          <a:ext cx="1465430" cy="980235"/>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7546" tIns="96825" rIns="77546" bIns="96825" numCol="1" spcCol="1270" anchor="ctr" anchorCtr="0">
          <a:noAutofit/>
        </a:bodyPr>
        <a:lstStyle/>
        <a:p>
          <a:pPr marL="0" lvl="0" indent="0" algn="ctr" defTabSz="889000">
            <a:lnSpc>
              <a:spcPct val="90000"/>
            </a:lnSpc>
            <a:spcBef>
              <a:spcPct val="0"/>
            </a:spcBef>
            <a:spcAft>
              <a:spcPct val="35000"/>
            </a:spcAft>
            <a:buNone/>
          </a:pPr>
          <a:r>
            <a:rPr lang="en-US" sz="2000" kern="1200"/>
            <a:t>Help</a:t>
          </a:r>
        </a:p>
      </dsp:txBody>
      <dsp:txXfrm>
        <a:off x="0" y="2234"/>
        <a:ext cx="1465430" cy="980235"/>
      </dsp:txXfrm>
    </dsp:sp>
    <dsp:sp modelId="{B9A73C4C-3CA0-4515-961E-107286726968}">
      <dsp:nvSpPr>
        <dsp:cNvPr id="0" name=""/>
        <dsp:cNvSpPr/>
      </dsp:nvSpPr>
      <dsp:spPr>
        <a:xfrm>
          <a:off x="1465430" y="1041283"/>
          <a:ext cx="5861722" cy="98023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34" tIns="248980" rIns="113734" bIns="248980" numCol="1" spcCol="1270" anchor="ctr" anchorCtr="0">
          <a:noAutofit/>
        </a:bodyPr>
        <a:lstStyle/>
        <a:p>
          <a:pPr marL="0" lvl="0" indent="0" algn="l" defTabSz="711200">
            <a:lnSpc>
              <a:spcPct val="90000"/>
            </a:lnSpc>
            <a:spcBef>
              <a:spcPct val="0"/>
            </a:spcBef>
            <a:spcAft>
              <a:spcPct val="35000"/>
            </a:spcAft>
            <a:buNone/>
          </a:pPr>
          <a:r>
            <a:rPr lang="en-US" sz="1600" kern="1200"/>
            <a:t>Support the inclusion of vulnerable groups to get the skills needed to adapt to labour market changes</a:t>
          </a:r>
        </a:p>
      </dsp:txBody>
      <dsp:txXfrm>
        <a:off x="1465430" y="1041283"/>
        <a:ext cx="5861722" cy="980235"/>
      </dsp:txXfrm>
    </dsp:sp>
    <dsp:sp modelId="{B2E68C9C-2C90-462A-97E4-34E8BA3F80EA}">
      <dsp:nvSpPr>
        <dsp:cNvPr id="0" name=""/>
        <dsp:cNvSpPr/>
      </dsp:nvSpPr>
      <dsp:spPr>
        <a:xfrm>
          <a:off x="0" y="1041283"/>
          <a:ext cx="1465430" cy="980235"/>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7546" tIns="96825" rIns="77546" bIns="96825" numCol="1" spcCol="1270" anchor="ctr" anchorCtr="0">
          <a:noAutofit/>
        </a:bodyPr>
        <a:lstStyle/>
        <a:p>
          <a:pPr marL="0" lvl="0" indent="0" algn="ctr" defTabSz="889000">
            <a:lnSpc>
              <a:spcPct val="90000"/>
            </a:lnSpc>
            <a:spcBef>
              <a:spcPct val="0"/>
            </a:spcBef>
            <a:spcAft>
              <a:spcPct val="35000"/>
            </a:spcAft>
            <a:buNone/>
          </a:pPr>
          <a:r>
            <a:rPr lang="en-US" sz="2000" kern="1200"/>
            <a:t>Support</a:t>
          </a:r>
        </a:p>
      </dsp:txBody>
      <dsp:txXfrm>
        <a:off x="0" y="1041283"/>
        <a:ext cx="1465430" cy="980235"/>
      </dsp:txXfrm>
    </dsp:sp>
    <dsp:sp modelId="{D44BC14D-7881-4E01-A13E-01259866FDE8}">
      <dsp:nvSpPr>
        <dsp:cNvPr id="0" name=""/>
        <dsp:cNvSpPr/>
      </dsp:nvSpPr>
      <dsp:spPr>
        <a:xfrm>
          <a:off x="1465430" y="2080332"/>
          <a:ext cx="5861722" cy="98023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34" tIns="248980" rIns="113734" bIns="248980" numCol="1" spcCol="1270" anchor="ctr" anchorCtr="0">
          <a:noAutofit/>
        </a:bodyPr>
        <a:lstStyle/>
        <a:p>
          <a:pPr marL="0" lvl="0" indent="0" algn="l" defTabSz="711200">
            <a:lnSpc>
              <a:spcPct val="90000"/>
            </a:lnSpc>
            <a:spcBef>
              <a:spcPct val="0"/>
            </a:spcBef>
            <a:spcAft>
              <a:spcPct val="35000"/>
            </a:spcAft>
            <a:buNone/>
          </a:pPr>
          <a:r>
            <a:rPr lang="en-US" sz="1600" kern="1200"/>
            <a:t>Facilitate entry of individuals facing skills barriers into skilled trade occupations</a:t>
          </a:r>
        </a:p>
      </dsp:txBody>
      <dsp:txXfrm>
        <a:off x="1465430" y="2080332"/>
        <a:ext cx="5861722" cy="980235"/>
      </dsp:txXfrm>
    </dsp:sp>
    <dsp:sp modelId="{00D733D6-2928-4FBF-8ACE-03CC0EAEF1DE}">
      <dsp:nvSpPr>
        <dsp:cNvPr id="0" name=""/>
        <dsp:cNvSpPr/>
      </dsp:nvSpPr>
      <dsp:spPr>
        <a:xfrm>
          <a:off x="0" y="2080332"/>
          <a:ext cx="1465430" cy="980235"/>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7546" tIns="96825" rIns="77546" bIns="96825" numCol="1" spcCol="1270" anchor="ctr" anchorCtr="0">
          <a:noAutofit/>
        </a:bodyPr>
        <a:lstStyle/>
        <a:p>
          <a:pPr marL="0" lvl="0" indent="0" algn="ctr" defTabSz="889000">
            <a:lnSpc>
              <a:spcPct val="90000"/>
            </a:lnSpc>
            <a:spcBef>
              <a:spcPct val="0"/>
            </a:spcBef>
            <a:spcAft>
              <a:spcPct val="35000"/>
            </a:spcAft>
            <a:buNone/>
          </a:pPr>
          <a:r>
            <a:rPr lang="en-US" sz="2000" kern="1200"/>
            <a:t>Facilitate</a:t>
          </a:r>
        </a:p>
      </dsp:txBody>
      <dsp:txXfrm>
        <a:off x="0" y="2080332"/>
        <a:ext cx="1465430" cy="980235"/>
      </dsp:txXfrm>
    </dsp:sp>
    <dsp:sp modelId="{7346E67E-F883-43FC-9D8A-747CD8434DB9}">
      <dsp:nvSpPr>
        <dsp:cNvPr id="0" name=""/>
        <dsp:cNvSpPr/>
      </dsp:nvSpPr>
      <dsp:spPr>
        <a:xfrm>
          <a:off x="1465430" y="3119382"/>
          <a:ext cx="5861722" cy="98023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34" tIns="248980" rIns="113734" bIns="248980" numCol="1" spcCol="1270" anchor="ctr" anchorCtr="0">
          <a:noAutofit/>
        </a:bodyPr>
        <a:lstStyle/>
        <a:p>
          <a:pPr marL="0" lvl="0" indent="0" algn="l" defTabSz="711200">
            <a:lnSpc>
              <a:spcPct val="90000"/>
            </a:lnSpc>
            <a:spcBef>
              <a:spcPct val="0"/>
            </a:spcBef>
            <a:spcAft>
              <a:spcPct val="35000"/>
            </a:spcAft>
            <a:buNone/>
          </a:pPr>
          <a:r>
            <a:rPr lang="en-US" sz="1600" kern="1200"/>
            <a:t>Meet anticipated increased demand for digital skills with enhanced guidance for that skill-set</a:t>
          </a:r>
        </a:p>
      </dsp:txBody>
      <dsp:txXfrm>
        <a:off x="1465430" y="3119382"/>
        <a:ext cx="5861722" cy="980235"/>
      </dsp:txXfrm>
    </dsp:sp>
    <dsp:sp modelId="{10EBB928-A167-46CD-939B-7EDAEED4AA51}">
      <dsp:nvSpPr>
        <dsp:cNvPr id="0" name=""/>
        <dsp:cNvSpPr/>
      </dsp:nvSpPr>
      <dsp:spPr>
        <a:xfrm>
          <a:off x="0" y="3119382"/>
          <a:ext cx="1465430" cy="980235"/>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7546" tIns="96825" rIns="77546" bIns="96825" numCol="1" spcCol="1270" anchor="ctr" anchorCtr="0">
          <a:noAutofit/>
        </a:bodyPr>
        <a:lstStyle/>
        <a:p>
          <a:pPr marL="0" lvl="0" indent="0" algn="ctr" defTabSz="889000">
            <a:lnSpc>
              <a:spcPct val="90000"/>
            </a:lnSpc>
            <a:spcBef>
              <a:spcPct val="0"/>
            </a:spcBef>
            <a:spcAft>
              <a:spcPct val="35000"/>
            </a:spcAft>
            <a:buNone/>
          </a:pPr>
          <a:r>
            <a:rPr lang="en-US" sz="2000" kern="1200"/>
            <a:t>Meet</a:t>
          </a:r>
        </a:p>
      </dsp:txBody>
      <dsp:txXfrm>
        <a:off x="0" y="3119382"/>
        <a:ext cx="1465430" cy="980235"/>
      </dsp:txXfrm>
    </dsp:sp>
    <dsp:sp modelId="{1C6F2036-F322-4FC4-AD50-024CC924D95E}">
      <dsp:nvSpPr>
        <dsp:cNvPr id="0" name=""/>
        <dsp:cNvSpPr/>
      </dsp:nvSpPr>
      <dsp:spPr>
        <a:xfrm>
          <a:off x="1465430" y="4158431"/>
          <a:ext cx="5861722" cy="98023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34" tIns="248980" rIns="113734" bIns="248980" numCol="1" spcCol="1270" anchor="ctr" anchorCtr="0">
          <a:noAutofit/>
        </a:bodyPr>
        <a:lstStyle/>
        <a:p>
          <a:pPr marL="0" lvl="0" indent="0" algn="l" defTabSz="711200">
            <a:lnSpc>
              <a:spcPct val="90000"/>
            </a:lnSpc>
            <a:spcBef>
              <a:spcPct val="0"/>
            </a:spcBef>
            <a:spcAft>
              <a:spcPct val="35000"/>
            </a:spcAft>
            <a:buNone/>
          </a:pPr>
          <a:r>
            <a:rPr lang="en-US" sz="1600" kern="1200"/>
            <a:t>Address enduring gaps in foundational skills and respond to demands for new tools and supports to build social-emotional skills</a:t>
          </a:r>
        </a:p>
      </dsp:txBody>
      <dsp:txXfrm>
        <a:off x="1465430" y="4158431"/>
        <a:ext cx="5861722" cy="980235"/>
      </dsp:txXfrm>
    </dsp:sp>
    <dsp:sp modelId="{B8289379-C700-4C85-AABC-73C5F822E308}">
      <dsp:nvSpPr>
        <dsp:cNvPr id="0" name=""/>
        <dsp:cNvSpPr/>
      </dsp:nvSpPr>
      <dsp:spPr>
        <a:xfrm>
          <a:off x="0" y="4158431"/>
          <a:ext cx="1465430" cy="980235"/>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7546" tIns="96825" rIns="77546" bIns="96825" numCol="1" spcCol="1270" anchor="ctr" anchorCtr="0">
          <a:noAutofit/>
        </a:bodyPr>
        <a:lstStyle/>
        <a:p>
          <a:pPr marL="0" lvl="0" indent="0" algn="ctr" defTabSz="889000">
            <a:lnSpc>
              <a:spcPct val="90000"/>
            </a:lnSpc>
            <a:spcBef>
              <a:spcPct val="0"/>
            </a:spcBef>
            <a:spcAft>
              <a:spcPct val="35000"/>
            </a:spcAft>
            <a:buNone/>
          </a:pPr>
          <a:r>
            <a:rPr lang="en-US" sz="2000" kern="1200"/>
            <a:t>Address</a:t>
          </a:r>
        </a:p>
      </dsp:txBody>
      <dsp:txXfrm>
        <a:off x="0" y="4158431"/>
        <a:ext cx="1465430" cy="9802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39E183-98EA-4B5A-82EA-84746EDA5601}">
      <dsp:nvSpPr>
        <dsp:cNvPr id="0" name=""/>
        <dsp:cNvSpPr/>
      </dsp:nvSpPr>
      <dsp:spPr>
        <a:xfrm rot="2993326">
          <a:off x="3012290" y="3961135"/>
          <a:ext cx="723940" cy="35683"/>
        </a:xfrm>
        <a:custGeom>
          <a:avLst/>
          <a:gdLst/>
          <a:ahLst/>
          <a:cxnLst/>
          <a:rect l="0" t="0" r="0" b="0"/>
          <a:pathLst>
            <a:path>
              <a:moveTo>
                <a:pt x="0" y="17841"/>
              </a:moveTo>
              <a:lnTo>
                <a:pt x="723940" y="1784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C8D7EE-79FD-4176-BACC-35E80D4B4509}">
      <dsp:nvSpPr>
        <dsp:cNvPr id="0" name=""/>
        <dsp:cNvSpPr/>
      </dsp:nvSpPr>
      <dsp:spPr>
        <a:xfrm rot="944325">
          <a:off x="3174736" y="3708615"/>
          <a:ext cx="3542638" cy="35683"/>
        </a:xfrm>
        <a:custGeom>
          <a:avLst/>
          <a:gdLst/>
          <a:ahLst/>
          <a:cxnLst/>
          <a:rect l="0" t="0" r="0" b="0"/>
          <a:pathLst>
            <a:path>
              <a:moveTo>
                <a:pt x="0" y="17841"/>
              </a:moveTo>
              <a:lnTo>
                <a:pt x="3542638" y="1784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5832BF-43D1-48BD-B609-2607AFEA4812}">
      <dsp:nvSpPr>
        <dsp:cNvPr id="0" name=""/>
        <dsp:cNvSpPr/>
      </dsp:nvSpPr>
      <dsp:spPr>
        <a:xfrm rot="21316845">
          <a:off x="3237552" y="2909523"/>
          <a:ext cx="2119425" cy="35683"/>
        </a:xfrm>
        <a:custGeom>
          <a:avLst/>
          <a:gdLst/>
          <a:ahLst/>
          <a:cxnLst/>
          <a:rect l="0" t="0" r="0" b="0"/>
          <a:pathLst>
            <a:path>
              <a:moveTo>
                <a:pt x="0" y="17841"/>
              </a:moveTo>
              <a:lnTo>
                <a:pt x="2119425" y="1784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24520C-A0D9-40FB-9CFA-267B0E96ED7E}">
      <dsp:nvSpPr>
        <dsp:cNvPr id="0" name=""/>
        <dsp:cNvSpPr/>
      </dsp:nvSpPr>
      <dsp:spPr>
        <a:xfrm rot="20347904">
          <a:off x="3127537" y="2190070"/>
          <a:ext cx="3463769" cy="35683"/>
        </a:xfrm>
        <a:custGeom>
          <a:avLst/>
          <a:gdLst/>
          <a:ahLst/>
          <a:cxnLst/>
          <a:rect l="0" t="0" r="0" b="0"/>
          <a:pathLst>
            <a:path>
              <a:moveTo>
                <a:pt x="0" y="17841"/>
              </a:moveTo>
              <a:lnTo>
                <a:pt x="3463769" y="1784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EAFEC-3FDA-42CD-BC32-121083F38249}">
      <dsp:nvSpPr>
        <dsp:cNvPr id="0" name=""/>
        <dsp:cNvSpPr/>
      </dsp:nvSpPr>
      <dsp:spPr>
        <a:xfrm rot="18951652">
          <a:off x="3076745" y="2027303"/>
          <a:ext cx="1164514" cy="35683"/>
        </a:xfrm>
        <a:custGeom>
          <a:avLst/>
          <a:gdLst/>
          <a:ahLst/>
          <a:cxnLst/>
          <a:rect l="0" t="0" r="0" b="0"/>
          <a:pathLst>
            <a:path>
              <a:moveTo>
                <a:pt x="0" y="17841"/>
              </a:moveTo>
              <a:lnTo>
                <a:pt x="1164514" y="1784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DB0659-8000-49AB-80D1-FAA9A9CCB90A}">
      <dsp:nvSpPr>
        <dsp:cNvPr id="0" name=""/>
        <dsp:cNvSpPr/>
      </dsp:nvSpPr>
      <dsp:spPr>
        <a:xfrm>
          <a:off x="612384" y="1645471"/>
          <a:ext cx="3273937" cy="2831703"/>
        </a:xfrm>
        <a:prstGeom prst="ellipse">
          <a:avLst/>
        </a:prstGeom>
        <a:solidFill>
          <a:schemeClr val="accent1">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A8FC5B-2338-4754-9CF4-DCEF594E5E7E}">
      <dsp:nvSpPr>
        <dsp:cNvPr id="0" name=""/>
        <dsp:cNvSpPr/>
      </dsp:nvSpPr>
      <dsp:spPr>
        <a:xfrm>
          <a:off x="3839983" y="118565"/>
          <a:ext cx="1747758" cy="1805902"/>
        </a:xfrm>
        <a:prstGeom prst="ellipse">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CA" sz="2300" kern="1200" dirty="0"/>
            <a:t>Reading</a:t>
          </a:r>
        </a:p>
      </dsp:txBody>
      <dsp:txXfrm>
        <a:off x="4095936" y="383033"/>
        <a:ext cx="1235852" cy="1276966"/>
      </dsp:txXfrm>
    </dsp:sp>
    <dsp:sp modelId="{8386245A-4B7C-4E01-8D21-F52B4C359D90}">
      <dsp:nvSpPr>
        <dsp:cNvPr id="0" name=""/>
        <dsp:cNvSpPr/>
      </dsp:nvSpPr>
      <dsp:spPr>
        <a:xfrm>
          <a:off x="6420770" y="576277"/>
          <a:ext cx="1564331" cy="1476440"/>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1066800">
            <a:lnSpc>
              <a:spcPct val="90000"/>
            </a:lnSpc>
            <a:spcBef>
              <a:spcPct val="0"/>
            </a:spcBef>
            <a:spcAft>
              <a:spcPct val="35000"/>
            </a:spcAft>
            <a:buNone/>
          </a:pPr>
          <a:r>
            <a:rPr lang="en-CA" sz="2400" kern="1200" dirty="0"/>
            <a:t>Writing</a:t>
          </a:r>
        </a:p>
      </dsp:txBody>
      <dsp:txXfrm>
        <a:off x="6649861" y="792497"/>
        <a:ext cx="1106149" cy="1044000"/>
      </dsp:txXfrm>
    </dsp:sp>
    <dsp:sp modelId="{F2773446-3BEE-4E5D-A0F5-0FCAB892F2B6}">
      <dsp:nvSpPr>
        <dsp:cNvPr id="0" name=""/>
        <dsp:cNvSpPr/>
      </dsp:nvSpPr>
      <dsp:spPr>
        <a:xfrm>
          <a:off x="5350208" y="1904611"/>
          <a:ext cx="1773760" cy="1725230"/>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666750">
            <a:lnSpc>
              <a:spcPct val="90000"/>
            </a:lnSpc>
            <a:spcBef>
              <a:spcPct val="0"/>
            </a:spcBef>
            <a:spcAft>
              <a:spcPct val="35000"/>
            </a:spcAft>
            <a:buNone/>
          </a:pPr>
          <a:r>
            <a:rPr lang="en-CA" sz="2400" b="0" kern="1200" dirty="0">
              <a:solidFill>
                <a:srgbClr val="FFFFFF"/>
              </a:solidFill>
              <a:latin typeface="Arial"/>
              <a:ea typeface="+mn-ea"/>
              <a:cs typeface="+mn-cs"/>
            </a:rPr>
            <a:t>Digital</a:t>
          </a:r>
          <a:endParaRPr lang="en-CA" sz="2300" b="0" kern="1200" dirty="0">
            <a:solidFill>
              <a:srgbClr val="FFFFFF"/>
            </a:solidFill>
            <a:latin typeface="Arial"/>
            <a:ea typeface="+mn-ea"/>
            <a:cs typeface="+mn-cs"/>
          </a:endParaRPr>
        </a:p>
      </dsp:txBody>
      <dsp:txXfrm>
        <a:off x="5609969" y="2157265"/>
        <a:ext cx="1254238" cy="1219922"/>
      </dsp:txXfrm>
    </dsp:sp>
    <dsp:sp modelId="{968D6675-7421-4A4E-8BEC-C6B8AD15BC48}">
      <dsp:nvSpPr>
        <dsp:cNvPr id="0" name=""/>
        <dsp:cNvSpPr/>
      </dsp:nvSpPr>
      <dsp:spPr>
        <a:xfrm>
          <a:off x="6619431" y="3516920"/>
          <a:ext cx="1803039" cy="1870373"/>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666750">
            <a:lnSpc>
              <a:spcPct val="90000"/>
            </a:lnSpc>
            <a:spcBef>
              <a:spcPct val="0"/>
            </a:spcBef>
            <a:spcAft>
              <a:spcPct val="35000"/>
            </a:spcAft>
            <a:buNone/>
          </a:pPr>
          <a:r>
            <a:rPr lang="en-CA" sz="2200" kern="1200" dirty="0">
              <a:solidFill>
                <a:srgbClr val="FFFFFF"/>
              </a:solidFill>
              <a:latin typeface="Arial"/>
              <a:ea typeface="+mn-ea"/>
              <a:cs typeface="+mn-cs"/>
            </a:rPr>
            <a:t>Creativity</a:t>
          </a:r>
        </a:p>
      </dsp:txBody>
      <dsp:txXfrm>
        <a:off x="6883480" y="3790830"/>
        <a:ext cx="1274941" cy="1322553"/>
      </dsp:txXfrm>
    </dsp:sp>
    <dsp:sp modelId="{CFF1419B-5D47-4CDA-9004-0620521C9BFD}">
      <dsp:nvSpPr>
        <dsp:cNvPr id="0" name=""/>
        <dsp:cNvSpPr/>
      </dsp:nvSpPr>
      <dsp:spPr>
        <a:xfrm>
          <a:off x="3159006" y="4003579"/>
          <a:ext cx="2400041" cy="2288761"/>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800100">
            <a:lnSpc>
              <a:spcPct val="90000"/>
            </a:lnSpc>
            <a:spcBef>
              <a:spcPct val="0"/>
            </a:spcBef>
            <a:spcAft>
              <a:spcPct val="35000"/>
            </a:spcAft>
            <a:buNone/>
          </a:pPr>
          <a:r>
            <a:rPr lang="en-CA" sz="1800" kern="1200" dirty="0">
              <a:solidFill>
                <a:srgbClr val="FFFFFF"/>
              </a:solidFill>
              <a:latin typeface="Arial"/>
              <a:ea typeface="+mn-ea"/>
              <a:cs typeface="+mn-cs"/>
            </a:rPr>
            <a:t>Communication</a:t>
          </a:r>
        </a:p>
      </dsp:txBody>
      <dsp:txXfrm>
        <a:off x="3510484" y="4338760"/>
        <a:ext cx="1697085" cy="16183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FC854D-F0B6-494A-99CB-284C19119D6A}">
      <dsp:nvSpPr>
        <dsp:cNvPr id="0" name=""/>
        <dsp:cNvSpPr/>
      </dsp:nvSpPr>
      <dsp:spPr>
        <a:xfrm rot="3299990">
          <a:off x="2827891" y="3765975"/>
          <a:ext cx="848356" cy="28300"/>
        </a:xfrm>
        <a:custGeom>
          <a:avLst/>
          <a:gdLst/>
          <a:ahLst/>
          <a:cxnLst/>
          <a:rect l="0" t="0" r="0" b="0"/>
          <a:pathLst>
            <a:path>
              <a:moveTo>
                <a:pt x="0" y="14150"/>
              </a:moveTo>
              <a:lnTo>
                <a:pt x="848356" y="1415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D756AE-784E-4E02-8DE6-4CE9FE60A903}">
      <dsp:nvSpPr>
        <dsp:cNvPr id="0" name=""/>
        <dsp:cNvSpPr/>
      </dsp:nvSpPr>
      <dsp:spPr>
        <a:xfrm rot="1408060">
          <a:off x="3061131" y="3602828"/>
          <a:ext cx="2339093" cy="28300"/>
        </a:xfrm>
        <a:custGeom>
          <a:avLst/>
          <a:gdLst/>
          <a:ahLst/>
          <a:cxnLst/>
          <a:rect l="0" t="0" r="0" b="0"/>
          <a:pathLst>
            <a:path>
              <a:moveTo>
                <a:pt x="0" y="14150"/>
              </a:moveTo>
              <a:lnTo>
                <a:pt x="2339093" y="1415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C8D7EE-79FD-4176-BACC-35E80D4B4509}">
      <dsp:nvSpPr>
        <dsp:cNvPr id="0" name=""/>
        <dsp:cNvSpPr/>
      </dsp:nvSpPr>
      <dsp:spPr>
        <a:xfrm rot="279206">
          <a:off x="3151921" y="3108050"/>
          <a:ext cx="3609395" cy="28300"/>
        </a:xfrm>
        <a:custGeom>
          <a:avLst/>
          <a:gdLst/>
          <a:ahLst/>
          <a:cxnLst/>
          <a:rect l="0" t="0" r="0" b="0"/>
          <a:pathLst>
            <a:path>
              <a:moveTo>
                <a:pt x="0" y="14150"/>
              </a:moveTo>
              <a:lnTo>
                <a:pt x="3609395" y="1415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5832BF-43D1-48BD-B609-2607AFEA4812}">
      <dsp:nvSpPr>
        <dsp:cNvPr id="0" name=""/>
        <dsp:cNvSpPr/>
      </dsp:nvSpPr>
      <dsp:spPr>
        <a:xfrm rot="21049228">
          <a:off x="3142475" y="2649017"/>
          <a:ext cx="2404169" cy="28300"/>
        </a:xfrm>
        <a:custGeom>
          <a:avLst/>
          <a:gdLst/>
          <a:ahLst/>
          <a:cxnLst/>
          <a:rect l="0" t="0" r="0" b="0"/>
          <a:pathLst>
            <a:path>
              <a:moveTo>
                <a:pt x="0" y="14150"/>
              </a:moveTo>
              <a:lnTo>
                <a:pt x="2404169" y="1415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24520C-A0D9-40FB-9CFA-267B0E96ED7E}">
      <dsp:nvSpPr>
        <dsp:cNvPr id="0" name=""/>
        <dsp:cNvSpPr/>
      </dsp:nvSpPr>
      <dsp:spPr>
        <a:xfrm rot="20035434">
          <a:off x="2987563" y="1942309"/>
          <a:ext cx="3346279" cy="28300"/>
        </a:xfrm>
        <a:custGeom>
          <a:avLst/>
          <a:gdLst/>
          <a:ahLst/>
          <a:cxnLst/>
          <a:rect l="0" t="0" r="0" b="0"/>
          <a:pathLst>
            <a:path>
              <a:moveTo>
                <a:pt x="0" y="14150"/>
              </a:moveTo>
              <a:lnTo>
                <a:pt x="3346279" y="1415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EAFEC-3FDA-42CD-BC32-121083F38249}">
      <dsp:nvSpPr>
        <dsp:cNvPr id="0" name=""/>
        <dsp:cNvSpPr/>
      </dsp:nvSpPr>
      <dsp:spPr>
        <a:xfrm rot="18207465">
          <a:off x="2774871" y="2025305"/>
          <a:ext cx="955292" cy="28300"/>
        </a:xfrm>
        <a:custGeom>
          <a:avLst/>
          <a:gdLst/>
          <a:ahLst/>
          <a:cxnLst/>
          <a:rect l="0" t="0" r="0" b="0"/>
          <a:pathLst>
            <a:path>
              <a:moveTo>
                <a:pt x="0" y="14150"/>
              </a:moveTo>
              <a:lnTo>
                <a:pt x="955292" y="1415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DB0659-8000-49AB-80D1-FAA9A9CCB90A}">
      <dsp:nvSpPr>
        <dsp:cNvPr id="0" name=""/>
        <dsp:cNvSpPr/>
      </dsp:nvSpPr>
      <dsp:spPr>
        <a:xfrm>
          <a:off x="698214" y="1583633"/>
          <a:ext cx="3366090" cy="2667962"/>
        </a:xfrm>
        <a:prstGeom prst="ellipse">
          <a:avLst/>
        </a:prstGeom>
        <a:solidFill>
          <a:schemeClr val="accent1">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A8FC5B-2338-4754-9CF4-DCEF594E5E7E}">
      <dsp:nvSpPr>
        <dsp:cNvPr id="0" name=""/>
        <dsp:cNvSpPr/>
      </dsp:nvSpPr>
      <dsp:spPr>
        <a:xfrm>
          <a:off x="3131419" y="76173"/>
          <a:ext cx="1709902" cy="1705545"/>
        </a:xfrm>
        <a:prstGeom prst="ellipse">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CA" sz="2300" kern="1200" dirty="0"/>
            <a:t>Reading</a:t>
          </a:r>
        </a:p>
      </dsp:txBody>
      <dsp:txXfrm>
        <a:off x="3381828" y="325944"/>
        <a:ext cx="1209084" cy="1206003"/>
      </dsp:txXfrm>
    </dsp:sp>
    <dsp:sp modelId="{8386245A-4B7C-4E01-8D21-F52B4C359D90}">
      <dsp:nvSpPr>
        <dsp:cNvPr id="0" name=""/>
        <dsp:cNvSpPr/>
      </dsp:nvSpPr>
      <dsp:spPr>
        <a:xfrm>
          <a:off x="6075477" y="165877"/>
          <a:ext cx="1542766" cy="1441450"/>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1066800">
            <a:lnSpc>
              <a:spcPct val="90000"/>
            </a:lnSpc>
            <a:spcBef>
              <a:spcPct val="0"/>
            </a:spcBef>
            <a:spcAft>
              <a:spcPct val="35000"/>
            </a:spcAft>
            <a:buNone/>
          </a:pPr>
          <a:r>
            <a:rPr lang="en-CA" sz="2400" kern="1200" dirty="0"/>
            <a:t>Writing</a:t>
          </a:r>
        </a:p>
      </dsp:txBody>
      <dsp:txXfrm>
        <a:off x="6301410" y="376972"/>
        <a:ext cx="1090900" cy="1019260"/>
      </dsp:txXfrm>
    </dsp:sp>
    <dsp:sp modelId="{F2773446-3BEE-4E5D-A0F5-0FCAB892F2B6}">
      <dsp:nvSpPr>
        <dsp:cNvPr id="0" name=""/>
        <dsp:cNvSpPr/>
      </dsp:nvSpPr>
      <dsp:spPr>
        <a:xfrm>
          <a:off x="5521278" y="1680230"/>
          <a:ext cx="1420885" cy="1355951"/>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666750">
            <a:lnSpc>
              <a:spcPct val="90000"/>
            </a:lnSpc>
            <a:spcBef>
              <a:spcPct val="0"/>
            </a:spcBef>
            <a:spcAft>
              <a:spcPct val="35000"/>
            </a:spcAft>
            <a:buNone/>
          </a:pPr>
          <a:r>
            <a:rPr lang="en-CA" sz="2400" kern="1200" dirty="0">
              <a:solidFill>
                <a:srgbClr val="FFFFFF"/>
              </a:solidFill>
              <a:latin typeface="Arial"/>
              <a:ea typeface="+mn-ea"/>
              <a:cs typeface="+mn-cs"/>
            </a:rPr>
            <a:t>Digital</a:t>
          </a:r>
          <a:endParaRPr lang="en-CA" sz="2300" kern="1200" dirty="0">
            <a:solidFill>
              <a:srgbClr val="FFFFFF"/>
            </a:solidFill>
            <a:latin typeface="Arial"/>
            <a:ea typeface="+mn-ea"/>
            <a:cs typeface="+mn-cs"/>
          </a:endParaRPr>
        </a:p>
      </dsp:txBody>
      <dsp:txXfrm>
        <a:off x="5729362" y="1878804"/>
        <a:ext cx="1004717" cy="958803"/>
      </dsp:txXfrm>
    </dsp:sp>
    <dsp:sp modelId="{968D6675-7421-4A4E-8BEC-C6B8AD15BC48}">
      <dsp:nvSpPr>
        <dsp:cNvPr id="0" name=""/>
        <dsp:cNvSpPr/>
      </dsp:nvSpPr>
      <dsp:spPr>
        <a:xfrm>
          <a:off x="6752707" y="2378763"/>
          <a:ext cx="1816358" cy="1927112"/>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666750">
            <a:lnSpc>
              <a:spcPct val="90000"/>
            </a:lnSpc>
            <a:spcBef>
              <a:spcPct val="0"/>
            </a:spcBef>
            <a:spcAft>
              <a:spcPct val="35000"/>
            </a:spcAft>
            <a:buNone/>
          </a:pPr>
          <a:r>
            <a:rPr lang="en-CA" sz="2200" kern="1200" dirty="0">
              <a:solidFill>
                <a:srgbClr val="FFFFFF"/>
              </a:solidFill>
              <a:latin typeface="Arial"/>
              <a:ea typeface="+mn-ea"/>
              <a:cs typeface="+mn-cs"/>
            </a:rPr>
            <a:t>Creativity</a:t>
          </a:r>
        </a:p>
      </dsp:txBody>
      <dsp:txXfrm>
        <a:off x="7018706" y="2660982"/>
        <a:ext cx="1284360" cy="1362674"/>
      </dsp:txXfrm>
    </dsp:sp>
    <dsp:sp modelId="{B85F612D-29A0-41DC-BBF8-F99143E6E96A}">
      <dsp:nvSpPr>
        <dsp:cNvPr id="0" name=""/>
        <dsp:cNvSpPr/>
      </dsp:nvSpPr>
      <dsp:spPr>
        <a:xfrm>
          <a:off x="5233900" y="3532894"/>
          <a:ext cx="1758160" cy="1802538"/>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rgbClr val="FFFFFF"/>
              </a:solidFill>
              <a:latin typeface="Arial"/>
              <a:ea typeface="+mn-ea"/>
              <a:cs typeface="+mn-cs"/>
            </a:rPr>
            <a:t>Collaboration</a:t>
          </a:r>
          <a:endParaRPr lang="en-CA" sz="1200" kern="1200" dirty="0">
            <a:solidFill>
              <a:srgbClr val="FFFFFF"/>
            </a:solidFill>
            <a:latin typeface="Arial"/>
            <a:ea typeface="+mn-ea"/>
            <a:cs typeface="+mn-cs"/>
          </a:endParaRPr>
        </a:p>
      </dsp:txBody>
      <dsp:txXfrm>
        <a:off x="5491377" y="3796870"/>
        <a:ext cx="1243206" cy="1274586"/>
      </dsp:txXfrm>
    </dsp:sp>
    <dsp:sp modelId="{1BEB6989-948A-42B8-8228-316E0B1842FF}">
      <dsp:nvSpPr>
        <dsp:cNvPr id="0" name=""/>
        <dsp:cNvSpPr/>
      </dsp:nvSpPr>
      <dsp:spPr>
        <a:xfrm>
          <a:off x="3023591" y="3923769"/>
          <a:ext cx="2223674" cy="2235832"/>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rgbClr val="FFFFFF"/>
              </a:solidFill>
              <a:latin typeface="Arial"/>
              <a:ea typeface="+mn-ea"/>
              <a:cs typeface="+mn-cs"/>
            </a:rPr>
            <a:t>Communication</a:t>
          </a:r>
        </a:p>
      </dsp:txBody>
      <dsp:txXfrm>
        <a:off x="3349241" y="4251199"/>
        <a:ext cx="1572374" cy="15809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DBB51-A778-4526-AC3F-4ABE6632BB7A}">
      <dsp:nvSpPr>
        <dsp:cNvPr id="0" name=""/>
        <dsp:cNvSpPr/>
      </dsp:nvSpPr>
      <dsp:spPr>
        <a:xfrm rot="4512556">
          <a:off x="2329346" y="3896329"/>
          <a:ext cx="849573" cy="23994"/>
        </a:xfrm>
        <a:custGeom>
          <a:avLst/>
          <a:gdLst/>
          <a:ahLst/>
          <a:cxnLst/>
          <a:rect l="0" t="0" r="0" b="0"/>
          <a:pathLst>
            <a:path>
              <a:moveTo>
                <a:pt x="0" y="11997"/>
              </a:moveTo>
              <a:lnTo>
                <a:pt x="849573" y="1199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9E422D-64F5-4E0A-BFCA-2FE1009942BE}">
      <dsp:nvSpPr>
        <dsp:cNvPr id="0" name=""/>
        <dsp:cNvSpPr/>
      </dsp:nvSpPr>
      <dsp:spPr>
        <a:xfrm rot="1963264">
          <a:off x="2838887" y="3759795"/>
          <a:ext cx="1588127" cy="23994"/>
        </a:xfrm>
        <a:custGeom>
          <a:avLst/>
          <a:gdLst/>
          <a:ahLst/>
          <a:cxnLst/>
          <a:rect l="0" t="0" r="0" b="0"/>
          <a:pathLst>
            <a:path>
              <a:moveTo>
                <a:pt x="0" y="11997"/>
              </a:moveTo>
              <a:lnTo>
                <a:pt x="1588127" y="1199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D756AE-784E-4E02-8DE6-4CE9FE60A903}">
      <dsp:nvSpPr>
        <dsp:cNvPr id="0" name=""/>
        <dsp:cNvSpPr/>
      </dsp:nvSpPr>
      <dsp:spPr>
        <a:xfrm rot="948917">
          <a:off x="2908721" y="3579180"/>
          <a:ext cx="2967905" cy="23994"/>
        </a:xfrm>
        <a:custGeom>
          <a:avLst/>
          <a:gdLst/>
          <a:ahLst/>
          <a:cxnLst/>
          <a:rect l="0" t="0" r="0" b="0"/>
          <a:pathLst>
            <a:path>
              <a:moveTo>
                <a:pt x="0" y="11997"/>
              </a:moveTo>
              <a:lnTo>
                <a:pt x="2967905" y="1199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C8D7EE-79FD-4176-BACC-35E80D4B4509}">
      <dsp:nvSpPr>
        <dsp:cNvPr id="0" name=""/>
        <dsp:cNvSpPr/>
      </dsp:nvSpPr>
      <dsp:spPr>
        <a:xfrm rot="21297710">
          <a:off x="2956824" y="2830193"/>
          <a:ext cx="4178157" cy="23994"/>
        </a:xfrm>
        <a:custGeom>
          <a:avLst/>
          <a:gdLst/>
          <a:ahLst/>
          <a:cxnLst/>
          <a:rect l="0" t="0" r="0" b="0"/>
          <a:pathLst>
            <a:path>
              <a:moveTo>
                <a:pt x="0" y="11997"/>
              </a:moveTo>
              <a:lnTo>
                <a:pt x="4178157" y="1199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5832BF-43D1-48BD-B609-2607AFEA4812}">
      <dsp:nvSpPr>
        <dsp:cNvPr id="0" name=""/>
        <dsp:cNvSpPr/>
      </dsp:nvSpPr>
      <dsp:spPr>
        <a:xfrm rot="20629209">
          <a:off x="2913786" y="2566484"/>
          <a:ext cx="2580730" cy="23994"/>
        </a:xfrm>
        <a:custGeom>
          <a:avLst/>
          <a:gdLst/>
          <a:ahLst/>
          <a:cxnLst/>
          <a:rect l="0" t="0" r="0" b="0"/>
          <a:pathLst>
            <a:path>
              <a:moveTo>
                <a:pt x="0" y="11997"/>
              </a:moveTo>
              <a:lnTo>
                <a:pt x="2580730" y="1199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24520C-A0D9-40FB-9CFA-267B0E96ED7E}">
      <dsp:nvSpPr>
        <dsp:cNvPr id="0" name=""/>
        <dsp:cNvSpPr/>
      </dsp:nvSpPr>
      <dsp:spPr>
        <a:xfrm rot="19719379">
          <a:off x="2725787" y="1935467"/>
          <a:ext cx="3276856" cy="23994"/>
        </a:xfrm>
        <a:custGeom>
          <a:avLst/>
          <a:gdLst/>
          <a:ahLst/>
          <a:cxnLst/>
          <a:rect l="0" t="0" r="0" b="0"/>
          <a:pathLst>
            <a:path>
              <a:moveTo>
                <a:pt x="0" y="11997"/>
              </a:moveTo>
              <a:lnTo>
                <a:pt x="3276856" y="1199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EAFEC-3FDA-42CD-BC32-121083F38249}">
      <dsp:nvSpPr>
        <dsp:cNvPr id="0" name=""/>
        <dsp:cNvSpPr/>
      </dsp:nvSpPr>
      <dsp:spPr>
        <a:xfrm rot="18282130">
          <a:off x="2483901" y="1954613"/>
          <a:ext cx="1614242" cy="23994"/>
        </a:xfrm>
        <a:custGeom>
          <a:avLst/>
          <a:gdLst/>
          <a:ahLst/>
          <a:cxnLst/>
          <a:rect l="0" t="0" r="0" b="0"/>
          <a:pathLst>
            <a:path>
              <a:moveTo>
                <a:pt x="0" y="11997"/>
              </a:moveTo>
              <a:lnTo>
                <a:pt x="1614242" y="1199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DB0659-8000-49AB-80D1-FAA9A9CCB90A}">
      <dsp:nvSpPr>
        <dsp:cNvPr id="0" name=""/>
        <dsp:cNvSpPr/>
      </dsp:nvSpPr>
      <dsp:spPr>
        <a:xfrm>
          <a:off x="339279" y="1717522"/>
          <a:ext cx="2914391" cy="2669608"/>
        </a:xfrm>
        <a:prstGeom prst="ellipse">
          <a:avLst/>
        </a:prstGeom>
        <a:solidFill>
          <a:schemeClr val="accent1">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A8FC5B-2338-4754-9CF4-DCEF594E5E7E}">
      <dsp:nvSpPr>
        <dsp:cNvPr id="0" name=""/>
        <dsp:cNvSpPr/>
      </dsp:nvSpPr>
      <dsp:spPr>
        <a:xfrm>
          <a:off x="3338468" y="76467"/>
          <a:ext cx="1615349" cy="1310583"/>
        </a:xfrm>
        <a:prstGeom prst="ellipse">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CA" sz="2300" kern="1200" dirty="0"/>
            <a:t>Reading</a:t>
          </a:r>
        </a:p>
      </dsp:txBody>
      <dsp:txXfrm>
        <a:off x="3575030" y="268397"/>
        <a:ext cx="1142225" cy="926723"/>
      </dsp:txXfrm>
    </dsp:sp>
    <dsp:sp modelId="{8386245A-4B7C-4E01-8D21-F52B4C359D90}">
      <dsp:nvSpPr>
        <dsp:cNvPr id="0" name=""/>
        <dsp:cNvSpPr/>
      </dsp:nvSpPr>
      <dsp:spPr>
        <a:xfrm>
          <a:off x="5631604" y="87208"/>
          <a:ext cx="1468219" cy="1282471"/>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1066800">
            <a:lnSpc>
              <a:spcPct val="90000"/>
            </a:lnSpc>
            <a:spcBef>
              <a:spcPct val="0"/>
            </a:spcBef>
            <a:spcAft>
              <a:spcPct val="35000"/>
            </a:spcAft>
            <a:buNone/>
          </a:pPr>
          <a:r>
            <a:rPr lang="en-CA" sz="2400" kern="1200" dirty="0"/>
            <a:t>Problem Solving</a:t>
          </a:r>
        </a:p>
      </dsp:txBody>
      <dsp:txXfrm>
        <a:off x="5846620" y="275022"/>
        <a:ext cx="1038187" cy="906843"/>
      </dsp:txXfrm>
    </dsp:sp>
    <dsp:sp modelId="{F2773446-3BEE-4E5D-A0F5-0FCAB892F2B6}">
      <dsp:nvSpPr>
        <dsp:cNvPr id="0" name=""/>
        <dsp:cNvSpPr/>
      </dsp:nvSpPr>
      <dsp:spPr>
        <a:xfrm>
          <a:off x="5403490" y="1411663"/>
          <a:ext cx="1451334" cy="1216571"/>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666750">
            <a:lnSpc>
              <a:spcPct val="90000"/>
            </a:lnSpc>
            <a:spcBef>
              <a:spcPct val="0"/>
            </a:spcBef>
            <a:spcAft>
              <a:spcPct val="35000"/>
            </a:spcAft>
            <a:buNone/>
          </a:pPr>
          <a:r>
            <a:rPr lang="en-CA" sz="2400" kern="1200" dirty="0">
              <a:solidFill>
                <a:srgbClr val="FFFFFF"/>
              </a:solidFill>
              <a:latin typeface="Arial"/>
              <a:ea typeface="+mn-ea"/>
              <a:cs typeface="+mn-cs"/>
            </a:rPr>
            <a:t>Digital</a:t>
          </a:r>
          <a:endParaRPr lang="en-CA" sz="2300" kern="1200" dirty="0">
            <a:solidFill>
              <a:srgbClr val="FFFFFF"/>
            </a:solidFill>
            <a:latin typeface="Arial"/>
            <a:ea typeface="+mn-ea"/>
            <a:cs typeface="+mn-cs"/>
          </a:endParaRPr>
        </a:p>
      </dsp:txBody>
      <dsp:txXfrm>
        <a:off x="5616033" y="1589826"/>
        <a:ext cx="1026248" cy="860245"/>
      </dsp:txXfrm>
    </dsp:sp>
    <dsp:sp modelId="{968D6675-7421-4A4E-8BEC-C6B8AD15BC48}">
      <dsp:nvSpPr>
        <dsp:cNvPr id="0" name=""/>
        <dsp:cNvSpPr/>
      </dsp:nvSpPr>
      <dsp:spPr>
        <a:xfrm>
          <a:off x="7123216" y="1722013"/>
          <a:ext cx="1780130" cy="1717146"/>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666750">
            <a:lnSpc>
              <a:spcPct val="90000"/>
            </a:lnSpc>
            <a:spcBef>
              <a:spcPct val="0"/>
            </a:spcBef>
            <a:spcAft>
              <a:spcPct val="35000"/>
            </a:spcAft>
            <a:buNone/>
          </a:pPr>
          <a:r>
            <a:rPr lang="en-CA" sz="2200" kern="1200" dirty="0">
              <a:solidFill>
                <a:srgbClr val="FFFFFF"/>
              </a:solidFill>
              <a:latin typeface="Arial"/>
              <a:ea typeface="+mn-ea"/>
              <a:cs typeface="+mn-cs"/>
            </a:rPr>
            <a:t>Creativity</a:t>
          </a:r>
        </a:p>
      </dsp:txBody>
      <dsp:txXfrm>
        <a:off x="7383910" y="1973483"/>
        <a:ext cx="1258742" cy="1214206"/>
      </dsp:txXfrm>
    </dsp:sp>
    <dsp:sp modelId="{B85F612D-29A0-41DC-BBF8-F99143E6E96A}">
      <dsp:nvSpPr>
        <dsp:cNvPr id="0" name=""/>
        <dsp:cNvSpPr/>
      </dsp:nvSpPr>
      <dsp:spPr>
        <a:xfrm>
          <a:off x="5762684" y="3388392"/>
          <a:ext cx="2158803" cy="1793209"/>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889000">
            <a:lnSpc>
              <a:spcPct val="90000"/>
            </a:lnSpc>
            <a:spcBef>
              <a:spcPct val="0"/>
            </a:spcBef>
            <a:spcAft>
              <a:spcPct val="35000"/>
            </a:spcAft>
            <a:buNone/>
          </a:pPr>
          <a:r>
            <a:rPr lang="en-CA" sz="2000" kern="1200" dirty="0">
              <a:solidFill>
                <a:srgbClr val="FFFFFF"/>
              </a:solidFill>
              <a:latin typeface="Arial"/>
              <a:ea typeface="+mn-ea"/>
              <a:cs typeface="+mn-cs"/>
            </a:rPr>
            <a:t>Collaboration</a:t>
          </a:r>
          <a:endParaRPr lang="en-CA" sz="1600" kern="1200" dirty="0">
            <a:solidFill>
              <a:srgbClr val="FFFFFF"/>
            </a:solidFill>
            <a:latin typeface="Arial"/>
            <a:ea typeface="+mn-ea"/>
            <a:cs typeface="+mn-cs"/>
          </a:endParaRPr>
        </a:p>
      </dsp:txBody>
      <dsp:txXfrm>
        <a:off x="6078833" y="3651001"/>
        <a:ext cx="1526505" cy="1267991"/>
      </dsp:txXfrm>
    </dsp:sp>
    <dsp:sp modelId="{F33DCAF1-D2BE-4B60-AFA3-98F185AB0E47}">
      <dsp:nvSpPr>
        <dsp:cNvPr id="0" name=""/>
        <dsp:cNvSpPr/>
      </dsp:nvSpPr>
      <dsp:spPr>
        <a:xfrm>
          <a:off x="4205192" y="3952465"/>
          <a:ext cx="1148776" cy="1112091"/>
        </a:xfrm>
        <a:prstGeom prst="ellipse">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CA" sz="2100" kern="1200" dirty="0"/>
            <a:t>Writing</a:t>
          </a:r>
        </a:p>
      </dsp:txBody>
      <dsp:txXfrm>
        <a:off x="4373426" y="4115327"/>
        <a:ext cx="812308" cy="786367"/>
      </dsp:txXfrm>
    </dsp:sp>
    <dsp:sp modelId="{B10ECE53-4AC3-47D2-99E9-DCBB71C160F0}">
      <dsp:nvSpPr>
        <dsp:cNvPr id="0" name=""/>
        <dsp:cNvSpPr/>
      </dsp:nvSpPr>
      <dsp:spPr>
        <a:xfrm>
          <a:off x="2056823" y="4296508"/>
          <a:ext cx="2073267" cy="1793900"/>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933450">
            <a:lnSpc>
              <a:spcPct val="90000"/>
            </a:lnSpc>
            <a:spcBef>
              <a:spcPct val="0"/>
            </a:spcBef>
            <a:spcAft>
              <a:spcPct val="35000"/>
            </a:spcAft>
            <a:buNone/>
          </a:pPr>
          <a:r>
            <a:rPr lang="en-CA" sz="2100" kern="1200" dirty="0">
              <a:solidFill>
                <a:srgbClr val="FFFFFF"/>
              </a:solidFill>
              <a:latin typeface="Arial"/>
              <a:ea typeface="+mn-ea"/>
              <a:cs typeface="+mn-cs"/>
            </a:rPr>
            <a:t>Numeracy</a:t>
          </a:r>
        </a:p>
      </dsp:txBody>
      <dsp:txXfrm>
        <a:off x="2360446" y="4559219"/>
        <a:ext cx="1466021" cy="12684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CF3B7-70D8-42BA-A989-96E784D22303}">
      <dsp:nvSpPr>
        <dsp:cNvPr id="0" name=""/>
        <dsp:cNvSpPr/>
      </dsp:nvSpPr>
      <dsp:spPr>
        <a:xfrm rot="7275713">
          <a:off x="1203375" y="4029558"/>
          <a:ext cx="1377587" cy="20500"/>
        </a:xfrm>
        <a:custGeom>
          <a:avLst/>
          <a:gdLst/>
          <a:ahLst/>
          <a:cxnLst/>
          <a:rect l="0" t="0" r="0" b="0"/>
          <a:pathLst>
            <a:path>
              <a:moveTo>
                <a:pt x="0" y="10250"/>
              </a:moveTo>
              <a:lnTo>
                <a:pt x="1377587" y="1025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ABCCD0-4A41-4DBB-B2C6-099A94D8D3E2}">
      <dsp:nvSpPr>
        <dsp:cNvPr id="0" name=""/>
        <dsp:cNvSpPr/>
      </dsp:nvSpPr>
      <dsp:spPr>
        <a:xfrm rot="3756026">
          <a:off x="2374847" y="3901680"/>
          <a:ext cx="1038287" cy="20500"/>
        </a:xfrm>
        <a:custGeom>
          <a:avLst/>
          <a:gdLst/>
          <a:ahLst/>
          <a:cxnLst/>
          <a:rect l="0" t="0" r="0" b="0"/>
          <a:pathLst>
            <a:path>
              <a:moveTo>
                <a:pt x="0" y="10250"/>
              </a:moveTo>
              <a:lnTo>
                <a:pt x="1038287" y="1025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D5D2B4-40A8-45E6-9BAD-715B64E45C17}">
      <dsp:nvSpPr>
        <dsp:cNvPr id="0" name=""/>
        <dsp:cNvSpPr/>
      </dsp:nvSpPr>
      <dsp:spPr>
        <a:xfrm rot="14931705">
          <a:off x="1565986" y="2197147"/>
          <a:ext cx="1121635" cy="20500"/>
        </a:xfrm>
        <a:custGeom>
          <a:avLst/>
          <a:gdLst/>
          <a:ahLst/>
          <a:cxnLst/>
          <a:rect l="0" t="0" r="0" b="0"/>
          <a:pathLst>
            <a:path>
              <a:moveTo>
                <a:pt x="0" y="10250"/>
              </a:moveTo>
              <a:lnTo>
                <a:pt x="1121635" y="1025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D756AE-784E-4E02-8DE6-4CE9FE60A903}">
      <dsp:nvSpPr>
        <dsp:cNvPr id="0" name=""/>
        <dsp:cNvSpPr/>
      </dsp:nvSpPr>
      <dsp:spPr>
        <a:xfrm rot="1370307">
          <a:off x="2755568" y="3593864"/>
          <a:ext cx="1863441" cy="20500"/>
        </a:xfrm>
        <a:custGeom>
          <a:avLst/>
          <a:gdLst/>
          <a:ahLst/>
          <a:cxnLst/>
          <a:rect l="0" t="0" r="0" b="0"/>
          <a:pathLst>
            <a:path>
              <a:moveTo>
                <a:pt x="0" y="10250"/>
              </a:moveTo>
              <a:lnTo>
                <a:pt x="1863441" y="1025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C8D7EE-79FD-4176-BACC-35E80D4B4509}">
      <dsp:nvSpPr>
        <dsp:cNvPr id="0" name=""/>
        <dsp:cNvSpPr/>
      </dsp:nvSpPr>
      <dsp:spPr>
        <a:xfrm rot="54769">
          <a:off x="2828397" y="3113322"/>
          <a:ext cx="3399599" cy="20500"/>
        </a:xfrm>
        <a:custGeom>
          <a:avLst/>
          <a:gdLst/>
          <a:ahLst/>
          <a:cxnLst/>
          <a:rect l="0" t="0" r="0" b="0"/>
          <a:pathLst>
            <a:path>
              <a:moveTo>
                <a:pt x="0" y="10250"/>
              </a:moveTo>
              <a:lnTo>
                <a:pt x="3399599" y="1025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5832BF-43D1-48BD-B609-2607AFEA4812}">
      <dsp:nvSpPr>
        <dsp:cNvPr id="0" name=""/>
        <dsp:cNvSpPr/>
      </dsp:nvSpPr>
      <dsp:spPr>
        <a:xfrm rot="20763819">
          <a:off x="2799269" y="2751011"/>
          <a:ext cx="1993737" cy="20500"/>
        </a:xfrm>
        <a:custGeom>
          <a:avLst/>
          <a:gdLst/>
          <a:ahLst/>
          <a:cxnLst/>
          <a:rect l="0" t="0" r="0" b="0"/>
          <a:pathLst>
            <a:path>
              <a:moveTo>
                <a:pt x="0" y="10250"/>
              </a:moveTo>
              <a:lnTo>
                <a:pt x="1993737" y="1025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24520C-A0D9-40FB-9CFA-267B0E96ED7E}">
      <dsp:nvSpPr>
        <dsp:cNvPr id="0" name=""/>
        <dsp:cNvSpPr/>
      </dsp:nvSpPr>
      <dsp:spPr>
        <a:xfrm rot="19681809">
          <a:off x="2583209" y="1998969"/>
          <a:ext cx="3235946" cy="20500"/>
        </a:xfrm>
        <a:custGeom>
          <a:avLst/>
          <a:gdLst/>
          <a:ahLst/>
          <a:cxnLst/>
          <a:rect l="0" t="0" r="0" b="0"/>
          <a:pathLst>
            <a:path>
              <a:moveTo>
                <a:pt x="0" y="10250"/>
              </a:moveTo>
              <a:lnTo>
                <a:pt x="3235946" y="1025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EAFEC-3FDA-42CD-BC32-121083F38249}">
      <dsp:nvSpPr>
        <dsp:cNvPr id="0" name=""/>
        <dsp:cNvSpPr/>
      </dsp:nvSpPr>
      <dsp:spPr>
        <a:xfrm rot="18361432">
          <a:off x="2402309" y="2076135"/>
          <a:ext cx="1592771" cy="20500"/>
        </a:xfrm>
        <a:custGeom>
          <a:avLst/>
          <a:gdLst/>
          <a:ahLst/>
          <a:cxnLst/>
          <a:rect l="0" t="0" r="0" b="0"/>
          <a:pathLst>
            <a:path>
              <a:moveTo>
                <a:pt x="0" y="10250"/>
              </a:moveTo>
              <a:lnTo>
                <a:pt x="1592771" y="1025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DB0659-8000-49AB-80D1-FAA9A9CCB90A}">
      <dsp:nvSpPr>
        <dsp:cNvPr id="0" name=""/>
        <dsp:cNvSpPr/>
      </dsp:nvSpPr>
      <dsp:spPr>
        <a:xfrm>
          <a:off x="231690" y="1890823"/>
          <a:ext cx="2626109" cy="2503390"/>
        </a:xfrm>
        <a:prstGeom prst="ellipse">
          <a:avLst/>
        </a:prstGeom>
        <a:solidFill>
          <a:schemeClr val="accent1">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A8FC5B-2338-4754-9CF4-DCEF594E5E7E}">
      <dsp:nvSpPr>
        <dsp:cNvPr id="0" name=""/>
        <dsp:cNvSpPr/>
      </dsp:nvSpPr>
      <dsp:spPr>
        <a:xfrm>
          <a:off x="3317221" y="3824"/>
          <a:ext cx="1641632" cy="1581594"/>
        </a:xfrm>
        <a:prstGeom prst="ellipse">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CA" sz="2300" kern="1200" dirty="0"/>
            <a:t>Reading</a:t>
          </a:r>
        </a:p>
      </dsp:txBody>
      <dsp:txXfrm>
        <a:off x="3557632" y="235443"/>
        <a:ext cx="1160810" cy="1118356"/>
      </dsp:txXfrm>
    </dsp:sp>
    <dsp:sp modelId="{8386245A-4B7C-4E01-8D21-F52B4C359D90}">
      <dsp:nvSpPr>
        <dsp:cNvPr id="0" name=""/>
        <dsp:cNvSpPr/>
      </dsp:nvSpPr>
      <dsp:spPr>
        <a:xfrm>
          <a:off x="5444887" y="139728"/>
          <a:ext cx="1437747" cy="1289143"/>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1066800">
            <a:lnSpc>
              <a:spcPct val="90000"/>
            </a:lnSpc>
            <a:spcBef>
              <a:spcPct val="0"/>
            </a:spcBef>
            <a:spcAft>
              <a:spcPct val="35000"/>
            </a:spcAft>
            <a:buNone/>
          </a:pPr>
          <a:r>
            <a:rPr lang="en-CA" sz="2400" kern="1200" dirty="0"/>
            <a:t>Writing</a:t>
          </a:r>
        </a:p>
      </dsp:txBody>
      <dsp:txXfrm>
        <a:off x="5655440" y="328519"/>
        <a:ext cx="1016641" cy="911561"/>
      </dsp:txXfrm>
    </dsp:sp>
    <dsp:sp modelId="{F2773446-3BEE-4E5D-A0F5-0FCAB892F2B6}">
      <dsp:nvSpPr>
        <dsp:cNvPr id="0" name=""/>
        <dsp:cNvSpPr/>
      </dsp:nvSpPr>
      <dsp:spPr>
        <a:xfrm>
          <a:off x="4739977" y="1610138"/>
          <a:ext cx="1509186" cy="1459320"/>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666750">
            <a:lnSpc>
              <a:spcPct val="90000"/>
            </a:lnSpc>
            <a:spcBef>
              <a:spcPct val="0"/>
            </a:spcBef>
            <a:spcAft>
              <a:spcPct val="35000"/>
            </a:spcAft>
            <a:buNone/>
          </a:pPr>
          <a:r>
            <a:rPr lang="en-CA" sz="2400" kern="1200" dirty="0">
              <a:solidFill>
                <a:srgbClr val="FFFFFF"/>
              </a:solidFill>
              <a:latin typeface="Arial"/>
              <a:ea typeface="+mn-ea"/>
              <a:cs typeface="+mn-cs"/>
            </a:rPr>
            <a:t>Digital</a:t>
          </a:r>
          <a:endParaRPr lang="en-CA" sz="2300" kern="1200" dirty="0">
            <a:solidFill>
              <a:srgbClr val="FFFFFF"/>
            </a:solidFill>
            <a:latin typeface="Arial"/>
            <a:ea typeface="+mn-ea"/>
            <a:cs typeface="+mn-cs"/>
          </a:endParaRPr>
        </a:p>
      </dsp:txBody>
      <dsp:txXfrm>
        <a:off x="4960992" y="1823850"/>
        <a:ext cx="1067156" cy="1031896"/>
      </dsp:txXfrm>
    </dsp:sp>
    <dsp:sp modelId="{968D6675-7421-4A4E-8BEC-C6B8AD15BC48}">
      <dsp:nvSpPr>
        <dsp:cNvPr id="0" name=""/>
        <dsp:cNvSpPr/>
      </dsp:nvSpPr>
      <dsp:spPr>
        <a:xfrm>
          <a:off x="6227661" y="2355341"/>
          <a:ext cx="1699397" cy="1617694"/>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666750">
            <a:lnSpc>
              <a:spcPct val="90000"/>
            </a:lnSpc>
            <a:spcBef>
              <a:spcPct val="0"/>
            </a:spcBef>
            <a:spcAft>
              <a:spcPct val="35000"/>
            </a:spcAft>
            <a:buNone/>
          </a:pPr>
          <a:r>
            <a:rPr lang="en-CA" sz="2200" kern="1200" dirty="0">
              <a:solidFill>
                <a:srgbClr val="FFFFFF"/>
              </a:solidFill>
              <a:latin typeface="Arial"/>
              <a:ea typeface="+mn-ea"/>
              <a:cs typeface="+mn-cs"/>
            </a:rPr>
            <a:t>Creativity</a:t>
          </a:r>
        </a:p>
      </dsp:txBody>
      <dsp:txXfrm>
        <a:off x="6476532" y="2592247"/>
        <a:ext cx="1201655" cy="1143882"/>
      </dsp:txXfrm>
    </dsp:sp>
    <dsp:sp modelId="{B85F612D-29A0-41DC-BBF8-F99143E6E96A}">
      <dsp:nvSpPr>
        <dsp:cNvPr id="0" name=""/>
        <dsp:cNvSpPr/>
      </dsp:nvSpPr>
      <dsp:spPr>
        <a:xfrm>
          <a:off x="4470592" y="3445193"/>
          <a:ext cx="1801692" cy="1736404"/>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rgbClr val="FFFFFF"/>
              </a:solidFill>
              <a:latin typeface="Arial"/>
              <a:ea typeface="+mn-ea"/>
              <a:cs typeface="+mn-cs"/>
            </a:rPr>
            <a:t>Collaboration</a:t>
          </a:r>
          <a:endParaRPr lang="en-CA" sz="1200" kern="1200" dirty="0">
            <a:solidFill>
              <a:srgbClr val="FFFFFF"/>
            </a:solidFill>
            <a:latin typeface="Arial"/>
            <a:ea typeface="+mn-ea"/>
            <a:cs typeface="+mn-cs"/>
          </a:endParaRPr>
        </a:p>
      </dsp:txBody>
      <dsp:txXfrm>
        <a:off x="4734444" y="3699483"/>
        <a:ext cx="1273988" cy="1227824"/>
      </dsp:txXfrm>
    </dsp:sp>
    <dsp:sp modelId="{F6456D54-A810-4FD2-BDEA-D80DB54786E4}">
      <dsp:nvSpPr>
        <dsp:cNvPr id="0" name=""/>
        <dsp:cNvSpPr/>
      </dsp:nvSpPr>
      <dsp:spPr>
        <a:xfrm>
          <a:off x="647520" y="103574"/>
          <a:ext cx="1957787" cy="1619207"/>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2000" kern="1200" dirty="0">
              <a:solidFill>
                <a:srgbClr val="FFFFFF"/>
              </a:solidFill>
              <a:latin typeface="Arial"/>
              <a:ea typeface="+mn-ea"/>
              <a:cs typeface="+mn-cs"/>
            </a:rPr>
            <a:t>Adaptability</a:t>
          </a:r>
        </a:p>
      </dsp:txBody>
      <dsp:txXfrm>
        <a:off x="934231" y="340701"/>
        <a:ext cx="1384365" cy="1144953"/>
      </dsp:txXfrm>
    </dsp:sp>
    <dsp:sp modelId="{71E11952-E3A2-41DE-B4D8-6582D6B6A99C}">
      <dsp:nvSpPr>
        <dsp:cNvPr id="0" name=""/>
        <dsp:cNvSpPr/>
      </dsp:nvSpPr>
      <dsp:spPr>
        <a:xfrm>
          <a:off x="2681642" y="4300329"/>
          <a:ext cx="1590828" cy="1472938"/>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889000">
            <a:lnSpc>
              <a:spcPct val="90000"/>
            </a:lnSpc>
            <a:spcBef>
              <a:spcPct val="0"/>
            </a:spcBef>
            <a:spcAft>
              <a:spcPct val="35000"/>
            </a:spcAft>
            <a:buNone/>
          </a:pPr>
          <a:r>
            <a:rPr lang="en-CA" sz="2000" kern="1200" dirty="0">
              <a:solidFill>
                <a:srgbClr val="FFFFFF"/>
              </a:solidFill>
              <a:latin typeface="Arial"/>
              <a:ea typeface="+mn-ea"/>
              <a:cs typeface="+mn-cs"/>
            </a:rPr>
            <a:t>Problem Solving</a:t>
          </a:r>
        </a:p>
      </dsp:txBody>
      <dsp:txXfrm>
        <a:off x="2914613" y="4516036"/>
        <a:ext cx="1124886" cy="1041524"/>
      </dsp:txXfrm>
    </dsp:sp>
    <dsp:sp modelId="{0333D7D0-47D0-4F99-B1C9-92120638712A}">
      <dsp:nvSpPr>
        <dsp:cNvPr id="0" name=""/>
        <dsp:cNvSpPr/>
      </dsp:nvSpPr>
      <dsp:spPr>
        <a:xfrm>
          <a:off x="273211" y="4543129"/>
          <a:ext cx="1722150" cy="1490095"/>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889000">
            <a:lnSpc>
              <a:spcPct val="90000"/>
            </a:lnSpc>
            <a:spcBef>
              <a:spcPct val="0"/>
            </a:spcBef>
            <a:spcAft>
              <a:spcPct val="35000"/>
            </a:spcAft>
            <a:buNone/>
          </a:pPr>
          <a:r>
            <a:rPr lang="en-CA" sz="2000" kern="1200" dirty="0">
              <a:solidFill>
                <a:srgbClr val="FFFFFF"/>
              </a:solidFill>
              <a:latin typeface="Arial"/>
              <a:ea typeface="+mn-ea"/>
              <a:cs typeface="+mn-cs"/>
            </a:rPr>
            <a:t>Numeracy</a:t>
          </a:r>
        </a:p>
      </dsp:txBody>
      <dsp:txXfrm>
        <a:off x="525414" y="4761348"/>
        <a:ext cx="1217744" cy="10536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ABCCD0-4A41-4DBB-B2C6-099A94D8D3E2}">
      <dsp:nvSpPr>
        <dsp:cNvPr id="0" name=""/>
        <dsp:cNvSpPr/>
      </dsp:nvSpPr>
      <dsp:spPr>
        <a:xfrm rot="4272287">
          <a:off x="2185447" y="4081308"/>
          <a:ext cx="1150616" cy="23774"/>
        </a:xfrm>
        <a:custGeom>
          <a:avLst/>
          <a:gdLst/>
          <a:ahLst/>
          <a:cxnLst/>
          <a:rect l="0" t="0" r="0" b="0"/>
          <a:pathLst>
            <a:path>
              <a:moveTo>
                <a:pt x="0" y="11887"/>
              </a:moveTo>
              <a:lnTo>
                <a:pt x="1150616" y="118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D5D2B4-40A8-45E6-9BAD-715B64E45C17}">
      <dsp:nvSpPr>
        <dsp:cNvPr id="0" name=""/>
        <dsp:cNvSpPr/>
      </dsp:nvSpPr>
      <dsp:spPr>
        <a:xfrm rot="15135133">
          <a:off x="1682169" y="2250479"/>
          <a:ext cx="946195" cy="23774"/>
        </a:xfrm>
        <a:custGeom>
          <a:avLst/>
          <a:gdLst/>
          <a:ahLst/>
          <a:cxnLst/>
          <a:rect l="0" t="0" r="0" b="0"/>
          <a:pathLst>
            <a:path>
              <a:moveTo>
                <a:pt x="0" y="11887"/>
              </a:moveTo>
              <a:lnTo>
                <a:pt x="946195" y="118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D756AE-784E-4E02-8DE6-4CE9FE60A903}">
      <dsp:nvSpPr>
        <dsp:cNvPr id="0" name=""/>
        <dsp:cNvSpPr/>
      </dsp:nvSpPr>
      <dsp:spPr>
        <a:xfrm rot="1693181">
          <a:off x="2747765" y="3753824"/>
          <a:ext cx="1737295" cy="23774"/>
        </a:xfrm>
        <a:custGeom>
          <a:avLst/>
          <a:gdLst/>
          <a:ahLst/>
          <a:cxnLst/>
          <a:rect l="0" t="0" r="0" b="0"/>
          <a:pathLst>
            <a:path>
              <a:moveTo>
                <a:pt x="0" y="11887"/>
              </a:moveTo>
              <a:lnTo>
                <a:pt x="1737295" y="118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C8D7EE-79FD-4176-BACC-35E80D4B4509}">
      <dsp:nvSpPr>
        <dsp:cNvPr id="0" name=""/>
        <dsp:cNvSpPr/>
      </dsp:nvSpPr>
      <dsp:spPr>
        <a:xfrm rot="420605">
          <a:off x="2839045" y="3365617"/>
          <a:ext cx="3201683" cy="23774"/>
        </a:xfrm>
        <a:custGeom>
          <a:avLst/>
          <a:gdLst/>
          <a:ahLst/>
          <a:cxnLst/>
          <a:rect l="0" t="0" r="0" b="0"/>
          <a:pathLst>
            <a:path>
              <a:moveTo>
                <a:pt x="0" y="11887"/>
              </a:moveTo>
              <a:lnTo>
                <a:pt x="3201683" y="118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5832BF-43D1-48BD-B609-2607AFEA4812}">
      <dsp:nvSpPr>
        <dsp:cNvPr id="0" name=""/>
        <dsp:cNvSpPr/>
      </dsp:nvSpPr>
      <dsp:spPr>
        <a:xfrm rot="20923436">
          <a:off x="2832160" y="2844602"/>
          <a:ext cx="1953212" cy="23774"/>
        </a:xfrm>
        <a:custGeom>
          <a:avLst/>
          <a:gdLst/>
          <a:ahLst/>
          <a:cxnLst/>
          <a:rect l="0" t="0" r="0" b="0"/>
          <a:pathLst>
            <a:path>
              <a:moveTo>
                <a:pt x="0" y="11887"/>
              </a:moveTo>
              <a:lnTo>
                <a:pt x="1953212" y="118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24520C-A0D9-40FB-9CFA-267B0E96ED7E}">
      <dsp:nvSpPr>
        <dsp:cNvPr id="0" name=""/>
        <dsp:cNvSpPr/>
      </dsp:nvSpPr>
      <dsp:spPr>
        <a:xfrm rot="19730011">
          <a:off x="2644333" y="2125093"/>
          <a:ext cx="2863915" cy="23774"/>
        </a:xfrm>
        <a:custGeom>
          <a:avLst/>
          <a:gdLst/>
          <a:ahLst/>
          <a:cxnLst/>
          <a:rect l="0" t="0" r="0" b="0"/>
          <a:pathLst>
            <a:path>
              <a:moveTo>
                <a:pt x="0" y="11887"/>
              </a:moveTo>
              <a:lnTo>
                <a:pt x="2863915" y="118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EAFEC-3FDA-42CD-BC32-121083F38249}">
      <dsp:nvSpPr>
        <dsp:cNvPr id="0" name=""/>
        <dsp:cNvSpPr/>
      </dsp:nvSpPr>
      <dsp:spPr>
        <a:xfrm rot="18521231">
          <a:off x="2500704" y="2145039"/>
          <a:ext cx="1424655" cy="23774"/>
        </a:xfrm>
        <a:custGeom>
          <a:avLst/>
          <a:gdLst/>
          <a:ahLst/>
          <a:cxnLst/>
          <a:rect l="0" t="0" r="0" b="0"/>
          <a:pathLst>
            <a:path>
              <a:moveTo>
                <a:pt x="0" y="11887"/>
              </a:moveTo>
              <a:lnTo>
                <a:pt x="1424655" y="118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DB0659-8000-49AB-80D1-FAA9A9CCB90A}">
      <dsp:nvSpPr>
        <dsp:cNvPr id="0" name=""/>
        <dsp:cNvSpPr/>
      </dsp:nvSpPr>
      <dsp:spPr>
        <a:xfrm>
          <a:off x="952361" y="1988451"/>
          <a:ext cx="2492500" cy="2250660"/>
        </a:xfrm>
        <a:prstGeom prst="ellipse">
          <a:avLst/>
        </a:prstGeom>
        <a:solidFill>
          <a:schemeClr val="accent1">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A8FC5B-2338-4754-9CF4-DCEF594E5E7E}">
      <dsp:nvSpPr>
        <dsp:cNvPr id="0" name=""/>
        <dsp:cNvSpPr/>
      </dsp:nvSpPr>
      <dsp:spPr>
        <a:xfrm>
          <a:off x="3349418" y="122961"/>
          <a:ext cx="1654462" cy="1661245"/>
        </a:xfrm>
        <a:prstGeom prst="ellipse">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CA" sz="2300" kern="1200" dirty="0"/>
            <a:t>Reading</a:t>
          </a:r>
        </a:p>
      </dsp:txBody>
      <dsp:txXfrm>
        <a:off x="3591708" y="366245"/>
        <a:ext cx="1169882" cy="1174677"/>
      </dsp:txXfrm>
    </dsp:sp>
    <dsp:sp modelId="{8386245A-4B7C-4E01-8D21-F52B4C359D90}">
      <dsp:nvSpPr>
        <dsp:cNvPr id="0" name=""/>
        <dsp:cNvSpPr/>
      </dsp:nvSpPr>
      <dsp:spPr>
        <a:xfrm>
          <a:off x="5159454" y="353636"/>
          <a:ext cx="1546346" cy="1321180"/>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1066800">
            <a:lnSpc>
              <a:spcPct val="90000"/>
            </a:lnSpc>
            <a:spcBef>
              <a:spcPct val="0"/>
            </a:spcBef>
            <a:spcAft>
              <a:spcPct val="35000"/>
            </a:spcAft>
            <a:buNone/>
          </a:pPr>
          <a:r>
            <a:rPr lang="en-CA" sz="2400" kern="1200" dirty="0"/>
            <a:t>Writing</a:t>
          </a:r>
        </a:p>
      </dsp:txBody>
      <dsp:txXfrm>
        <a:off x="5385911" y="547118"/>
        <a:ext cx="1093432" cy="934216"/>
      </dsp:txXfrm>
    </dsp:sp>
    <dsp:sp modelId="{F2773446-3BEE-4E5D-A0F5-0FCAB892F2B6}">
      <dsp:nvSpPr>
        <dsp:cNvPr id="0" name=""/>
        <dsp:cNvSpPr/>
      </dsp:nvSpPr>
      <dsp:spPr>
        <a:xfrm>
          <a:off x="4749776" y="1772755"/>
          <a:ext cx="1562654" cy="1480652"/>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666750">
            <a:lnSpc>
              <a:spcPct val="90000"/>
            </a:lnSpc>
            <a:spcBef>
              <a:spcPct val="0"/>
            </a:spcBef>
            <a:spcAft>
              <a:spcPct val="35000"/>
            </a:spcAft>
            <a:buNone/>
          </a:pPr>
          <a:r>
            <a:rPr lang="en-CA" sz="2400" kern="1200" dirty="0">
              <a:solidFill>
                <a:srgbClr val="FFFFFF"/>
              </a:solidFill>
              <a:latin typeface="Arial"/>
              <a:ea typeface="+mn-ea"/>
              <a:cs typeface="+mn-cs"/>
            </a:rPr>
            <a:t>Digital</a:t>
          </a:r>
          <a:endParaRPr lang="en-CA" sz="2300" kern="1200" dirty="0">
            <a:solidFill>
              <a:srgbClr val="FFFFFF"/>
            </a:solidFill>
            <a:latin typeface="Arial"/>
            <a:ea typeface="+mn-ea"/>
            <a:cs typeface="+mn-cs"/>
          </a:endParaRPr>
        </a:p>
      </dsp:txBody>
      <dsp:txXfrm>
        <a:off x="4978621" y="1989591"/>
        <a:ext cx="1104964" cy="1046980"/>
      </dsp:txXfrm>
    </dsp:sp>
    <dsp:sp modelId="{968D6675-7421-4A4E-8BEC-C6B8AD15BC48}">
      <dsp:nvSpPr>
        <dsp:cNvPr id="0" name=""/>
        <dsp:cNvSpPr/>
      </dsp:nvSpPr>
      <dsp:spPr>
        <a:xfrm>
          <a:off x="6021038" y="2863730"/>
          <a:ext cx="1768051" cy="1633799"/>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666750">
            <a:lnSpc>
              <a:spcPct val="90000"/>
            </a:lnSpc>
            <a:spcBef>
              <a:spcPct val="0"/>
            </a:spcBef>
            <a:spcAft>
              <a:spcPct val="35000"/>
            </a:spcAft>
            <a:buNone/>
          </a:pPr>
          <a:r>
            <a:rPr lang="en-CA" sz="2200" kern="1200" dirty="0">
              <a:solidFill>
                <a:srgbClr val="FFFFFF"/>
              </a:solidFill>
              <a:latin typeface="Arial"/>
              <a:ea typeface="+mn-ea"/>
              <a:cs typeface="+mn-cs"/>
            </a:rPr>
            <a:t>Creativity</a:t>
          </a:r>
        </a:p>
      </dsp:txBody>
      <dsp:txXfrm>
        <a:off x="6279963" y="3102994"/>
        <a:ext cx="1250201" cy="1155271"/>
      </dsp:txXfrm>
    </dsp:sp>
    <dsp:sp modelId="{B85F612D-29A0-41DC-BBF8-F99143E6E96A}">
      <dsp:nvSpPr>
        <dsp:cNvPr id="0" name=""/>
        <dsp:cNvSpPr/>
      </dsp:nvSpPr>
      <dsp:spPr>
        <a:xfrm>
          <a:off x="4274908" y="3713924"/>
          <a:ext cx="1777011" cy="1763933"/>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rgbClr val="FFFFFF"/>
              </a:solidFill>
              <a:latin typeface="Arial"/>
              <a:ea typeface="+mn-ea"/>
              <a:cs typeface="+mn-cs"/>
            </a:rPr>
            <a:t>Collaboration</a:t>
          </a:r>
          <a:endParaRPr lang="en-CA" sz="1200" kern="1200" dirty="0">
            <a:solidFill>
              <a:srgbClr val="FFFFFF"/>
            </a:solidFill>
            <a:latin typeface="Arial"/>
            <a:ea typeface="+mn-ea"/>
            <a:cs typeface="+mn-cs"/>
          </a:endParaRPr>
        </a:p>
      </dsp:txBody>
      <dsp:txXfrm>
        <a:off x="4535145" y="3972246"/>
        <a:ext cx="1256537" cy="1247289"/>
      </dsp:txXfrm>
    </dsp:sp>
    <dsp:sp modelId="{F6456D54-A810-4FD2-BDEA-D80DB54786E4}">
      <dsp:nvSpPr>
        <dsp:cNvPr id="0" name=""/>
        <dsp:cNvSpPr/>
      </dsp:nvSpPr>
      <dsp:spPr>
        <a:xfrm>
          <a:off x="767200" y="73698"/>
          <a:ext cx="1942807" cy="1773681"/>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2000" kern="1200" dirty="0">
              <a:solidFill>
                <a:srgbClr val="FFFFFF"/>
              </a:solidFill>
              <a:latin typeface="Arial"/>
              <a:ea typeface="+mn-ea"/>
              <a:cs typeface="+mn-cs"/>
            </a:rPr>
            <a:t>Adaptability</a:t>
          </a:r>
        </a:p>
      </dsp:txBody>
      <dsp:txXfrm>
        <a:off x="1051717" y="333448"/>
        <a:ext cx="1373773" cy="1254181"/>
      </dsp:txXfrm>
    </dsp:sp>
    <dsp:sp modelId="{71E11952-E3A2-41DE-B4D8-6582D6B6A99C}">
      <dsp:nvSpPr>
        <dsp:cNvPr id="0" name=""/>
        <dsp:cNvSpPr/>
      </dsp:nvSpPr>
      <dsp:spPr>
        <a:xfrm>
          <a:off x="2345637" y="4610170"/>
          <a:ext cx="1661904" cy="1409729"/>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1066800">
            <a:lnSpc>
              <a:spcPct val="90000"/>
            </a:lnSpc>
            <a:spcBef>
              <a:spcPct val="0"/>
            </a:spcBef>
            <a:spcAft>
              <a:spcPct val="35000"/>
            </a:spcAft>
            <a:buNone/>
          </a:pPr>
          <a:r>
            <a:rPr lang="en-CA" sz="2400" kern="1200" dirty="0">
              <a:solidFill>
                <a:srgbClr val="FFFFFF"/>
              </a:solidFill>
              <a:latin typeface="Arial"/>
              <a:ea typeface="+mn-ea"/>
              <a:cs typeface="+mn-cs"/>
            </a:rPr>
            <a:t>Problem Solving</a:t>
          </a:r>
        </a:p>
      </dsp:txBody>
      <dsp:txXfrm>
        <a:off x="2589017" y="4816620"/>
        <a:ext cx="1175144" cy="9968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ABCCD0-4A41-4DBB-B2C6-099A94D8D3E2}">
      <dsp:nvSpPr>
        <dsp:cNvPr id="0" name=""/>
        <dsp:cNvSpPr/>
      </dsp:nvSpPr>
      <dsp:spPr>
        <a:xfrm rot="4272287">
          <a:off x="2214365" y="4081308"/>
          <a:ext cx="1150616" cy="23774"/>
        </a:xfrm>
        <a:custGeom>
          <a:avLst/>
          <a:gdLst/>
          <a:ahLst/>
          <a:cxnLst/>
          <a:rect l="0" t="0" r="0" b="0"/>
          <a:pathLst>
            <a:path>
              <a:moveTo>
                <a:pt x="0" y="11887"/>
              </a:moveTo>
              <a:lnTo>
                <a:pt x="1150616" y="118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D5D2B4-40A8-45E6-9BAD-715B64E45C17}">
      <dsp:nvSpPr>
        <dsp:cNvPr id="0" name=""/>
        <dsp:cNvSpPr/>
      </dsp:nvSpPr>
      <dsp:spPr>
        <a:xfrm rot="14350739">
          <a:off x="1390569" y="2234139"/>
          <a:ext cx="1087417" cy="23774"/>
        </a:xfrm>
        <a:custGeom>
          <a:avLst/>
          <a:gdLst/>
          <a:ahLst/>
          <a:cxnLst/>
          <a:rect l="0" t="0" r="0" b="0"/>
          <a:pathLst>
            <a:path>
              <a:moveTo>
                <a:pt x="0" y="11887"/>
              </a:moveTo>
              <a:lnTo>
                <a:pt x="1087417" y="118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D756AE-784E-4E02-8DE6-4CE9FE60A903}">
      <dsp:nvSpPr>
        <dsp:cNvPr id="0" name=""/>
        <dsp:cNvSpPr/>
      </dsp:nvSpPr>
      <dsp:spPr>
        <a:xfrm rot="1738835">
          <a:off x="2758107" y="3821663"/>
          <a:ext cx="1945803" cy="23774"/>
        </a:xfrm>
        <a:custGeom>
          <a:avLst/>
          <a:gdLst/>
          <a:ahLst/>
          <a:cxnLst/>
          <a:rect l="0" t="0" r="0" b="0"/>
          <a:pathLst>
            <a:path>
              <a:moveTo>
                <a:pt x="0" y="11887"/>
              </a:moveTo>
              <a:lnTo>
                <a:pt x="1945803" y="118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C8D7EE-79FD-4176-BACC-35E80D4B4509}">
      <dsp:nvSpPr>
        <dsp:cNvPr id="0" name=""/>
        <dsp:cNvSpPr/>
      </dsp:nvSpPr>
      <dsp:spPr>
        <a:xfrm rot="519230">
          <a:off x="2860046" y="3445261"/>
          <a:ext cx="3493217" cy="23774"/>
        </a:xfrm>
        <a:custGeom>
          <a:avLst/>
          <a:gdLst/>
          <a:ahLst/>
          <a:cxnLst/>
          <a:rect l="0" t="0" r="0" b="0"/>
          <a:pathLst>
            <a:path>
              <a:moveTo>
                <a:pt x="0" y="11887"/>
              </a:moveTo>
              <a:lnTo>
                <a:pt x="3493217" y="118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5832BF-43D1-48BD-B609-2607AFEA4812}">
      <dsp:nvSpPr>
        <dsp:cNvPr id="0" name=""/>
        <dsp:cNvSpPr/>
      </dsp:nvSpPr>
      <dsp:spPr>
        <a:xfrm rot="21061994">
          <a:off x="2867873" y="2899166"/>
          <a:ext cx="1973251" cy="23774"/>
        </a:xfrm>
        <a:custGeom>
          <a:avLst/>
          <a:gdLst/>
          <a:ahLst/>
          <a:cxnLst/>
          <a:rect l="0" t="0" r="0" b="0"/>
          <a:pathLst>
            <a:path>
              <a:moveTo>
                <a:pt x="0" y="11887"/>
              </a:moveTo>
              <a:lnTo>
                <a:pt x="1973251" y="118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24520C-A0D9-40FB-9CFA-267B0E96ED7E}">
      <dsp:nvSpPr>
        <dsp:cNvPr id="0" name=""/>
        <dsp:cNvSpPr/>
      </dsp:nvSpPr>
      <dsp:spPr>
        <a:xfrm rot="20141382">
          <a:off x="2726061" y="2215752"/>
          <a:ext cx="3470571" cy="23774"/>
        </a:xfrm>
        <a:custGeom>
          <a:avLst/>
          <a:gdLst/>
          <a:ahLst/>
          <a:cxnLst/>
          <a:rect l="0" t="0" r="0" b="0"/>
          <a:pathLst>
            <a:path>
              <a:moveTo>
                <a:pt x="0" y="11887"/>
              </a:moveTo>
              <a:lnTo>
                <a:pt x="3470571" y="118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EAFEC-3FDA-42CD-BC32-121083F38249}">
      <dsp:nvSpPr>
        <dsp:cNvPr id="0" name=""/>
        <dsp:cNvSpPr/>
      </dsp:nvSpPr>
      <dsp:spPr>
        <a:xfrm rot="18491289">
          <a:off x="2525877" y="2155690"/>
          <a:ext cx="1387739" cy="23774"/>
        </a:xfrm>
        <a:custGeom>
          <a:avLst/>
          <a:gdLst/>
          <a:ahLst/>
          <a:cxnLst/>
          <a:rect l="0" t="0" r="0" b="0"/>
          <a:pathLst>
            <a:path>
              <a:moveTo>
                <a:pt x="0" y="11887"/>
              </a:moveTo>
              <a:lnTo>
                <a:pt x="1387739" y="118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DB0659-8000-49AB-80D1-FAA9A9CCB90A}">
      <dsp:nvSpPr>
        <dsp:cNvPr id="0" name=""/>
        <dsp:cNvSpPr/>
      </dsp:nvSpPr>
      <dsp:spPr>
        <a:xfrm>
          <a:off x="923442" y="1880854"/>
          <a:ext cx="2608173" cy="2439354"/>
        </a:xfrm>
        <a:prstGeom prst="ellipse">
          <a:avLst/>
        </a:prstGeom>
        <a:solidFill>
          <a:schemeClr val="accent1">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A8FC5B-2338-4754-9CF4-DCEF594E5E7E}">
      <dsp:nvSpPr>
        <dsp:cNvPr id="0" name=""/>
        <dsp:cNvSpPr/>
      </dsp:nvSpPr>
      <dsp:spPr>
        <a:xfrm>
          <a:off x="3334223" y="139749"/>
          <a:ext cx="1654462" cy="1661245"/>
        </a:xfrm>
        <a:prstGeom prst="ellipse">
          <a:avLst/>
        </a:prstGeom>
        <a:solidFill>
          <a:srgbClr val="62962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CA" sz="2300" kern="1200" dirty="0"/>
            <a:t>Reading</a:t>
          </a:r>
        </a:p>
      </dsp:txBody>
      <dsp:txXfrm>
        <a:off x="3576513" y="383033"/>
        <a:ext cx="1169882" cy="1174677"/>
      </dsp:txXfrm>
    </dsp:sp>
    <dsp:sp modelId="{8386245A-4B7C-4E01-8D21-F52B4C359D90}">
      <dsp:nvSpPr>
        <dsp:cNvPr id="0" name=""/>
        <dsp:cNvSpPr/>
      </dsp:nvSpPr>
      <dsp:spPr>
        <a:xfrm>
          <a:off x="5910657" y="37150"/>
          <a:ext cx="2330803" cy="2018672"/>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889000">
            <a:lnSpc>
              <a:spcPct val="90000"/>
            </a:lnSpc>
            <a:spcBef>
              <a:spcPct val="0"/>
            </a:spcBef>
            <a:spcAft>
              <a:spcPct val="35000"/>
            </a:spcAft>
            <a:buNone/>
          </a:pPr>
          <a:r>
            <a:rPr lang="en-CA" sz="2000" kern="1200" dirty="0"/>
            <a:t>Communication</a:t>
          </a:r>
        </a:p>
      </dsp:txBody>
      <dsp:txXfrm>
        <a:off x="6251995" y="332778"/>
        <a:ext cx="1648127" cy="1427416"/>
      </dsp:txXfrm>
    </dsp:sp>
    <dsp:sp modelId="{F2773446-3BEE-4E5D-A0F5-0FCAB892F2B6}">
      <dsp:nvSpPr>
        <dsp:cNvPr id="0" name=""/>
        <dsp:cNvSpPr/>
      </dsp:nvSpPr>
      <dsp:spPr>
        <a:xfrm>
          <a:off x="4818453" y="1895339"/>
          <a:ext cx="1562654" cy="1480652"/>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666750">
            <a:lnSpc>
              <a:spcPct val="90000"/>
            </a:lnSpc>
            <a:spcBef>
              <a:spcPct val="0"/>
            </a:spcBef>
            <a:spcAft>
              <a:spcPct val="35000"/>
            </a:spcAft>
            <a:buNone/>
          </a:pPr>
          <a:r>
            <a:rPr lang="en-CA" sz="2400" kern="1200" dirty="0">
              <a:solidFill>
                <a:srgbClr val="FFFFFF"/>
              </a:solidFill>
              <a:latin typeface="Arial"/>
              <a:ea typeface="+mn-ea"/>
              <a:cs typeface="+mn-cs"/>
            </a:rPr>
            <a:t>Digital</a:t>
          </a:r>
          <a:endParaRPr lang="en-CA" sz="2300" kern="1200" dirty="0">
            <a:solidFill>
              <a:srgbClr val="FFFFFF"/>
            </a:solidFill>
            <a:latin typeface="Arial"/>
            <a:ea typeface="+mn-ea"/>
            <a:cs typeface="+mn-cs"/>
          </a:endParaRPr>
        </a:p>
      </dsp:txBody>
      <dsp:txXfrm>
        <a:off x="5047298" y="2112175"/>
        <a:ext cx="1104964" cy="1046980"/>
      </dsp:txXfrm>
    </dsp:sp>
    <dsp:sp modelId="{968D6675-7421-4A4E-8BEC-C6B8AD15BC48}">
      <dsp:nvSpPr>
        <dsp:cNvPr id="0" name=""/>
        <dsp:cNvSpPr/>
      </dsp:nvSpPr>
      <dsp:spPr>
        <a:xfrm>
          <a:off x="6321627" y="3035808"/>
          <a:ext cx="1768051" cy="1633799"/>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666750">
            <a:lnSpc>
              <a:spcPct val="90000"/>
            </a:lnSpc>
            <a:spcBef>
              <a:spcPct val="0"/>
            </a:spcBef>
            <a:spcAft>
              <a:spcPct val="35000"/>
            </a:spcAft>
            <a:buNone/>
          </a:pPr>
          <a:r>
            <a:rPr lang="en-CA" sz="2200" kern="1200" dirty="0">
              <a:solidFill>
                <a:srgbClr val="FFFFFF"/>
              </a:solidFill>
              <a:latin typeface="Arial"/>
              <a:ea typeface="+mn-ea"/>
              <a:cs typeface="+mn-cs"/>
            </a:rPr>
            <a:t>Creativity</a:t>
          </a:r>
        </a:p>
      </dsp:txBody>
      <dsp:txXfrm>
        <a:off x="6580552" y="3275072"/>
        <a:ext cx="1250201" cy="1155271"/>
      </dsp:txXfrm>
    </dsp:sp>
    <dsp:sp modelId="{B85F612D-29A0-41DC-BBF8-F99143E6E96A}">
      <dsp:nvSpPr>
        <dsp:cNvPr id="0" name=""/>
        <dsp:cNvSpPr/>
      </dsp:nvSpPr>
      <dsp:spPr>
        <a:xfrm>
          <a:off x="4469478" y="3852710"/>
          <a:ext cx="1777011" cy="1763933"/>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rgbClr val="FFFFFF"/>
              </a:solidFill>
              <a:latin typeface="Arial"/>
              <a:ea typeface="+mn-ea"/>
              <a:cs typeface="+mn-cs"/>
            </a:rPr>
            <a:t>Collaboration</a:t>
          </a:r>
          <a:endParaRPr lang="en-CA" sz="1200" kern="1200" dirty="0">
            <a:solidFill>
              <a:srgbClr val="FFFFFF"/>
            </a:solidFill>
            <a:latin typeface="Arial"/>
            <a:ea typeface="+mn-ea"/>
            <a:cs typeface="+mn-cs"/>
          </a:endParaRPr>
        </a:p>
      </dsp:txBody>
      <dsp:txXfrm>
        <a:off x="4729715" y="4111032"/>
        <a:ext cx="1256537" cy="1247289"/>
      </dsp:txXfrm>
    </dsp:sp>
    <dsp:sp modelId="{F6456D54-A810-4FD2-BDEA-D80DB54786E4}">
      <dsp:nvSpPr>
        <dsp:cNvPr id="0" name=""/>
        <dsp:cNvSpPr/>
      </dsp:nvSpPr>
      <dsp:spPr>
        <a:xfrm>
          <a:off x="219651" y="113457"/>
          <a:ext cx="1942807" cy="1773681"/>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CA" sz="2000" kern="1200" dirty="0">
              <a:solidFill>
                <a:srgbClr val="FFFFFF"/>
              </a:solidFill>
              <a:latin typeface="Arial"/>
              <a:ea typeface="+mn-ea"/>
              <a:cs typeface="+mn-cs"/>
            </a:rPr>
            <a:t>Adaptability</a:t>
          </a:r>
        </a:p>
      </dsp:txBody>
      <dsp:txXfrm>
        <a:off x="504168" y="373207"/>
        <a:ext cx="1373773" cy="1254181"/>
      </dsp:txXfrm>
    </dsp:sp>
    <dsp:sp modelId="{71E11952-E3A2-41DE-B4D8-6582D6B6A99C}">
      <dsp:nvSpPr>
        <dsp:cNvPr id="0" name=""/>
        <dsp:cNvSpPr/>
      </dsp:nvSpPr>
      <dsp:spPr>
        <a:xfrm>
          <a:off x="2374555" y="4610170"/>
          <a:ext cx="1661904" cy="1409729"/>
        </a:xfrm>
        <a:prstGeom prst="ellipse">
          <a:avLst/>
        </a:prstGeom>
        <a:solidFill>
          <a:srgbClr val="70AD47">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1066800">
            <a:lnSpc>
              <a:spcPct val="90000"/>
            </a:lnSpc>
            <a:spcBef>
              <a:spcPct val="0"/>
            </a:spcBef>
            <a:spcAft>
              <a:spcPct val="35000"/>
            </a:spcAft>
            <a:buNone/>
          </a:pPr>
          <a:r>
            <a:rPr lang="en-CA" sz="2400" kern="1200" dirty="0">
              <a:solidFill>
                <a:srgbClr val="FFFFFF"/>
              </a:solidFill>
              <a:latin typeface="Arial"/>
              <a:ea typeface="+mn-ea"/>
              <a:cs typeface="+mn-cs"/>
            </a:rPr>
            <a:t>Problem Solving</a:t>
          </a:r>
        </a:p>
      </dsp:txBody>
      <dsp:txXfrm>
        <a:off x="2617935" y="4816620"/>
        <a:ext cx="1175144" cy="996829"/>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
        <p:nvSpPr>
          <p:cNvPr id="5" name="Google Shape;5;n"/>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CA" sz="1200" b="0" i="0" u="none" strike="noStrike" cap="none">
                <a:solidFill>
                  <a:srgbClr val="000000"/>
                </a:solidFill>
                <a:latin typeface="Arial"/>
                <a:ea typeface="Arial"/>
                <a:cs typeface="Arial"/>
                <a:sym typeface="Arial"/>
              </a:rPr>
              <a:t>‹#›</a:t>
            </a:fld>
            <a:endParaRPr sz="12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CA" b="1" dirty="0"/>
              <a:t>Barb Glass: </a:t>
            </a:r>
            <a:r>
              <a:rPr lang="en-CA" dirty="0"/>
              <a:t>Welcome, everyone. This is our sixth of the six Pop Up PD sessions for the fiscal year 2022-23. Many of you have attended other sessions. It’s always great to get together virtually since we can’t get together quite as easily in person. </a:t>
            </a:r>
          </a:p>
          <a:p>
            <a:pPr marL="0" lvl="0" indent="0" algn="l" rtl="0">
              <a:lnSpc>
                <a:spcPct val="100000"/>
              </a:lnSpc>
              <a:spcBef>
                <a:spcPts val="0"/>
              </a:spcBef>
              <a:spcAft>
                <a:spcPts val="0"/>
              </a:spcAft>
              <a:buSzPts val="1100"/>
              <a:buNone/>
            </a:pPr>
            <a:endParaRPr lang="en-CA" dirty="0"/>
          </a:p>
        </p:txBody>
      </p:sp>
      <p:sp>
        <p:nvSpPr>
          <p:cNvPr id="52" name="Google Shape;52;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Before we talk about the Skills for Success, I would like to put in a promo for another upcoming webinar. Community Literacy of Ontario is delivering this one. CLO’s webinar on March 7 is going to take a look at the federal Skills for Success website and some of the strategies and resources available there. It’s different from this webinar because we aren’t going to look at that government website today. We’ll be talking about our own LBS projects.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10</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04816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CA" dirty="0"/>
              <a:t>Earlier we looked at the nine original Essential Skills. Now we can look at the new Skills for Success! You will see that some of the skills are the same but others are different. In a few minutes, I will give you a side-by-side comparison of the two sets of skills. Creativity and innovation, for example, is a newly named skill. Collaboration and Adaptability are also newly named skills. Communication, reading and writing are similar to the originals. </a:t>
            </a:r>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1304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CA" dirty="0"/>
              <a:t>This slide is from the government’s website. This is the landing page for the Skills for Success website. This is the site that the March 7 webinar will explore. The government does seem to be adding to this website regularly.  </a:t>
            </a:r>
          </a:p>
        </p:txBody>
      </p:sp>
    </p:spTree>
    <p:extLst>
      <p:ext uri="{BB962C8B-B14F-4D97-AF65-F5344CB8AC3E}">
        <p14:creationId xmlns:p14="http://schemas.microsoft.com/office/powerpoint/2010/main" val="2123269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Font typeface="Arial" panose="020B0604020202020204" pitchFamily="34" charset="0"/>
              <a:buNone/>
            </a:pPr>
            <a:r>
              <a:rPr lang="en-CA" dirty="0"/>
              <a:t>This slide is from a webinar that I did about 18 months ago. It was provided by the federal government as a brief overview of how they see the impact of the Skills for Success on workers in the labour market. This was created just before the pandemic, but fortunately these impacts are still relevant today, perhaps even more so than before COVID. </a:t>
            </a:r>
          </a:p>
          <a:p>
            <a:pPr marL="0" indent="0">
              <a:spcAft>
                <a:spcPts val="600"/>
              </a:spcAft>
              <a:buFont typeface="Arial" panose="020B0604020202020204" pitchFamily="34" charset="0"/>
              <a:buNone/>
            </a:pPr>
            <a:endParaRPr lang="en-CA" dirty="0"/>
          </a:p>
          <a:p>
            <a:pPr marL="0" indent="0">
              <a:spcAft>
                <a:spcPts val="600"/>
              </a:spcAft>
              <a:buFont typeface="Arial" panose="020B0604020202020204" pitchFamily="34" charset="0"/>
              <a:buNone/>
            </a:pPr>
            <a:r>
              <a:rPr lang="en-CA" dirty="0"/>
              <a:t>Helping workers target the right skills, supporting the inclusion of vulnerable groups, facilitating the entry of individuals who are facing barriers into skilled trade occupations, meeting anticipated increased demand for digital skills, and addressing enduring gaps in foundational skills – I feel that is a good description of what we do in LBS as we know that there are enduring gaps in people’s skills, and we help them build those and move on. </a:t>
            </a:r>
          </a:p>
          <a:p>
            <a:pPr marL="0" indent="0">
              <a:spcAft>
                <a:spcPts val="600"/>
              </a:spcAft>
              <a:buFont typeface="Arial" panose="020B0604020202020204" pitchFamily="34" charset="0"/>
              <a:buNone/>
            </a:pPr>
            <a:endParaRPr lang="en-CA" dirty="0"/>
          </a:p>
          <a:p>
            <a:pPr marL="0" indent="0">
              <a:spcAft>
                <a:spcPts val="600"/>
              </a:spcAft>
              <a:buFont typeface="Arial" panose="020B0604020202020204" pitchFamily="34" charset="0"/>
              <a:buNone/>
            </a:pPr>
            <a:r>
              <a:rPr lang="en-CA" dirty="0"/>
              <a:t>A bit later on, I will refer back to this, particularly around some of the descriptions around vulnerable groups, around the skilled trades, and around digital skills. </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CA"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lang="en-CA"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85674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CA" dirty="0"/>
              <a:t>So here’s the comparison chart. What has changed in terms of the actual skills from the Essential Skills framework to the Skills for Success framework can be seen here.</a:t>
            </a:r>
          </a:p>
          <a:p>
            <a:pPr marL="158750" indent="0">
              <a:buNone/>
            </a:pPr>
            <a:endParaRPr lang="en-CA" dirty="0"/>
          </a:p>
          <a:p>
            <a:pPr marL="158750" indent="0">
              <a:buNone/>
            </a:pPr>
            <a:r>
              <a:rPr lang="en-CA" dirty="0"/>
              <a:t>Reading, writing and numeracy exist with the same label. Not surprisingly, computer use has been renamed as digital which makes sense as it is a lot more than just using computers. Thinking has been renamed and redefined as problem solving, which also makes sense as problem solving encompasses a lot more than just thinking. Oral communication is now more broadly known as communication. Working with others is now collaboration, which I think is a neat term to include as the name of a skill. Continuous learning has been folded into a newly named skill called adaptability. Document use hasn’t been directly translated as creativity, but creativity has been added, and document use has been removed as a discrete Essential Skill. Instead, it has been embedded into some of the other skills. </a:t>
            </a:r>
          </a:p>
          <a:p>
            <a:pPr marL="158750" indent="0">
              <a:buNone/>
            </a:pPr>
            <a:endParaRPr lang="en-CA" dirty="0"/>
          </a:p>
          <a:p>
            <a:pPr marL="158750" indent="0">
              <a:buNone/>
            </a:pPr>
            <a:r>
              <a:rPr lang="en-CA" dirty="0"/>
              <a:t>As I mentioned earlier, all of the definitions related to these skills have been updated. </a:t>
            </a:r>
          </a:p>
          <a:p>
            <a:pPr marL="158750" indent="0">
              <a:buNone/>
            </a:pPr>
            <a:endParaRPr lang="en-CA" dirty="0"/>
          </a:p>
        </p:txBody>
      </p:sp>
    </p:spTree>
    <p:extLst>
      <p:ext uri="{BB962C8B-B14F-4D97-AF65-F5344CB8AC3E}">
        <p14:creationId xmlns:p14="http://schemas.microsoft.com/office/powerpoint/2010/main" val="2100464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For our last section of brief review, we will look at some of the connections between Skills for Success and OALCF. In case there is someone online today from outside of LBS, OALCF stands for the Ontario Adult Literacy Curriculum Framework which was modelled on that original Essential Skills Framework. It isn’t identical, but it is similar. The OALCF Framework is what we use in Literacy and Basic Skills programs.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15</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54887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2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None/>
            </a:pPr>
            <a:r>
              <a:rPr lang="en-CA" dirty="0"/>
              <a:t>On this series of slides, you will see the OALCF competencies in the light orange coloured circles. The circles coming out of those competencies represent the new Skills for Success. The green circles don’t represent the only Skills for Success that relate back to the competency, they just show some of them.</a:t>
            </a:r>
          </a:p>
        </p:txBody>
      </p:sp>
    </p:spTree>
    <p:extLst>
      <p:ext uri="{BB962C8B-B14F-4D97-AF65-F5344CB8AC3E}">
        <p14:creationId xmlns:p14="http://schemas.microsoft.com/office/powerpoint/2010/main" val="2629789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2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None/>
            </a:pPr>
            <a:r>
              <a:rPr lang="en-CA" dirty="0"/>
              <a:t>Competency B is “communicate ideas and information”. I put in “collaboration” here. It could also be used in “find and use information”. Digital skills, creativity, and of course reading and writing because they are fundamental.</a:t>
            </a:r>
            <a:endParaRPr dirty="0"/>
          </a:p>
        </p:txBody>
      </p:sp>
    </p:spTree>
    <p:extLst>
      <p:ext uri="{BB962C8B-B14F-4D97-AF65-F5344CB8AC3E}">
        <p14:creationId xmlns:p14="http://schemas.microsoft.com/office/powerpoint/2010/main" val="405655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2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None/>
            </a:pPr>
            <a:r>
              <a:rPr lang="en-CA" sz="3600" b="0" i="0" u="none" strike="noStrike" cap="none" dirty="0">
                <a:solidFill>
                  <a:srgbClr val="C00000"/>
                </a:solidFill>
                <a:latin typeface="Calibri"/>
                <a:cs typeface="Calibri"/>
                <a:sym typeface="Calibri"/>
              </a:rPr>
              <a:t>Understand and use numbers. I have included problem solving here, but that could certainly relate to many competencies. This competency involves almost every one of the Skills for Success. </a:t>
            </a:r>
            <a:endParaRPr sz="3600" b="0" i="0" u="none" strike="noStrike" cap="none" dirty="0">
              <a:solidFill>
                <a:srgbClr val="C00000"/>
              </a:solidFill>
              <a:latin typeface="Calibri"/>
              <a:cs typeface="Calibri"/>
              <a:sym typeface="Calibri"/>
            </a:endParaRPr>
          </a:p>
        </p:txBody>
      </p:sp>
    </p:spTree>
    <p:extLst>
      <p:ext uri="{BB962C8B-B14F-4D97-AF65-F5344CB8AC3E}">
        <p14:creationId xmlns:p14="http://schemas.microsoft.com/office/powerpoint/2010/main" val="1529672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2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None/>
            </a:pPr>
            <a:r>
              <a:rPr lang="en-CA" dirty="0"/>
              <a:t>Digital Technology. I put eight skills here, but the ninth one would also probably apply because, as we all know, the use of digital technology incorporates so many areas of skill.</a:t>
            </a:r>
            <a:endParaRPr dirty="0"/>
          </a:p>
        </p:txBody>
      </p:sp>
    </p:spTree>
    <p:extLst>
      <p:ext uri="{BB962C8B-B14F-4D97-AF65-F5344CB8AC3E}">
        <p14:creationId xmlns:p14="http://schemas.microsoft.com/office/powerpoint/2010/main" val="70781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9c9307fa39_0_0: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152400" marR="0" lvl="0" indent="0" algn="l" rtl="0">
              <a:lnSpc>
                <a:spcPct val="90000"/>
              </a:lnSpc>
              <a:spcBef>
                <a:spcPts val="0"/>
              </a:spcBef>
              <a:spcAft>
                <a:spcPts val="0"/>
              </a:spcAft>
              <a:buClr>
                <a:schemeClr val="dk1"/>
              </a:buClr>
              <a:buSzPts val="2400"/>
              <a:buFont typeface="Arial"/>
              <a:buNone/>
            </a:pPr>
            <a:r>
              <a:rPr lang="en-CA" dirty="0"/>
              <a:t>Welcome. We are gathered today from many different places across the province, and I would like to </a:t>
            </a:r>
            <a:r>
              <a:rPr lang="en-CA" sz="1100" dirty="0">
                <a:solidFill>
                  <a:schemeClr val="tx1"/>
                </a:solidFill>
                <a:latin typeface="Calibri" panose="020F0502020204030204" pitchFamily="34" charset="0"/>
                <a:ea typeface="Book Antiqua"/>
                <a:cs typeface="Calibri" panose="020F0502020204030204" pitchFamily="34" charset="0"/>
                <a:sym typeface="Book Antiqua"/>
              </a:rPr>
              <a:t>begin by acknowledging the Indigenous Peoples of all the lands that we are on today. While we meet today on a virtual platform, I would like to take a moment to acknowledge the importance of the lands, which we each call home. </a:t>
            </a:r>
          </a:p>
          <a:p>
            <a:pPr marL="152400" marR="0" lvl="0" indent="0" algn="l" rtl="0">
              <a:lnSpc>
                <a:spcPct val="90000"/>
              </a:lnSpc>
              <a:spcBef>
                <a:spcPts val="0"/>
              </a:spcBef>
              <a:spcAft>
                <a:spcPts val="0"/>
              </a:spcAft>
              <a:buClr>
                <a:schemeClr val="dk1"/>
              </a:buClr>
              <a:buSzPts val="2400"/>
              <a:buFont typeface="Arial"/>
              <a:buNone/>
            </a:pPr>
            <a:endParaRPr lang="en-CA" sz="1100" dirty="0">
              <a:solidFill>
                <a:schemeClr val="tx1"/>
              </a:solidFill>
              <a:latin typeface="Calibri" panose="020F0502020204030204" pitchFamily="34" charset="0"/>
              <a:ea typeface="Book Antiqua"/>
              <a:cs typeface="Calibri" panose="020F0502020204030204" pitchFamily="34" charset="0"/>
              <a:sym typeface="Book Antiqua"/>
            </a:endParaRPr>
          </a:p>
          <a:p>
            <a:pPr marL="152400" marR="0" lvl="0" indent="0" algn="l" rtl="0">
              <a:lnSpc>
                <a:spcPct val="90000"/>
              </a:lnSpc>
              <a:spcBef>
                <a:spcPts val="0"/>
              </a:spcBef>
              <a:spcAft>
                <a:spcPts val="0"/>
              </a:spcAft>
              <a:buClr>
                <a:schemeClr val="dk1"/>
              </a:buClr>
              <a:buSzPts val="2400"/>
              <a:buFont typeface="Arial"/>
              <a:buNone/>
            </a:pPr>
            <a:r>
              <a:rPr lang="en-CA" sz="1100" dirty="0">
                <a:solidFill>
                  <a:schemeClr val="tx1"/>
                </a:solidFill>
                <a:latin typeface="Calibri" panose="020F0502020204030204" pitchFamily="34" charset="0"/>
                <a:ea typeface="Book Antiqua"/>
                <a:cs typeface="Calibri" panose="020F0502020204030204" pitchFamily="34" charset="0"/>
                <a:sym typeface="Book Antiqua"/>
              </a:rPr>
              <a:t>We do this to reaffirm our commitment and responsibility in improving relationships between nations and to improving our own understanding of local Indigenous peoples and their cultures. From coast to coast to coast, we acknowledge the ancestral and unceded territory of all the Inuit, Métis, and First Nations people that call this land home.</a:t>
            </a:r>
            <a:endParaRPr lang="en-CA" sz="1800" b="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a:p>
            <a:pPr marL="0" lvl="0" indent="0" algn="l" rtl="0">
              <a:lnSpc>
                <a:spcPct val="100000"/>
              </a:lnSpc>
              <a:spcBef>
                <a:spcPts val="0"/>
              </a:spcBef>
              <a:spcAft>
                <a:spcPts val="0"/>
              </a:spcAft>
              <a:buSzPts val="1100"/>
              <a:buNone/>
            </a:pPr>
            <a:endParaRPr dirty="0"/>
          </a:p>
        </p:txBody>
      </p:sp>
      <p:sp>
        <p:nvSpPr>
          <p:cNvPr id="58" name="Google Shape;58;g9c9307fa39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2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None/>
            </a:pPr>
            <a:r>
              <a:rPr lang="en-CA" dirty="0"/>
              <a:t>Manage learning. These are the bubbles I attached for this presentation. I didn’t include communication, but it is almost implicit in any of them.</a:t>
            </a:r>
            <a:endParaRPr dirty="0"/>
          </a:p>
        </p:txBody>
      </p:sp>
    </p:spTree>
    <p:extLst>
      <p:ext uri="{BB962C8B-B14F-4D97-AF65-F5344CB8AC3E}">
        <p14:creationId xmlns:p14="http://schemas.microsoft.com/office/powerpoint/2010/main" val="4239252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2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None/>
            </a:pPr>
            <a:r>
              <a:rPr lang="en-CA" dirty="0"/>
              <a:t>Engage with others. Certainly, one need some adaptability when engaging with others. We talked about that in different contexts in the workplace and in learning and in relationships.</a:t>
            </a:r>
            <a:endParaRPr dirty="0"/>
          </a:p>
        </p:txBody>
      </p:sp>
    </p:spTree>
    <p:extLst>
      <p:ext uri="{BB962C8B-B14F-4D97-AF65-F5344CB8AC3E}">
        <p14:creationId xmlns:p14="http://schemas.microsoft.com/office/powerpoint/2010/main" val="3743421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For the rest of today’s presentation, we will talk about our own LBS Skills for Success projects, how they came about and what they are.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22</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07586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About a year ago, the Ministry of </a:t>
            </a:r>
            <a:r>
              <a:rPr lang="en-US" dirty="0" err="1"/>
              <a:t>Labour</a:t>
            </a:r>
            <a:r>
              <a:rPr lang="en-US" dirty="0"/>
              <a:t>, Immigration, Training and Skills Development applied for funding from the federal government’s Skills for Success program that could be used in LBS. The Ministry met with the support organization Executive Directors and with some of the literacy networks to let us know that they had applied for this funding and that they were hoping to be able to start allocating it in April of 2022. However, a provincial election happened, and during an election the government can not give out funding or make any announcements. Therefore, it wasn’t until several months later that the Ministry got this funding from Employment and Social Development Canada. That meant that the work that Ministry hoped could get done between April 2022 and March 2023 had to be condensed into a five-month period.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23</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564135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CA" dirty="0"/>
              <a:t>In November 2022, the Ministry did make some funding available for what they are calling Phase 1 of their Skills for Success project. The Phase 1 funding, which did not go to service providers, relates to these five themes: Apprenticeship integration, Better Jobs Ontario integration, expanding and enhancing digital delivery, supporting underrepresented groups, and workplace delivery. Some of you are familiar with Better Jobs Ontario, but most of you are probably much more familiar with its predecessor, the Second Career program. Second Career was redesigned over the last couple of years and relaunched as Better Jobs Ontario (BJO).</a:t>
            </a:r>
          </a:p>
          <a:p>
            <a:pPr marL="158750" indent="0">
              <a:buNone/>
            </a:pPr>
            <a:endParaRPr lang="en-CA" dirty="0"/>
          </a:p>
          <a:p>
            <a:pPr marL="158750" indent="0">
              <a:buNone/>
            </a:pPr>
            <a:r>
              <a:rPr lang="en-CA" dirty="0"/>
              <a:t>These are the themes that our ministry identified as being important areas related to the Skills for Success funding. They didn’t consult with us, but they had to look at the federal funding requirements and how they could best integrate that into funding that could be applied to LBS.</a:t>
            </a:r>
          </a:p>
          <a:p>
            <a:pPr marL="158750" indent="0">
              <a:buNone/>
            </a:pPr>
            <a:endParaRPr lang="en-CA" dirty="0"/>
          </a:p>
          <a:p>
            <a:pPr marL="158750" indent="0">
              <a:buNone/>
            </a:pPr>
            <a:r>
              <a:rPr lang="en-CA" dirty="0"/>
              <a:t>Remember the slide about the impacts of the Skills for Success? Some of those items are important to these themes. For example, supporting people to get into skilled trades links with Apprenticeship integration. Enhanced digital delivery relates to the third theme. The term “vulnerable groups” is used which relates to supporting underrepresented groups. Those are some of the ways our provincial Skills for Success projects relate back to the broader federal government’s Skills for Success priorities.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24</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781193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With the funding that was made available in November, the ten provincial LBS support organizations (including the CSC) and all of the sixteen LBS regional networks received Skills for Success funding to conduct different activities for Phase 1. I’ll describe those more in a minute.</a:t>
            </a:r>
          </a:p>
          <a:p>
            <a:pPr marL="158750" indent="0">
              <a:buNone/>
            </a:pPr>
            <a:endParaRPr lang="en-US" dirty="0"/>
          </a:p>
          <a:p>
            <a:pPr marL="158750" indent="0">
              <a:buNone/>
            </a:pPr>
            <a:r>
              <a:rPr lang="en-US" dirty="0"/>
              <a:t>I’m sure all of you are familiar with the regional LBS network in your area. The support organizations are related to the school board, community-based, colleges, cultural streams, Francophone, Indigenous and Deaf. We also have Laubach Literacy Ontario, Contact North and </a:t>
            </a:r>
            <a:r>
              <a:rPr lang="en-US" dirty="0" err="1"/>
              <a:t>AlphaPlus</a:t>
            </a:r>
            <a:r>
              <a:rPr lang="en-US" dirty="0"/>
              <a:t>. All of these organizations are who the Ministry came to do some development work with Phase 1 funding.</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25</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917603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CA" dirty="0"/>
              <a:t>Eight of the provincial support organizations received funding in November to develop curriculum resources. We were invited to apply under four of the five themes: digital, supporting apprentices (potential or current), supporting underrepresented groups, and workplace delivery. All of the support organizations indicated they wanted to participate. It was a lot of work in a short time. As a support organization ED, I would say that we are all still trying very hard to get all of this work done before the end of March.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26</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67317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As I mentioned, eight of the ten support organizations received funding for curriculum resource development. The other two were invited to apply for Phase 1 funding under Expanding and Enhancing Digital Delivery. </a:t>
            </a:r>
            <a:r>
              <a:rPr lang="en-US" dirty="0" err="1"/>
              <a:t>AlphaPlus</a:t>
            </a:r>
            <a:r>
              <a:rPr lang="en-US" dirty="0"/>
              <a:t> – our digital and technology support organization – and Contact North were able to get some funding around the digital delivery theme. Contact North is here today because they host our Pop Up PD webinars. They are also the support organization for the five LBS e-Channel programs. </a:t>
            </a:r>
          </a:p>
          <a:p>
            <a:pPr marL="158750" indent="0">
              <a:buNone/>
            </a:pPr>
            <a:endParaRPr lang="en-US" dirty="0"/>
          </a:p>
          <a:p>
            <a:pPr marL="158750" indent="0">
              <a:buNone/>
            </a:pPr>
            <a:r>
              <a:rPr lang="en-US" dirty="0" err="1"/>
              <a:t>AlphaPlus’s</a:t>
            </a:r>
            <a:r>
              <a:rPr lang="en-US" dirty="0"/>
              <a:t> funding was more in line with providing professional development opportunities as opposed to resources. You might have attended some of their PD sessions over the last few months. Contact North’s funding was related to the five LBS e-Channel programs to do some resource development.</a:t>
            </a:r>
          </a:p>
          <a:p>
            <a:pPr marL="158750" indent="0">
              <a:buNone/>
            </a:pPr>
            <a:endParaRPr lang="en-US" dirty="0"/>
          </a:p>
          <a:p>
            <a:pPr marL="158750" indent="0">
              <a:buNone/>
            </a:pPr>
            <a:r>
              <a:rPr lang="en-US" dirty="0"/>
              <a:t>There is a question in the chat about the theme that didn’t get funding – the Better Jobs Ontario integration. As you will see in the next slide, it did get funded through the regional networks.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27</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69044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CA" dirty="0"/>
              <a:t>We’ll talk about the regional networks in a minute, but first we will finish on the curriculum resources topic. For the purposes of this Skills for Success funding and the requirement to develop resources, the term “curriculum resource” was very broadly defined. That was good, because we had such a short timeline to get these resources developed. The Ministry didn’t put a lot of parameters around what we could develop. In some cases, they are modules, they might be short courses, they might be assessments, they might be updating old resources that needed a refresher. There is quite a variety of things that have been developed in these last few months by the support organizations under the term “curriculum resource”. They were all developed under one of these four themes, and in a minute I will show you examples of some of the titles of those resources. They can be used not just for LBS learners but for our practitioners and educators or for other stakeholders who work closely with LBS. It was nice that there was a very broad definition of curriculum resources and who they could be developed for.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28</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739844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CA" dirty="0"/>
              <a:t>Believe it or not, there are almost 200 resources currently being developed or updated by the provincial LBS support organizations. As I mentioned earlier, you or your support organization might have participated in some of that development work. We had to very quickly go out and hire people to do this work. The CSC, for example, was contracted to develop 27 resources. Community Literacy of Ontario was contracted to develop 35. CESBA, the school board sectoral organization, was also contracted for 27. That is only three out of the ten who were contracted to do this development work. When all of these resources are completed, we are looking at almost 200 new ones under the four themes you can see on the screen. </a:t>
            </a:r>
          </a:p>
          <a:p>
            <a:pPr marL="158750" indent="0">
              <a:buNone/>
            </a:pPr>
            <a:endParaRPr lang="en-CA" dirty="0"/>
          </a:p>
          <a:p>
            <a:pPr marL="158750" indent="0">
              <a:buNone/>
            </a:pPr>
            <a:r>
              <a:rPr lang="en-CA" dirty="0"/>
              <a:t>The Ministry is also working with Contact North to arrange a repository or a website as a place where we can access all of these new resources once they are completed. It won’t be the same as the OALCF portal where we go to retrieve the milestones and culminating tasks, it will be a different location.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29</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88001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CA" dirty="0"/>
              <a:t>In case you are new to Pop Up PD, this is a series of presentations, webinars, PD sessions that are collectively organized each year by a group of our provincial support organizations for LBS and our regional literacy networks. Most of us have been on the committee for some time. COFA, our Francophone partner, translates the webinars. We also thank Deaf Literacy Initiative for providing the interpreters for these webinars. I would like to welcome Carolyn and Rebecca who are with us today.</a:t>
            </a:r>
          </a:p>
          <a:p>
            <a:pPr marL="0" lvl="0" indent="0" algn="l" rtl="0">
              <a:lnSpc>
                <a:spcPct val="100000"/>
              </a:lnSpc>
              <a:spcBef>
                <a:spcPts val="0"/>
              </a:spcBef>
              <a:spcAft>
                <a:spcPts val="0"/>
              </a:spcAft>
              <a:buSzPts val="1100"/>
              <a:buNone/>
            </a:pPr>
            <a:endParaRPr lang="en-CA" dirty="0"/>
          </a:p>
          <a:p>
            <a:pPr marL="0" lvl="0" indent="0" algn="l" rtl="0">
              <a:lnSpc>
                <a:spcPct val="100000"/>
              </a:lnSpc>
              <a:spcBef>
                <a:spcPts val="0"/>
              </a:spcBef>
              <a:spcAft>
                <a:spcPts val="0"/>
              </a:spcAft>
              <a:buSzPts val="1100"/>
              <a:buNone/>
            </a:pPr>
            <a:r>
              <a:rPr lang="en-CA" dirty="0"/>
              <a:t>If you are interested in looking at any past sessions, you can access previous resources at the link. If you type “Pop Up PD Resources” in Google, the link will come up.</a:t>
            </a:r>
          </a:p>
          <a:p>
            <a:pPr marL="0" lvl="0" indent="0" algn="l" rtl="0">
              <a:lnSpc>
                <a:spcPct val="100000"/>
              </a:lnSpc>
              <a:spcBef>
                <a:spcPts val="0"/>
              </a:spcBef>
              <a:spcAft>
                <a:spcPts val="0"/>
              </a:spcAft>
              <a:buSzPts val="1100"/>
              <a:buNone/>
            </a:pPr>
            <a:endParaRPr lang="en-CA" dirty="0"/>
          </a:p>
          <a:p>
            <a:pPr marL="0" lvl="0" indent="0" algn="l" rtl="0">
              <a:lnSpc>
                <a:spcPct val="100000"/>
              </a:lnSpc>
              <a:spcBef>
                <a:spcPts val="0"/>
              </a:spcBef>
              <a:spcAft>
                <a:spcPts val="0"/>
              </a:spcAft>
              <a:buSzPts val="1100"/>
              <a:buNone/>
            </a:pPr>
            <a:r>
              <a:rPr lang="en-CA" dirty="0"/>
              <a:t>If you have any other ideas for new webinars for the coming year, we always welcome your suggestions. You can email us at the address on the screen. </a:t>
            </a:r>
          </a:p>
          <a:p>
            <a:pPr marL="0" lvl="0" indent="0" algn="l" rtl="0">
              <a:lnSpc>
                <a:spcPct val="100000"/>
              </a:lnSpc>
              <a:spcBef>
                <a:spcPts val="0"/>
              </a:spcBef>
              <a:spcAft>
                <a:spcPts val="0"/>
              </a:spcAft>
              <a:buSzPts val="1100"/>
              <a:buNone/>
            </a:pPr>
            <a:endParaRPr lang="en-CA" dirty="0"/>
          </a:p>
          <a:p>
            <a:pPr marL="0" lvl="0" indent="0" algn="l" rtl="0">
              <a:lnSpc>
                <a:spcPct val="100000"/>
              </a:lnSpc>
              <a:spcBef>
                <a:spcPts val="0"/>
              </a:spcBef>
              <a:spcAft>
                <a:spcPts val="0"/>
              </a:spcAft>
              <a:buSzPts val="1100"/>
              <a:buNone/>
            </a:pPr>
            <a:r>
              <a:rPr lang="en-CA" dirty="0"/>
              <a:t>One more housekeeping item is that an evaluation will pop up when you exit the webinar. This helps us as we </a:t>
            </a:r>
            <a:r>
              <a:rPr lang="en-CA"/>
              <a:t>plan for next year. </a:t>
            </a:r>
            <a:endParaRPr/>
          </a:p>
        </p:txBody>
      </p:sp>
      <p:sp>
        <p:nvSpPr>
          <p:cNvPr id="64" name="Google Shape;64;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Let’s cut to the chase. On the next few slides, I will show you some examples of the approximately 200 resources that are being developed. Let’s look first under the Apprenticeship theme. Resources are being developed in both official languages and in ASL. I tried to pick examples to show the range of the resources that are being developed. The third one is for LBS educators as opposed to learners. The rest of the resources listed are for learners. </a:t>
            </a:r>
          </a:p>
          <a:p>
            <a:pPr marL="158750" indent="0">
              <a:buNone/>
            </a:pPr>
            <a:endParaRPr lang="en-US" dirty="0"/>
          </a:p>
          <a:p>
            <a:pPr marL="158750" indent="0">
              <a:buNone/>
            </a:pPr>
            <a:r>
              <a:rPr lang="en-US" dirty="0"/>
              <a:t>There is also a range in levels. The resources go from OALCF Level 1 to Level 3, depending on the organization who is developing them, their key stakeholders and the learners who would most often be associated with those sectors and streams.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30</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002611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This is a sample of some of the digital resources being developed. The third one in this list is for LBS educators. The second last one is related to updating links on the Laubach Literacy Ontario website. Again, there is a range of topics that I have pulled out. </a:t>
            </a:r>
          </a:p>
          <a:p>
            <a:pPr marL="158750" indent="0">
              <a:buNone/>
            </a:pPr>
            <a:endParaRPr lang="en-US" dirty="0"/>
          </a:p>
          <a:p>
            <a:pPr marL="158750" indent="0">
              <a:buNone/>
            </a:pPr>
            <a:r>
              <a:rPr lang="en-US" dirty="0"/>
              <a:t>There is a question in the chat asking if these resources will be easily accessible once they are fully developed.  Yes, the Ministry is arranging for them to all be posted on an easily accessible website once they are completed. Our colleagues at Contact North will be involved in the creation of that website and access to it. I don’t know when. The resources have to be developed by the end of March. The Ministry did say that organizations were welcome to share the resources to their respective groups before they are posted centrally, and I expect most of us will do that. For example, in the College sector, I will probably make those resources available before the Ministry’s site is up and running. There is no need for us to wait to share them, but it will be a while before they are all posted together on the site that the Ministry is creating in partnership with Contact North.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31</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378065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Underrepresented Groups. This is one of the larger themes when it comes to the number of resources being developed. Again, a couple of these resources are directed towards educators, although most of them are directed towards learners. There is a variety of levels, depending on the organization that produces the resource.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32</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749698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Here are some sample resources from the Workplace theme. As you can see, some are specific to an occupation. For example, Retail and Material Handling. Most are a little broader, as you can see from the resources in this list.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33</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385313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CA" dirty="0"/>
              <a:t>We just talked about the work of the ten provincial LBS support organizations. The sixteen regional networks also received funding in November 2022. Their work was not about creating resources; it was about creating, enhancing, discovering and building some community integration processes under the four themes on the right hand side of the slide. Integration to support apprenticeship, integration to support Better Jobs Ontario (previously Second Career), services for underrepresented groups, and workplace delivery. </a:t>
            </a:r>
          </a:p>
          <a:p>
            <a:pPr marL="158750" indent="0">
              <a:buNone/>
            </a:pPr>
            <a:endParaRPr lang="en-CA" dirty="0"/>
          </a:p>
          <a:p>
            <a:pPr marL="158750" indent="0">
              <a:buNone/>
            </a:pPr>
            <a:r>
              <a:rPr lang="en-CA" dirty="0"/>
              <a:t>You will recall that the support organizations were not funded to develop Better Jobs Ontario resources because it isn’t really a resource category, it’s more of a process and integration category. The regional networks were not funded to do anything around digital delivery because that is more of a resource-based theme. </a:t>
            </a:r>
          </a:p>
          <a:p>
            <a:pPr marL="158750" indent="0">
              <a:buNone/>
            </a:pPr>
            <a:endParaRPr lang="en-CA" dirty="0"/>
          </a:p>
          <a:p>
            <a:pPr marL="158750" indent="0">
              <a:buNone/>
            </a:pPr>
            <a:r>
              <a:rPr lang="en-CA" dirty="0"/>
              <a:t>I’ll describe briefly what the regional networks have been working on under these four themes.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34</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535437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CA" dirty="0"/>
              <a:t>You will see quite a similarity in the definitions that I am showing on the slide. You can see in both descriptions that the work of the regional networks is about local planning and coordination. The Ministry asked them to branch out a bit and look in their regions and communities at possibilities for better integrating LBS to support apprentices and to support Better Jobs Ontario clients. Their work has been concrete but not in the sense of developing resources. It has been about communication, coordination, planning, developing new partnerships or enhancing existing partnerships around these themes with the ultimate goal of being able to better integrate LBS with them.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35</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837427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CA" dirty="0"/>
              <a:t>The other two themes under the regional networks’ funding are underrepresented groups and workplace. Again, there is a similar definition in terms of local planning and coordination to support services for underrepresented groups. That can look very different depending on where in the province you are located. I am in the North, and our </a:t>
            </a:r>
            <a:r>
              <a:rPr lang="en-CA" dirty="0" err="1"/>
              <a:t>MidNorth</a:t>
            </a:r>
            <a:r>
              <a:rPr lang="en-CA" dirty="0"/>
              <a:t> Network for Adult Learning would have a different set of underrepresented groups or different priorities for those groups than Metro Toronto Movement for Literacy would. Their priorities for underrepresented groups are going to be quite different, but that’s fine because the regional networks were asked to focus on the underrepresented groups and the needs of those groups within their own regions.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36</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23895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Those slides describe what the work has been around Phase 1 of the Skills for Success funding that our Ministry received from the federal government. Another requirement of the support organizations and the regional networks was to create and participate in one or more communities of practice related to the themes of the project. I have included a definition on the slide: “Communities of practice are groups of people who share a concern or a passion for something they do and learn how to do it better as they interact regularly.” The Ministry felt it was important that we establish communities of practice. They didn’t establish them for us. They told us to figure out what that would look like related to the work on the Skills for Success project.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37</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544821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We have five different communities of practice that are currently in place related to this project. I will list them on the next slide. We have been meeting monthly to discuss our work and to share information and to try to develop the actual community of practice, because it doesn’t just happen. As a group of people with a shared topic or passion, it takes some time to figure out what the community of practice looks like and what it might do. Given the short timelines we are working with, we have not been able to delve as deeply into things as what a community of practice normally would do. But they have been great meetings to share and support one another during this development work.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38</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106927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Right now, as I mentioned, there are five of them. The ten provincial LBS support organizations have one community of practice for all of the Skills for Success themes, no matter what we are working on. The regional networks decided they would establish a separate community of practice for each of the four themes that they are working on. They each have a lead person. For Apprenticeship, Matt Shulman from Peel Halton Dufferin Network is the lead. For Better Jobs Ontario, it’s Adult Basic Education in Hamilton (Sara Gill) leading that one. The underrepresented groups community of practice is being led by the Rideau Ottawa Valley Literacy Network, and Lisa </a:t>
            </a:r>
            <a:r>
              <a:rPr lang="en-US" dirty="0" err="1"/>
              <a:t>Ambaye</a:t>
            </a:r>
            <a:r>
              <a:rPr lang="en-US" dirty="0"/>
              <a:t> is the chair. For workplace literacy, Literacy Link South Central has provided the lead (Tamara </a:t>
            </a:r>
            <a:r>
              <a:rPr lang="en-US" dirty="0" err="1"/>
              <a:t>Kaattari</a:t>
            </a:r>
            <a:r>
              <a:rPr lang="en-US" dirty="0"/>
              <a:t>). To be a lead for a community of practice was strictly voluntary, there was no extra funding. These people stepped up to lead and coordinate the communities of practice. </a:t>
            </a:r>
          </a:p>
          <a:p>
            <a:pPr marL="158750" indent="0">
              <a:buNone/>
            </a:pPr>
            <a:endParaRPr lang="en-US" dirty="0"/>
          </a:p>
          <a:p>
            <a:pPr marL="158750" indent="0">
              <a:buNone/>
            </a:pPr>
            <a:r>
              <a:rPr lang="en-US" dirty="0"/>
              <a:t>For the support organizations, myself and Robyn Cook-Ritchie, the ED of Laubach Literacy Ontario, are the leads for those communities of practice. We do interact and go to each other’s meetings. Three times during the project, all of the leads have met with the Ministry, because they are interested in following the work of the communities of practice as well. We have one more meeting with the Ministry coming up before everything wraps up.</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39</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39505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Here is an overview of today’s session. We’re going to start with a brief review of these first three items: the Essential Skills framework that Canada has been working with for the last 30 years or so, a brief introduction to the new Skills for Success framework from the federal government, and a brief review of the connections between Skills for Success and the OALCF. We did a webinar on this earlier in the year, and we did one last year on the transition from Essential Skills to Skills for Success. </a:t>
            </a:r>
          </a:p>
          <a:p>
            <a:pPr marL="158750" indent="0">
              <a:buNone/>
            </a:pPr>
            <a:endParaRPr lang="en-US" dirty="0"/>
          </a:p>
          <a:p>
            <a:pPr marL="158750" indent="0">
              <a:buNone/>
            </a:pPr>
            <a:r>
              <a:rPr lang="en-US" dirty="0"/>
              <a:t>Then we will get into the main discussion for today which is #4 and #5, our Ministry’s Skills for Success projects that we are involved with this year and next. That will lead us into the next steps and then a wrap up.</a:t>
            </a:r>
          </a:p>
          <a:p>
            <a:pPr marL="158750" indent="0">
              <a:buNone/>
            </a:pPr>
            <a:endParaRPr lang="en-US" dirty="0"/>
          </a:p>
          <a:p>
            <a:pPr marL="158750" indent="0">
              <a:buNone/>
            </a:pPr>
            <a:r>
              <a:rPr lang="en-US" dirty="0"/>
              <a:t>I do have my chat box open as I like to try to address questions as they come up, and Heather Robinet from the QUILL Network will help me keep an eye on that along with Stacey from Contact North.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4</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251935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We do have a website related to the Skills for Success Community of Practice. The link is on the screen. It’s not an official Ministry site or an official site at all. Robyn created this site so that we, as people working on Phase 1, would have a place to go to post information, meeting notes, etc. You are welcome to have a look. There is nothing private on it. You can see on the menu on the left the various topic areas. There is information about the work that is going on. We add to the website as things develop, and I would say that it will continue to exist into Phase 2.</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40</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003448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Now let’s talk about Phase 2 of the project. Phase 1 will be wrapped up by March 31. So what will Phase 2 look like? It’s the same funding from the federal government. Phase 2 is the 2023-2024 fiscal year. Work hasn’t begun yet, but in the next few slides I will describe what it will look like.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41</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215021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Who could apply for Phase 2 funding? The ten provincial support organizations were invited to apply for more curriculum resource development. The sixteen regional networks were invited to apply for more of that local planning, coordination and integration work under the different themes.</a:t>
            </a:r>
          </a:p>
          <a:p>
            <a:pPr marL="158750" indent="0">
              <a:buNone/>
            </a:pPr>
            <a:endParaRPr lang="en-US" dirty="0"/>
          </a:p>
          <a:p>
            <a:pPr marL="158750" indent="0">
              <a:buNone/>
            </a:pPr>
            <a:r>
              <a:rPr lang="en-US" dirty="0"/>
              <a:t>What is different about Phase 2 is that all LBS service providers were invited to apply for funding. Some of you may be with organizations that applied. </a:t>
            </a:r>
          </a:p>
          <a:p>
            <a:pPr marL="158750" indent="0">
              <a:buNone/>
            </a:pPr>
            <a:endParaRPr lang="en-US" dirty="0"/>
          </a:p>
          <a:p>
            <a:pPr marL="158750" indent="0">
              <a:buNone/>
            </a:pPr>
            <a:r>
              <a:rPr lang="en-US" dirty="0"/>
              <a:t>Funding applications for Phase 2 work were part of the annual business planning process for LBS. If you are involved in that process, you will know that those plans were due January 27. Business planning happens every year, and they are how we apply for the next year’s funding. This year, in addition to the regular business plan process, the Ministry put a portion of the business plan to include being able to apply for Phase 2 funding for the Skills for Success projects. This was completely voluntary; no one had to apply.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42</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403805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CA" dirty="0"/>
              <a:t>If you think back to my description of Phase 1, eight of the ten support organizations were invited to apply under four of the five themes. This time, for resource development, we were invited to apply under three of the five themes. This year, we were not invited to apply under digital delivery. I think of those eight, everyone has applied for more curriculum resource development. In addition to the 200 resources being developed in Phase 1, there will be more in Phase 2. It won’t be another 200, but I don’t know just what will be funded.</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43</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549051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Similar to Phase 1, both </a:t>
            </a:r>
            <a:r>
              <a:rPr lang="en-US" dirty="0" err="1"/>
              <a:t>AlphaPlus</a:t>
            </a:r>
            <a:r>
              <a:rPr lang="en-US" dirty="0"/>
              <a:t> and Contact North were invited to apply under the digital delivery theme. This slide is identical to one I showed you earlier, except that it says Phase 2 instead of Phase 1. The five e-Channel providers can get funding for resource development through Contact North’s funding for this project. </a:t>
            </a:r>
            <a:r>
              <a:rPr lang="en-US" dirty="0" err="1"/>
              <a:t>AlphaPlus</a:t>
            </a:r>
            <a:r>
              <a:rPr lang="en-US" dirty="0"/>
              <a:t> will again be involved in some development work and PD and training related to expanding and enhancing digital delivery.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44</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733901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CA" dirty="0"/>
              <a:t>Let’s move on to what the regional networks were invited to apply for. They were invited to apply for more of the community integration work under the same four themes: Better Jobs Ontario, Apprenticeship, supporting underrepresented groups, and workplace. </a:t>
            </a:r>
          </a:p>
          <a:p>
            <a:pPr marL="158750" indent="0">
              <a:buNone/>
            </a:pPr>
            <a:endParaRPr lang="en-CA" dirty="0"/>
          </a:p>
          <a:p>
            <a:pPr marL="158750" indent="0">
              <a:buNone/>
            </a:pPr>
            <a:r>
              <a:rPr lang="en-CA" dirty="0"/>
              <a:t>I glossed over the workplace delivery piece a bit when I was talking about Phase 1. Let me just go back to that, because Phase 2 is a continuation of Phase 1. The regional networks were funded to do something called organizational needs assessments with interested employers in their local areas. These are intended to help employers identify training needs for their employees, and then by extension, the regional networks could suggest ways in which LBS could provide some of that workplace training, if the LBS agency in that area was interested. The workplace delivery theme for the regional networks is a lot about organizational needs for employers in their area.</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45</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653272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CA" dirty="0"/>
              <a:t>Here is the new piece for Phase 2. Service providers were invited to apply for service delivery pilots under three of the five Skills for Success themes: integration with Better Jobs Ontario, supporting underrepresented groups, and workplace delivery. As I mentioned earlier, some of you may have been involved with preparing that application for Phase 2 funding. Some of you may not have heard about it at all! A number of service delivery providers did apply for pilots. That work would take place some time between April 1, 2023 and March 31, 2024. Currently, the Ministry is looking at the applications to determine who will be funded for what in Phase 2.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46</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306025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What do the service delivery pilots look like? There weren’t a lot of requirements around service delivery pilot applications other than that they had to relate to one of the three themes that we saw on the previous slide. The LBS service provider was allowed to ask for funding to cover all of the costs of the service delivery pilot, so everything from staffing to technology to training supports, textbooks if they were needed, laptops, etc. There was really no restriction on what one could ask for except that service providers could not include curriculum development costs in their application.</a:t>
            </a:r>
          </a:p>
          <a:p>
            <a:pPr marL="158750" indent="0">
              <a:buNone/>
            </a:pPr>
            <a:endParaRPr lang="en-US" dirty="0"/>
          </a:p>
          <a:p>
            <a:pPr marL="158750" indent="0">
              <a:buNone/>
            </a:pPr>
            <a:r>
              <a:rPr lang="en-US" dirty="0"/>
              <a:t>The total funding for a delivery pilot was limited only by the Ministry’s maximum cost per learner for each applicable cultural stream. In LBS, we have four cultural streams: Anglophone, Francophone, Indigenous and Deaf. A few years ago, in the absence of a funding model for LBS, the Ministry looked at the funding that was being provided to service providers and the number of learners served, targets associated with that funding, and all of the different cultural streams. They came up with two things: one figure was the average cost per learner in a cultural stream, and the other was the maximum cost per learner. The application to apply for the Phase 2 Skills for Success funding had the one requirement that the total funding a service provider was asking for couldn’t exceed the maximum cost per learner for their cultural stream. For example, in the Anglophone stream the maximum cost per learner is $2500. If I wanted to do a pilot project with ten learners, then the maximum amount of money I could ask for is $25,000. If I wanted to ask for more than that, I would have had to provide a rationale as to why. </a:t>
            </a:r>
          </a:p>
          <a:p>
            <a:pPr marL="158750" indent="0">
              <a:buNone/>
            </a:pPr>
            <a:endParaRPr lang="en-US" dirty="0"/>
          </a:p>
          <a:p>
            <a:pPr marL="158750" indent="0">
              <a:buNone/>
            </a:pPr>
            <a:r>
              <a:rPr lang="en-US" dirty="0"/>
              <a:t>That’s a short version of what the requirements for service delivery pilots were. The nice thing is that it wasn’t too prescriptive, i.e., the Ministry didn’t put a lot of requirements around what could or couldn’t be done. Work just had to relate to one of the three themes, and funding was related to the maximum cost per learner.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47</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791187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In terms of the Ministry’s priorities related to the Skills for Success projects, what they have communicated to support organizations and regional networks is that around all of the themes, they are trying to use the costs associated with the Phase 1 and 2 Skills for Success work to inform what we don’t have right now. We don’t have a funding model for LBS, and we never had. The Ministry has said that they don’t really know how much it costs to deliver and support LBS and to do program development work. They are trying to get a handle on the real costs through these projects. </a:t>
            </a:r>
          </a:p>
          <a:p>
            <a:pPr marL="158750" indent="0">
              <a:buNone/>
            </a:pPr>
            <a:endParaRPr lang="en-US" dirty="0"/>
          </a:p>
          <a:p>
            <a:pPr marL="158750" indent="0">
              <a:buNone/>
            </a:pPr>
            <a:r>
              <a:rPr lang="en-US" dirty="0"/>
              <a:t>The second thing that the Ministry is prioritizing is the full implementation of the LBS Performance Management Framework. Some of you work with LBS performance measures every day, depending what your role is in your organization. They are looking at doing further work with our Performance Management Framework, but they haven’t given us any details on what that might look like. </a:t>
            </a:r>
          </a:p>
          <a:p>
            <a:pPr marL="158750" indent="0">
              <a:buNone/>
            </a:pPr>
            <a:endParaRPr lang="en-US" dirty="0"/>
          </a:p>
          <a:p>
            <a:pPr marL="158750" indent="0">
              <a:buNone/>
            </a:pPr>
            <a:r>
              <a:rPr lang="en-US" dirty="0"/>
              <a:t>Overall, they are trying to provide some renewal to LBS with this project funding from the federal government. We know, as LBS providers, that the LBS program has not received much attention at all in its 25 years of existence, so some would say that this is a nice thing to have this injection of funding into LBS right now.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48</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35263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This is the original agenda that I should you at the beginning of today’s webinar. We took some time to review the Essential Skills, the new Skills for Success framework, and the links between Skills for Success and OALCF. We talked about Phase 1 of the Skills for Success funding related to resource development work by the support organizations and more community integration work from the regional networks. Phase 2 is about those two things again but also has the service delivery pilot opportunities attached to it. </a:t>
            </a:r>
          </a:p>
          <a:p>
            <a:pPr marL="158750" indent="0">
              <a:buNone/>
            </a:pPr>
            <a:endParaRPr lang="en-US" dirty="0"/>
          </a:p>
          <a:p>
            <a:pPr marL="158750" indent="0">
              <a:buNone/>
            </a:pPr>
            <a:r>
              <a:rPr lang="en-US" dirty="0"/>
              <a:t>Next steps will be for the Ministry to determine who gets funding for Phase 2 based on the applications they received through the business planning process. The most immediate next step for those of us involved in Phase 1 is to finish up that work. </a:t>
            </a:r>
          </a:p>
          <a:p>
            <a:pPr marL="158750" indent="0">
              <a:buNone/>
            </a:pPr>
            <a:endParaRPr lang="en-US" dirty="0"/>
          </a:p>
          <a:p>
            <a:pPr marL="158750" indent="0">
              <a:buNone/>
            </a:pPr>
            <a:r>
              <a:rPr lang="en-US" dirty="0"/>
              <a:t>Thanks to Rebecca and Carolyn, our ASL interpreters. Thanks to Deaf Literacy Initiative for providing the interpreters. Thanks to COFA for French translation. Thanks to Heather for moderating and being in the background and to Stacey for technical support. </a:t>
            </a:r>
          </a:p>
          <a:p>
            <a:pPr marL="158750" indent="0">
              <a:buNone/>
            </a:pPr>
            <a:endParaRPr lang="en-US" dirty="0"/>
          </a:p>
          <a:p>
            <a:pPr marL="158750" indent="0">
              <a:buNone/>
            </a:pPr>
            <a:r>
              <a:rPr lang="en-US" dirty="0"/>
              <a:t>Thanks to all of you for attending today. I hope you have gotten some new information, and I hope to see you at the next Pop Up PD.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49</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99851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CA" dirty="0"/>
              <a:t>We will start off with a brief review of what is now the “old” Essential Skills Framework from the Government of Canada. </a:t>
            </a:r>
            <a:r>
              <a:rPr lang="en-CA" dirty="0">
                <a:cs typeface="Calibri" panose="020F0502020204030204"/>
              </a:rPr>
              <a:t>This was originally developed in the 1980s, and many of you are familiar with it. </a:t>
            </a:r>
            <a:endParaRPr lang="en-CA" dirty="0"/>
          </a:p>
        </p:txBody>
      </p:sp>
      <p:sp>
        <p:nvSpPr>
          <p:cNvPr id="103" name="Google Shape;103;p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927140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CA" dirty="0"/>
              <a:t>There is a question in the chat asking about the lead for the Better Jobs for Ontario Community of Practice. That is Sara Gill, Executive Director of the Adult Basic Education Network </a:t>
            </a:r>
            <a:r>
              <a:rPr lang="en-CA"/>
              <a:t>in Hamilton. </a:t>
            </a:r>
            <a:endParaRPr dirty="0"/>
          </a:p>
        </p:txBody>
      </p:sp>
      <p:sp>
        <p:nvSpPr>
          <p:cNvPr id="100" name="Google Shape;100;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When this Framework was developed, it identified nine Essential Skills: reading, document use, writing, numeracy, oral communication, working with others, thinking, computer use, and continuous learning. Many of you in LBS and in other areas have worked with the Essential Skills in many ways. </a:t>
            </a:r>
          </a:p>
          <a:p>
            <a:pPr marL="158750" indent="0">
              <a:buNone/>
            </a:pPr>
            <a:endParaRPr lang="en-US" dirty="0"/>
          </a:p>
          <a:p>
            <a:pPr marL="158750" indent="0">
              <a:buNone/>
            </a:pPr>
            <a:r>
              <a:rPr lang="en-US" dirty="0"/>
              <a:t>The Essential Skills have been in existence for 25-30 years.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6</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57093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When the Essential Skills Framework was originally developed, the federal organization responsible was Human Resources Development Canada, or HRDC. That organization no longer exists; it is now ESDC.</a:t>
            </a:r>
          </a:p>
          <a:p>
            <a:pPr marL="158750" indent="0">
              <a:buNone/>
            </a:pPr>
            <a:endParaRPr lang="en-US" dirty="0"/>
          </a:p>
          <a:p>
            <a:pPr marL="158750" indent="0">
              <a:buNone/>
            </a:pPr>
            <a:r>
              <a:rPr lang="en-US" dirty="0"/>
              <a:t>Along with the actual Essential Skills Framework, there was all kinds of work and research that went into developing resources and the Essential Skills Job Profiles. A lot of work and resources were tied to the Essential Skills Framework. </a:t>
            </a:r>
          </a:p>
          <a:p>
            <a:pPr marL="158750" indent="0">
              <a:buNone/>
            </a:pPr>
            <a:endParaRPr lang="en-US" dirty="0"/>
          </a:p>
          <a:p>
            <a:pPr marL="158750" indent="0">
              <a:buNone/>
            </a:pPr>
            <a:r>
              <a:rPr lang="en-US" dirty="0"/>
              <a:t>You may also be familiar with the National Occupation Classification, or NOC, codes. These accompanied the Essential Skills Framework and described different jobs and job categories in Canada. </a:t>
            </a:r>
          </a:p>
          <a:p>
            <a:pPr marL="158750" indent="0">
              <a:buNone/>
            </a:pPr>
            <a:endParaRPr lang="en-US" dirty="0"/>
          </a:p>
          <a:p>
            <a:pPr marL="158750" indent="0">
              <a:buNone/>
            </a:pPr>
            <a:r>
              <a:rPr lang="en-US" dirty="0"/>
              <a:t>All of that existed for a long time. Not much of it is currently available online, and if you try to search for it, you won’t find much.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7</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89781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CA" dirty="0"/>
              <a:t>One of my favourite catch-phrases back when I first started working with Essential Skills was this one: Essential Skills are the “Velcro” to which all other education and training sticks. No matter whether we call them Essential Skills or Skills for Success, Employability Skills or Workplace Learning Skills, I think this captures the essence of what they are. If you have strong skills in areas such as reading and writing, digital, communication, etc., any other kind of training or education you undertake will be that much easier to assimilate and move forward with. </a:t>
            </a:r>
          </a:p>
          <a:p>
            <a:pPr marL="0" lvl="0" indent="0" algn="l" rtl="0">
              <a:lnSpc>
                <a:spcPct val="100000"/>
              </a:lnSpc>
              <a:spcBef>
                <a:spcPts val="0"/>
              </a:spcBef>
              <a:spcAft>
                <a:spcPts val="0"/>
              </a:spcAft>
              <a:buSzPts val="1100"/>
              <a:buNone/>
            </a:pPr>
            <a:endParaRPr lang="en-CA" dirty="0"/>
          </a:p>
          <a:p>
            <a:pPr marL="0" lvl="0" indent="0" algn="l" rtl="0">
              <a:lnSpc>
                <a:spcPct val="100000"/>
              </a:lnSpc>
              <a:spcBef>
                <a:spcPts val="0"/>
              </a:spcBef>
              <a:spcAft>
                <a:spcPts val="0"/>
              </a:spcAft>
              <a:buSzPts val="1100"/>
              <a:buNone/>
            </a:pPr>
            <a:r>
              <a:rPr lang="en-CA" dirty="0"/>
              <a:t>This quote was from an organization called The Essential Skills Group, and I heard it in the mid-90s at a conference. Currently, my organization (CSC) is a partner with The Essential Skills Group for a number of things.</a:t>
            </a:r>
          </a:p>
          <a:p>
            <a:pPr marL="0" lvl="0" indent="0" algn="l" rtl="0">
              <a:lnSpc>
                <a:spcPct val="100000"/>
              </a:lnSpc>
              <a:spcBef>
                <a:spcPts val="0"/>
              </a:spcBef>
              <a:spcAft>
                <a:spcPts val="0"/>
              </a:spcAft>
              <a:buSzPts val="1100"/>
              <a:buNone/>
            </a:pPr>
            <a:endParaRPr lang="en-CA" dirty="0"/>
          </a:p>
          <a:p>
            <a:pPr marL="0" lvl="0" indent="0" algn="l" rtl="0">
              <a:lnSpc>
                <a:spcPct val="100000"/>
              </a:lnSpc>
              <a:spcBef>
                <a:spcPts val="0"/>
              </a:spcBef>
              <a:spcAft>
                <a:spcPts val="0"/>
              </a:spcAft>
              <a:buSzPts val="1100"/>
              <a:buNone/>
            </a:pPr>
            <a:r>
              <a:rPr lang="en-CA" dirty="0"/>
              <a:t>I realize that I forgot to introduce myself. My name is Barb Glass,  and I am the Executive Director of the College Sector Committee for Adult Upgrading which is the LBS provincial support organization for the college sector. In the CSC, we have a number of other business we undertake. One of those is as a service provider for e-Channel. We administer and run the ACE distance LBS program. </a:t>
            </a:r>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90777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CA" sz="1200" b="0" i="0" u="none" strike="noStrike" cap="none" smtClean="0">
                <a:solidFill>
                  <a:srgbClr val="000000"/>
                </a:solidFill>
                <a:latin typeface="Arial"/>
                <a:ea typeface="Arial"/>
                <a:cs typeface="Arial"/>
                <a:sym typeface="Arial"/>
              </a:rPr>
              <a:t>9</a:t>
            </a:fld>
            <a:endParaRPr lang="en-CA"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89973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 name="Google Shape;19;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4" name="Google Shape;12;p6">
            <a:extLst>
              <a:ext uri="{FF2B5EF4-FFF2-40B4-BE49-F238E27FC236}">
                <a16:creationId xmlns:a16="http://schemas.microsoft.com/office/drawing/2014/main" id="{00EBAFDB-3236-8F1D-6C33-509D3F8C454C}"/>
              </a:ext>
            </a:extLst>
          </p:cNvPr>
          <p:cNvGrpSpPr/>
          <p:nvPr userDrawn="1"/>
        </p:nvGrpSpPr>
        <p:grpSpPr>
          <a:xfrm>
            <a:off x="0" y="6026478"/>
            <a:ext cx="11958172" cy="832052"/>
            <a:chOff x="0" y="6026478"/>
            <a:chExt cx="11958172" cy="832052"/>
          </a:xfrm>
        </p:grpSpPr>
        <p:pic>
          <p:nvPicPr>
            <p:cNvPr id="5" name="Google Shape;13;p6">
              <a:extLst>
                <a:ext uri="{FF2B5EF4-FFF2-40B4-BE49-F238E27FC236}">
                  <a16:creationId xmlns:a16="http://schemas.microsoft.com/office/drawing/2014/main" id="{6ADD04F5-0992-B745-0886-E05A51B3272F}"/>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6" name="Google Shape;14;p6">
              <a:extLst>
                <a:ext uri="{FF2B5EF4-FFF2-40B4-BE49-F238E27FC236}">
                  <a16:creationId xmlns:a16="http://schemas.microsoft.com/office/drawing/2014/main" id="{0F946FA5-0F60-D1C5-080F-0FBE1B1172A8}"/>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15;p6">
              <a:extLst>
                <a:ext uri="{FF2B5EF4-FFF2-40B4-BE49-F238E27FC236}">
                  <a16:creationId xmlns:a16="http://schemas.microsoft.com/office/drawing/2014/main" id="{D9979023-00F2-4BCC-0390-210FC73A4469}"/>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Google Shape;16;p6">
              <a:extLst>
                <a:ext uri="{FF2B5EF4-FFF2-40B4-BE49-F238E27FC236}">
                  <a16:creationId xmlns:a16="http://schemas.microsoft.com/office/drawing/2014/main" id="{A8D4AF5B-9055-6254-0884-95A160C5926C}"/>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Skills </a:t>
              </a:r>
              <a:r>
                <a:rPr lang="en-CA" sz="1400" b="0" i="0" u="none" strike="noStrike" cap="none">
                  <a:solidFill>
                    <a:schemeClr val="lt1"/>
                  </a:solidFill>
                  <a:latin typeface="Arial"/>
                  <a:ea typeface="Arial"/>
                  <a:cs typeface="Arial"/>
                  <a:sym typeface="Arial"/>
                </a:rPr>
                <a:t>for Success</a:t>
              </a:r>
              <a:endParaRPr dirty="0"/>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3/18/23</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98894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3/18/23</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57449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3/18/23</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54892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3/18/23</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40188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3/18/23</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00447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3/18/23</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1533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3/18/23</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65063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3/18/23</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924285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3/18/23</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3640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grpSp>
        <p:nvGrpSpPr>
          <p:cNvPr id="3" name="Google Shape;12;p6">
            <a:extLst>
              <a:ext uri="{FF2B5EF4-FFF2-40B4-BE49-F238E27FC236}">
                <a16:creationId xmlns:a16="http://schemas.microsoft.com/office/drawing/2014/main" id="{DE5EA984-D5E6-5946-668A-C602E6AF8190}"/>
              </a:ext>
            </a:extLst>
          </p:cNvPr>
          <p:cNvGrpSpPr/>
          <p:nvPr userDrawn="1"/>
        </p:nvGrpSpPr>
        <p:grpSpPr>
          <a:xfrm>
            <a:off x="0" y="6026478"/>
            <a:ext cx="11958172" cy="832052"/>
            <a:chOff x="0" y="6026478"/>
            <a:chExt cx="11958172" cy="832052"/>
          </a:xfrm>
        </p:grpSpPr>
        <p:pic>
          <p:nvPicPr>
            <p:cNvPr id="4" name="Google Shape;13;p6">
              <a:extLst>
                <a:ext uri="{FF2B5EF4-FFF2-40B4-BE49-F238E27FC236}">
                  <a16:creationId xmlns:a16="http://schemas.microsoft.com/office/drawing/2014/main" id="{36ABA192-EE3D-DF45-0272-D977A1C207B8}"/>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5" name="Google Shape;14;p6">
              <a:extLst>
                <a:ext uri="{FF2B5EF4-FFF2-40B4-BE49-F238E27FC236}">
                  <a16:creationId xmlns:a16="http://schemas.microsoft.com/office/drawing/2014/main" id="{284F152D-40D3-1FDC-EB01-3BCA62201C1E}"/>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 name="Google Shape;15;p6">
              <a:extLst>
                <a:ext uri="{FF2B5EF4-FFF2-40B4-BE49-F238E27FC236}">
                  <a16:creationId xmlns:a16="http://schemas.microsoft.com/office/drawing/2014/main" id="{0CBAF7A9-317F-CA84-6BB0-5868C600C5DB}"/>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16;p6">
              <a:extLst>
                <a:ext uri="{FF2B5EF4-FFF2-40B4-BE49-F238E27FC236}">
                  <a16:creationId xmlns:a16="http://schemas.microsoft.com/office/drawing/2014/main" id="{001337D2-E609-3737-94A8-09B62107CF15}"/>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Skills </a:t>
              </a:r>
              <a:r>
                <a:rPr lang="en-CA" sz="1400" b="0" i="0" u="none" strike="noStrike" cap="none">
                  <a:solidFill>
                    <a:schemeClr val="lt1"/>
                  </a:solidFill>
                  <a:latin typeface="Arial"/>
                  <a:ea typeface="Arial"/>
                  <a:cs typeface="Arial"/>
                  <a:sym typeface="Arial"/>
                </a:rPr>
                <a:t>for Success</a:t>
              </a:r>
              <a:endParaRPr dirty="0"/>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3" name="Google Shape;33;p1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grpSp>
        <p:nvGrpSpPr>
          <p:cNvPr id="4" name="Google Shape;12;p6">
            <a:extLst>
              <a:ext uri="{FF2B5EF4-FFF2-40B4-BE49-F238E27FC236}">
                <a16:creationId xmlns:a16="http://schemas.microsoft.com/office/drawing/2014/main" id="{21931C74-B7FF-F8B4-E4A1-E386AFF0B992}"/>
              </a:ext>
            </a:extLst>
          </p:cNvPr>
          <p:cNvGrpSpPr/>
          <p:nvPr userDrawn="1"/>
        </p:nvGrpSpPr>
        <p:grpSpPr>
          <a:xfrm>
            <a:off x="0" y="6026478"/>
            <a:ext cx="11958172" cy="832052"/>
            <a:chOff x="0" y="6026478"/>
            <a:chExt cx="11958172" cy="832052"/>
          </a:xfrm>
        </p:grpSpPr>
        <p:pic>
          <p:nvPicPr>
            <p:cNvPr id="5" name="Google Shape;13;p6">
              <a:extLst>
                <a:ext uri="{FF2B5EF4-FFF2-40B4-BE49-F238E27FC236}">
                  <a16:creationId xmlns:a16="http://schemas.microsoft.com/office/drawing/2014/main" id="{A6EE5C1B-4A64-8895-4FB4-C855BC34A21E}"/>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6" name="Google Shape;14;p6">
              <a:extLst>
                <a:ext uri="{FF2B5EF4-FFF2-40B4-BE49-F238E27FC236}">
                  <a16:creationId xmlns:a16="http://schemas.microsoft.com/office/drawing/2014/main" id="{F47E7526-9733-4C7F-5CE1-873F05779C3F}"/>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15;p6">
              <a:extLst>
                <a:ext uri="{FF2B5EF4-FFF2-40B4-BE49-F238E27FC236}">
                  <a16:creationId xmlns:a16="http://schemas.microsoft.com/office/drawing/2014/main" id="{5ADECF03-DC36-BCB9-8183-92BEE88C47EA}"/>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Google Shape;16;p6">
              <a:extLst>
                <a:ext uri="{FF2B5EF4-FFF2-40B4-BE49-F238E27FC236}">
                  <a16:creationId xmlns:a16="http://schemas.microsoft.com/office/drawing/2014/main" id="{2F0A03B4-8B56-8CE0-AA52-E38C01CC7ABE}"/>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Skills </a:t>
              </a:r>
              <a:r>
                <a:rPr lang="en-CA" sz="1400" b="0" i="0" u="none" strike="noStrike" cap="none">
                  <a:solidFill>
                    <a:schemeClr val="lt1"/>
                  </a:solidFill>
                  <a:latin typeface="Arial"/>
                  <a:ea typeface="Arial"/>
                  <a:cs typeface="Arial"/>
                  <a:sym typeface="Arial"/>
                </a:rPr>
                <a:t>for Success</a:t>
              </a:r>
              <a:endParaRPr dirty="0"/>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
        <p:cNvGrpSpPr/>
        <p:nvPr/>
      </p:nvGrpSpPr>
      <p:grpSpPr>
        <a:xfrm>
          <a:off x="0" y="0"/>
          <a:ext cx="0" cy="0"/>
          <a:chOff x="0" y="0"/>
          <a:chExt cx="0" cy="0"/>
        </a:xfrm>
      </p:grpSpPr>
      <p:grpSp>
        <p:nvGrpSpPr>
          <p:cNvPr id="2" name="Google Shape;12;p6">
            <a:extLst>
              <a:ext uri="{FF2B5EF4-FFF2-40B4-BE49-F238E27FC236}">
                <a16:creationId xmlns:a16="http://schemas.microsoft.com/office/drawing/2014/main" id="{24A469DB-D9A5-205E-9ABC-83098F9EB551}"/>
              </a:ext>
            </a:extLst>
          </p:cNvPr>
          <p:cNvGrpSpPr/>
          <p:nvPr userDrawn="1"/>
        </p:nvGrpSpPr>
        <p:grpSpPr>
          <a:xfrm>
            <a:off x="0" y="6026478"/>
            <a:ext cx="11958172" cy="832052"/>
            <a:chOff x="0" y="6026478"/>
            <a:chExt cx="11958172" cy="832052"/>
          </a:xfrm>
        </p:grpSpPr>
        <p:pic>
          <p:nvPicPr>
            <p:cNvPr id="3" name="Google Shape;13;p6">
              <a:extLst>
                <a:ext uri="{FF2B5EF4-FFF2-40B4-BE49-F238E27FC236}">
                  <a16:creationId xmlns:a16="http://schemas.microsoft.com/office/drawing/2014/main" id="{77CE550A-F5E6-B425-C090-10D283BB291F}"/>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4" name="Google Shape;14;p6">
              <a:extLst>
                <a:ext uri="{FF2B5EF4-FFF2-40B4-BE49-F238E27FC236}">
                  <a16:creationId xmlns:a16="http://schemas.microsoft.com/office/drawing/2014/main" id="{94363731-A870-5AF3-A6A1-27AAA864B827}"/>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 name="Google Shape;15;p6">
              <a:extLst>
                <a:ext uri="{FF2B5EF4-FFF2-40B4-BE49-F238E27FC236}">
                  <a16:creationId xmlns:a16="http://schemas.microsoft.com/office/drawing/2014/main" id="{283E3A0D-B3BC-C6D9-CDC4-A5BB2296E7D2}"/>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 name="Google Shape;16;p6">
              <a:extLst>
                <a:ext uri="{FF2B5EF4-FFF2-40B4-BE49-F238E27FC236}">
                  <a16:creationId xmlns:a16="http://schemas.microsoft.com/office/drawing/2014/main" id="{AF9DB426-765F-2FF0-CE7C-771DA1837876}"/>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Skills </a:t>
              </a:r>
              <a:r>
                <a:rPr lang="en-CA" sz="1400" b="0" i="0" u="none" strike="noStrike" cap="none">
                  <a:solidFill>
                    <a:schemeClr val="lt1"/>
                  </a:solidFill>
                  <a:latin typeface="Arial"/>
                  <a:ea typeface="Arial"/>
                  <a:cs typeface="Arial"/>
                  <a:sym typeface="Arial"/>
                </a:rPr>
                <a:t>for Success</a:t>
              </a:r>
              <a:endParaRPr dirty="0"/>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
        <p:cNvGrpSpPr/>
        <p:nvPr/>
      </p:nvGrpSpPr>
      <p:grpSpPr>
        <a:xfrm>
          <a:off x="0" y="0"/>
          <a:ext cx="0" cy="0"/>
          <a:chOff x="0" y="0"/>
          <a:chExt cx="0" cy="0"/>
        </a:xfrm>
      </p:grpSpPr>
      <p:sp>
        <p:nvSpPr>
          <p:cNvPr id="38" name="Google Shape;38;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0" name="Google Shape;40;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grpSp>
        <p:nvGrpSpPr>
          <p:cNvPr id="5" name="Google Shape;12;p6">
            <a:extLst>
              <a:ext uri="{FF2B5EF4-FFF2-40B4-BE49-F238E27FC236}">
                <a16:creationId xmlns:a16="http://schemas.microsoft.com/office/drawing/2014/main" id="{46B7E526-486B-8609-0116-25332B1C18D0}"/>
              </a:ext>
            </a:extLst>
          </p:cNvPr>
          <p:cNvGrpSpPr/>
          <p:nvPr userDrawn="1"/>
        </p:nvGrpSpPr>
        <p:grpSpPr>
          <a:xfrm>
            <a:off x="0" y="6026478"/>
            <a:ext cx="11958172" cy="832052"/>
            <a:chOff x="0" y="6026478"/>
            <a:chExt cx="11958172" cy="832052"/>
          </a:xfrm>
        </p:grpSpPr>
        <p:pic>
          <p:nvPicPr>
            <p:cNvPr id="6" name="Google Shape;13;p6">
              <a:extLst>
                <a:ext uri="{FF2B5EF4-FFF2-40B4-BE49-F238E27FC236}">
                  <a16:creationId xmlns:a16="http://schemas.microsoft.com/office/drawing/2014/main" id="{BF83FEDE-4489-C0C5-0942-CB7D2BF43B7E}"/>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7" name="Google Shape;14;p6">
              <a:extLst>
                <a:ext uri="{FF2B5EF4-FFF2-40B4-BE49-F238E27FC236}">
                  <a16:creationId xmlns:a16="http://schemas.microsoft.com/office/drawing/2014/main" id="{0D32BD69-C94B-0065-8370-4A263E587077}"/>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Google Shape;15;p6">
              <a:extLst>
                <a:ext uri="{FF2B5EF4-FFF2-40B4-BE49-F238E27FC236}">
                  <a16:creationId xmlns:a16="http://schemas.microsoft.com/office/drawing/2014/main" id="{C1DA5B35-6242-29AC-C066-84FE88688E4B}"/>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 name="Google Shape;16;p6">
              <a:extLst>
                <a:ext uri="{FF2B5EF4-FFF2-40B4-BE49-F238E27FC236}">
                  <a16:creationId xmlns:a16="http://schemas.microsoft.com/office/drawing/2014/main" id="{080BEC28-38B7-FBC8-CE55-182331ACFDF3}"/>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Skills </a:t>
              </a:r>
              <a:r>
                <a:rPr lang="en-CA" sz="1400" b="0" i="0" u="none" strike="noStrike" cap="none">
                  <a:solidFill>
                    <a:schemeClr val="lt1"/>
                  </a:solidFill>
                  <a:latin typeface="Arial"/>
                  <a:ea typeface="Arial"/>
                  <a:cs typeface="Arial"/>
                  <a:sym typeface="Arial"/>
                </a:rPr>
                <a:t>for Success</a:t>
              </a:r>
              <a:endParaRPr dirty="0"/>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
        <p:cNvGrpSpPr/>
        <p:nvPr/>
      </p:nvGrpSpPr>
      <p:grpSpPr>
        <a:xfrm>
          <a:off x="0" y="0"/>
          <a:ext cx="0" cy="0"/>
          <a:chOff x="0" y="0"/>
          <a:chExt cx="0" cy="0"/>
        </a:xfrm>
      </p:grpSpPr>
      <p:sp>
        <p:nvSpPr>
          <p:cNvPr id="43" name="Google Shape;43;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4" name="Google Shape;44;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 name="Google Shape;12;p6">
            <a:extLst>
              <a:ext uri="{FF2B5EF4-FFF2-40B4-BE49-F238E27FC236}">
                <a16:creationId xmlns:a16="http://schemas.microsoft.com/office/drawing/2014/main" id="{442793A9-4DAF-EB1B-8E92-B6672D077C54}"/>
              </a:ext>
            </a:extLst>
          </p:cNvPr>
          <p:cNvGrpSpPr/>
          <p:nvPr userDrawn="1"/>
        </p:nvGrpSpPr>
        <p:grpSpPr>
          <a:xfrm>
            <a:off x="0" y="6026478"/>
            <a:ext cx="11958172" cy="832052"/>
            <a:chOff x="0" y="6026478"/>
            <a:chExt cx="11958172" cy="832052"/>
          </a:xfrm>
        </p:grpSpPr>
        <p:pic>
          <p:nvPicPr>
            <p:cNvPr id="5" name="Google Shape;13;p6">
              <a:extLst>
                <a:ext uri="{FF2B5EF4-FFF2-40B4-BE49-F238E27FC236}">
                  <a16:creationId xmlns:a16="http://schemas.microsoft.com/office/drawing/2014/main" id="{F53BB1FA-3B8A-ACDD-5938-20AB987C615D}"/>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6" name="Google Shape;14;p6">
              <a:extLst>
                <a:ext uri="{FF2B5EF4-FFF2-40B4-BE49-F238E27FC236}">
                  <a16:creationId xmlns:a16="http://schemas.microsoft.com/office/drawing/2014/main" id="{18B2753F-1D0F-A4A3-167E-2E42E88F51AC}"/>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15;p6">
              <a:extLst>
                <a:ext uri="{FF2B5EF4-FFF2-40B4-BE49-F238E27FC236}">
                  <a16:creationId xmlns:a16="http://schemas.microsoft.com/office/drawing/2014/main" id="{E13DF92E-D8B6-8D8E-FF10-4170F6C9296C}"/>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Google Shape;16;p6">
              <a:extLst>
                <a:ext uri="{FF2B5EF4-FFF2-40B4-BE49-F238E27FC236}">
                  <a16:creationId xmlns:a16="http://schemas.microsoft.com/office/drawing/2014/main" id="{569A6622-ECE2-8023-64E9-10841D1781CB}"/>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Skills </a:t>
              </a:r>
              <a:r>
                <a:rPr lang="en-CA" sz="1400" b="0" i="0" u="none" strike="noStrike" cap="none">
                  <a:solidFill>
                    <a:schemeClr val="lt1"/>
                  </a:solidFill>
                  <a:latin typeface="Arial"/>
                  <a:ea typeface="Arial"/>
                  <a:cs typeface="Arial"/>
                  <a:sym typeface="Arial"/>
                </a:rPr>
                <a:t>for Success</a:t>
              </a:r>
              <a:endParaRPr dirty="0"/>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6"/>
        <p:cNvGrpSpPr/>
        <p:nvPr/>
      </p:nvGrpSpPr>
      <p:grpSpPr>
        <a:xfrm>
          <a:off x="0" y="0"/>
          <a:ext cx="0" cy="0"/>
          <a:chOff x="0" y="0"/>
          <a:chExt cx="0" cy="0"/>
        </a:xfrm>
      </p:grpSpPr>
      <p:sp>
        <p:nvSpPr>
          <p:cNvPr id="47" name="Google Shape;47;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 name="Google Shape;12;p6">
            <a:extLst>
              <a:ext uri="{FF2B5EF4-FFF2-40B4-BE49-F238E27FC236}">
                <a16:creationId xmlns:a16="http://schemas.microsoft.com/office/drawing/2014/main" id="{03ECC432-E7B6-C672-45ED-600B5CCCAE27}"/>
              </a:ext>
            </a:extLst>
          </p:cNvPr>
          <p:cNvGrpSpPr/>
          <p:nvPr userDrawn="1"/>
        </p:nvGrpSpPr>
        <p:grpSpPr>
          <a:xfrm>
            <a:off x="0" y="6026478"/>
            <a:ext cx="11958172" cy="832052"/>
            <a:chOff x="0" y="6026478"/>
            <a:chExt cx="11958172" cy="832052"/>
          </a:xfrm>
        </p:grpSpPr>
        <p:pic>
          <p:nvPicPr>
            <p:cNvPr id="5" name="Google Shape;13;p6">
              <a:extLst>
                <a:ext uri="{FF2B5EF4-FFF2-40B4-BE49-F238E27FC236}">
                  <a16:creationId xmlns:a16="http://schemas.microsoft.com/office/drawing/2014/main" id="{7954C2CC-54C0-15F2-40DE-6B9B77C977C9}"/>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6" name="Google Shape;14;p6">
              <a:extLst>
                <a:ext uri="{FF2B5EF4-FFF2-40B4-BE49-F238E27FC236}">
                  <a16:creationId xmlns:a16="http://schemas.microsoft.com/office/drawing/2014/main" id="{3CC22CD0-088C-A8F0-273E-21ED33390D91}"/>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15;p6">
              <a:extLst>
                <a:ext uri="{FF2B5EF4-FFF2-40B4-BE49-F238E27FC236}">
                  <a16:creationId xmlns:a16="http://schemas.microsoft.com/office/drawing/2014/main" id="{7C5E4E8A-5DDC-4C95-D578-D6F277ADBDE2}"/>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Google Shape;16;p6">
              <a:extLst>
                <a:ext uri="{FF2B5EF4-FFF2-40B4-BE49-F238E27FC236}">
                  <a16:creationId xmlns:a16="http://schemas.microsoft.com/office/drawing/2014/main" id="{83AA4057-512D-C15C-968D-03F64800BEA9}"/>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Skills </a:t>
              </a:r>
              <a:r>
                <a:rPr lang="en-CA" sz="1400" b="0" i="0" u="none" strike="noStrike" cap="none">
                  <a:solidFill>
                    <a:schemeClr val="lt1"/>
                  </a:solidFill>
                  <a:latin typeface="Arial"/>
                  <a:ea typeface="Arial"/>
                  <a:cs typeface="Arial"/>
                  <a:sym typeface="Arial"/>
                </a:rPr>
                <a:t>for Success</a:t>
              </a:r>
              <a:endParaRPr dirty="0"/>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21"/>
        <p:cNvGrpSpPr/>
        <p:nvPr/>
      </p:nvGrpSpPr>
      <p:grpSpPr>
        <a:xfrm>
          <a:off x="0" y="0"/>
          <a:ext cx="0" cy="0"/>
          <a:chOff x="0" y="0"/>
          <a:chExt cx="0" cy="0"/>
        </a:xfrm>
      </p:grpSpPr>
      <p:sp>
        <p:nvSpPr>
          <p:cNvPr id="22" name="Google Shape;22;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3022742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35"/>
        <p:cNvGrpSpPr/>
        <p:nvPr/>
      </p:nvGrpSpPr>
      <p:grpSpPr>
        <a:xfrm>
          <a:off x="0" y="0"/>
          <a:ext cx="0" cy="0"/>
          <a:chOff x="0" y="0"/>
          <a:chExt cx="0" cy="0"/>
        </a:xfrm>
      </p:grpSpPr>
    </p:spTree>
    <p:extLst>
      <p:ext uri="{BB962C8B-B14F-4D97-AF65-F5344CB8AC3E}">
        <p14:creationId xmlns:p14="http://schemas.microsoft.com/office/powerpoint/2010/main" val="2794953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
        <p:cNvGrpSpPr/>
        <p:nvPr/>
      </p:nvGrpSpPr>
      <p:grpSpPr>
        <a:xfrm>
          <a:off x="0" y="0"/>
          <a:ext cx="0" cy="0"/>
          <a:chOff x="0" y="0"/>
          <a:chExt cx="0" cy="0"/>
        </a:xfrm>
      </p:grpSpPr>
      <p:sp>
        <p:nvSpPr>
          <p:cNvPr id="7" name="Google Shape;7;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8" name="Google Shape;8;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9" name="Google Shape;9;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C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3/18/23</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70945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Lst>
  <p:hf sldNum="0" hdr="0" ftr="0" dt="0"/>
  <p:txStyles>
    <p:title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hyperlink" Target="https://www.canada.ca/en/services/jobs/training/initiatives/skills-success.html" TargetMode="Externa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jpeg"/><Relationship Id="rId7"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pxhere.com/en/photo/548291" TargetMode="Externa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ewdpulse.com/continuing-education-why-adult-education-is-critical-to-todays-economy/" TargetMode="External"/><Relationship Id="rId5" Type="http://schemas.openxmlformats.org/officeDocument/2006/relationships/image" Target="../media/image15.jpg"/><Relationship Id="rId4" Type="http://schemas.openxmlformats.org/officeDocument/2006/relationships/hyperlink" Target="https://www.storyblocks.com/video/stock/people-working-in-construction-site-portrait-of-happy-men-at-work-in-new-house-inside-apartment-building-professional-workers-looking-and-smiling-at-camera-as-co-workers-and-friends-slow-motion-smdnwcyrxjoygz40i"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channel.ca/practitioners/pop-pd-resourc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mailto:e-channel@contactnorth.ca" TargetMode="External"/></Relationships>
</file>

<file path=ppt/slides/_rels/slide30.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31.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32.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33.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www.rawpixel.com/image/142498/business-meeting-top-view"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3.2"/><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www.rawpixel.com/image/456061/free-illustration-image-connect-match-achievement"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www.whatcomdemocrats.org/2020/06/18/general-membership-meeting-via-zoom-saturday-june-2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freepngimg.com/icon/1000453-thinking-emoji-%5bfree-download-ios-emojis%5d-icon-file-hd"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hyperlink" Target="https://sites.google.com/laubach-on.ca/lbs-sfs-cop/home?pli=1"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resilienteducator.com/classroom-resources/transformative-teaching-adult-learners/" TargetMode="External"/><Relationship Id="rId5" Type="http://schemas.openxmlformats.org/officeDocument/2006/relationships/image" Target="../media/image27.jpg"/><Relationship Id="rId4" Type="http://schemas.openxmlformats.org/officeDocument/2006/relationships/hyperlink" Target="https://everydayfeminism.com/2015/01/truth-telling-land-return/"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wonderfulengineering.com/50-airplane-wallpaper-backgrounds-in-hd-for-free-download/"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s://www.dungannonenterprise.com/your-questions-answere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creativecommons.org/licenses/by-nc-sa/3.0/" TargetMode="External"/><Relationship Id="rId4" Type="http://schemas.openxmlformats.org/officeDocument/2006/relationships/hyperlink" Target="http://homeless-mankind.blogspot.com/2016/11/achievements-and-success-young-achievers.html"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e-channel.ca/practitioners/pop-pd-resources"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tinyurl.com/4sd868d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mysuccessfullife.co.uk/mysuccessfulservices/personal-success-evening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22755D21-DC19-A403-86E6-2261A01F3452}"/>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98ADE0-D011-A6B7-A097-92289F7A0F64}"/>
              </a:ext>
            </a:extLst>
          </p:cNvPr>
          <p:cNvPicPr>
            <a:picLocks noChangeAspect="1"/>
          </p:cNvPicPr>
          <p:nvPr/>
        </p:nvPicPr>
        <p:blipFill>
          <a:blip r:embed="rId3"/>
          <a:stretch>
            <a:fillRect/>
          </a:stretch>
        </p:blipFill>
        <p:spPr>
          <a:xfrm>
            <a:off x="56130" y="262705"/>
            <a:ext cx="12135870" cy="6332590"/>
          </a:xfrm>
          <a:prstGeom prst="rect">
            <a:avLst/>
          </a:prstGeom>
        </p:spPr>
      </p:pic>
    </p:spTree>
    <p:extLst>
      <p:ext uri="{BB962C8B-B14F-4D97-AF65-F5344CB8AC3E}">
        <p14:creationId xmlns:p14="http://schemas.microsoft.com/office/powerpoint/2010/main" val="1865970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3" name="Picture 2">
            <a:extLst>
              <a:ext uri="{FF2B5EF4-FFF2-40B4-BE49-F238E27FC236}">
                <a16:creationId xmlns:a16="http://schemas.microsoft.com/office/drawing/2014/main" id="{4B523D1E-F5A1-4072-A1CF-613C349D990F}"/>
              </a:ext>
            </a:extLst>
          </p:cNvPr>
          <p:cNvPicPr>
            <a:picLocks noChangeAspect="1"/>
          </p:cNvPicPr>
          <p:nvPr/>
        </p:nvPicPr>
        <p:blipFill>
          <a:blip r:embed="rId3"/>
          <a:stretch>
            <a:fillRect/>
          </a:stretch>
        </p:blipFill>
        <p:spPr>
          <a:xfrm>
            <a:off x="2873511" y="49876"/>
            <a:ext cx="6444978" cy="6145515"/>
          </a:xfrm>
          <a:prstGeom prst="rect">
            <a:avLst/>
          </a:prstGeom>
        </p:spPr>
      </p:pic>
    </p:spTree>
    <p:extLst>
      <p:ext uri="{BB962C8B-B14F-4D97-AF65-F5344CB8AC3E}">
        <p14:creationId xmlns:p14="http://schemas.microsoft.com/office/powerpoint/2010/main" val="1437840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A9840-4144-4988-B563-1A1B743B40F9}"/>
              </a:ext>
            </a:extLst>
          </p:cNvPr>
          <p:cNvPicPr>
            <a:picLocks noChangeAspect="1"/>
          </p:cNvPicPr>
          <p:nvPr/>
        </p:nvPicPr>
        <p:blipFill>
          <a:blip r:embed="rId3"/>
          <a:stretch>
            <a:fillRect/>
          </a:stretch>
        </p:blipFill>
        <p:spPr>
          <a:xfrm>
            <a:off x="420756" y="982504"/>
            <a:ext cx="11350487" cy="4539187"/>
          </a:xfrm>
          <a:prstGeom prst="rect">
            <a:avLst/>
          </a:prstGeom>
        </p:spPr>
      </p:pic>
      <p:sp>
        <p:nvSpPr>
          <p:cNvPr id="5" name="TextBox 4">
            <a:extLst>
              <a:ext uri="{FF2B5EF4-FFF2-40B4-BE49-F238E27FC236}">
                <a16:creationId xmlns:a16="http://schemas.microsoft.com/office/drawing/2014/main" id="{26F25926-E88F-4E2B-A82D-EF88CB234C8E}"/>
              </a:ext>
            </a:extLst>
          </p:cNvPr>
          <p:cNvSpPr txBox="1"/>
          <p:nvPr/>
        </p:nvSpPr>
        <p:spPr>
          <a:xfrm>
            <a:off x="6023114" y="5703865"/>
            <a:ext cx="650681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sng" strike="noStrike" kern="1200" cap="none" spc="0" normalizeH="0" baseline="0" noProof="0" dirty="0">
                <a:ln>
                  <a:noFill/>
                </a:ln>
                <a:solidFill>
                  <a:srgbClr val="000000"/>
                </a:solidFill>
                <a:effectLst/>
                <a:uLnTx/>
                <a:uFillTx/>
                <a:latin typeface="Speak Pro" panose="020F0502020204030204"/>
                <a:ea typeface="+mn-ea"/>
                <a:cs typeface="+mn-cs"/>
                <a:hlinkClick r:id="rId4"/>
              </a:rPr>
              <a:t>Source</a:t>
            </a:r>
            <a:r>
              <a:rPr kumimoji="0" lang="en-CA" sz="1200" b="0" i="0" u="none" strike="noStrike" kern="1200" cap="none" spc="0" normalizeH="0" baseline="0" noProof="0" dirty="0">
                <a:ln>
                  <a:noFill/>
                </a:ln>
                <a:solidFill>
                  <a:srgbClr val="000000"/>
                </a:solidFill>
                <a:effectLst/>
                <a:uLnTx/>
                <a:uFillTx/>
                <a:latin typeface="Speak Pro" panose="020F0502020204030204"/>
                <a:ea typeface="+mn-ea"/>
                <a:cs typeface="+mn-cs"/>
                <a:hlinkClick r:id="rId4"/>
              </a:rPr>
              <a:t>:https://www.canada.ca/en/services/jobs/training/initiatives/skills-success.html</a:t>
            </a:r>
            <a:r>
              <a:rPr kumimoji="0" lang="en-CA" sz="1200" b="0" i="0" u="none" strike="noStrike" kern="1200" cap="none" spc="0" normalizeH="0" baseline="0" noProof="0" dirty="0">
                <a:ln>
                  <a:noFill/>
                </a:ln>
                <a:solidFill>
                  <a:srgbClr val="000000"/>
                </a:solidFill>
                <a:effectLst/>
                <a:uLnTx/>
                <a:uFillTx/>
                <a:latin typeface="Speak Pro" panose="020F0502020204030204"/>
                <a:ea typeface="+mn-ea"/>
                <a:cs typeface="+mn-cs"/>
              </a:rPr>
              <a:t> </a:t>
            </a:r>
          </a:p>
        </p:txBody>
      </p:sp>
      <p:sp>
        <p:nvSpPr>
          <p:cNvPr id="4" name="TextBox 3">
            <a:extLst>
              <a:ext uri="{FF2B5EF4-FFF2-40B4-BE49-F238E27FC236}">
                <a16:creationId xmlns:a16="http://schemas.microsoft.com/office/drawing/2014/main" id="{717EED6F-F2A8-4FBB-9680-B3C976B0FF3F}"/>
              </a:ext>
            </a:extLst>
          </p:cNvPr>
          <p:cNvSpPr txBox="1"/>
          <p:nvPr/>
        </p:nvSpPr>
        <p:spPr>
          <a:xfrm>
            <a:off x="496958" y="351183"/>
            <a:ext cx="38033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A94D2D"/>
                </a:solidFill>
                <a:effectLst/>
                <a:uLnTx/>
                <a:uFillTx/>
                <a:latin typeface="Calibri" panose="020F0502020204030204" pitchFamily="34" charset="0"/>
                <a:ea typeface="+mn-ea"/>
                <a:cs typeface="Calibri" panose="020F0502020204030204" pitchFamily="34" charset="0"/>
              </a:rPr>
              <a:t>From the Skills for Success website</a:t>
            </a:r>
            <a:r>
              <a:rPr kumimoji="0" lang="en-CA"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3620896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D390C3-E20C-4464-8A43-1957D16301CC}"/>
              </a:ext>
            </a:extLst>
          </p:cNvPr>
          <p:cNvSpPr/>
          <p:nvPr/>
        </p:nvSpPr>
        <p:spPr>
          <a:xfrm>
            <a:off x="845433" y="2881097"/>
            <a:ext cx="2752295" cy="253956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CA" sz="3200" b="0" i="0" u="none" strike="noStrike" kern="1200" cap="none" spc="0" normalizeH="0" baseline="0" noProof="0" dirty="0">
                <a:ln>
                  <a:noFill/>
                </a:ln>
                <a:solidFill>
                  <a:srgbClr val="FFFFFF"/>
                </a:solidFill>
                <a:effectLst/>
                <a:uLnTx/>
                <a:uFillTx/>
                <a:latin typeface="Georgia Pro Cond Light" panose="020F0302020204030204"/>
                <a:ea typeface="+mn-ea"/>
                <a:cs typeface="+mn-cs"/>
              </a:rPr>
              <a:t>Impact of Skills for Success on workers and the changing labour market</a:t>
            </a:r>
            <a:endParaRPr kumimoji="0" lang="en-US" sz="3200" b="0" i="0" u="none" strike="noStrike" kern="1200" cap="none" spc="0" normalizeH="0" baseline="0" noProof="0" dirty="0">
              <a:ln>
                <a:noFill/>
              </a:ln>
              <a:solidFill>
                <a:srgbClr val="FFFFFF"/>
              </a:solidFill>
              <a:effectLst/>
              <a:uLnTx/>
              <a:uFillTx/>
              <a:latin typeface="Georgia Pro Cond Light" panose="020F0302020204030204"/>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4400" b="0" i="0" u="none" strike="noStrike" kern="1200" cap="none" spc="0" normalizeH="0" baseline="0" noProof="0" dirty="0">
              <a:ln>
                <a:noFill/>
              </a:ln>
              <a:solidFill>
                <a:srgbClr val="FFFFFF"/>
              </a:solidFill>
              <a:effectLst/>
              <a:uLnTx/>
              <a:uFillTx/>
              <a:latin typeface="Georgia Pro Cond Light" panose="020F0302020204030204"/>
              <a:ea typeface="+mn-ea"/>
              <a:cs typeface="+mn-cs"/>
            </a:endParaRPr>
          </a:p>
        </p:txBody>
      </p:sp>
      <p:sp>
        <p:nvSpPr>
          <p:cNvPr id="2" name="Slide Number Placeholder 1">
            <a:extLst>
              <a:ext uri="{FF2B5EF4-FFF2-40B4-BE49-F238E27FC236}">
                <a16:creationId xmlns:a16="http://schemas.microsoft.com/office/drawing/2014/main" id="{F2653906-1545-45AB-9EA5-93A9FEACD47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2E86C063-E22E-2E4C-A523-54089486E38F}" type="slidenum">
              <a:rPr kumimoji="0" lang="en-US" sz="900" b="0" i="0" u="none" strike="noStrike" kern="1200" cap="none" spc="0" normalizeH="0" baseline="0" noProof="0" smtClean="0">
                <a:ln>
                  <a:noFill/>
                </a:ln>
                <a:solidFill>
                  <a:srgbClr val="FFFFFF"/>
                </a:solidFill>
                <a:effectLst/>
                <a:uLnTx/>
                <a:uFillTx/>
                <a:latin typeface="Speak Pro"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13</a:t>
            </a:fld>
            <a:endParaRPr kumimoji="0" lang="en-US" sz="900" b="0" i="0" u="none" strike="noStrike" kern="1200" cap="none" spc="0" normalizeH="0" baseline="0" noProof="0" dirty="0">
              <a:ln>
                <a:noFill/>
              </a:ln>
              <a:solidFill>
                <a:srgbClr val="FFFFFF"/>
              </a:solidFill>
              <a:effectLst/>
              <a:uLnTx/>
              <a:uFillTx/>
              <a:latin typeface="Speak Pro" panose="020F0502020204030204"/>
              <a:ea typeface="+mn-ea"/>
              <a:cs typeface="+mn-cs"/>
            </a:endParaRPr>
          </a:p>
        </p:txBody>
      </p:sp>
      <p:pic>
        <p:nvPicPr>
          <p:cNvPr id="10242" name="Picture 2" descr="Job Posting – Labour Market Resource Project – West Prince Chamber of  Commerce">
            <a:extLst>
              <a:ext uri="{FF2B5EF4-FFF2-40B4-BE49-F238E27FC236}">
                <a16:creationId xmlns:a16="http://schemas.microsoft.com/office/drawing/2014/main" id="{F8FB2918-1999-429D-A4CB-C04D512843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433" y="841513"/>
            <a:ext cx="2611188" cy="167893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244" name="Content Placeholder 2">
            <a:extLst>
              <a:ext uri="{FF2B5EF4-FFF2-40B4-BE49-F238E27FC236}">
                <a16:creationId xmlns:a16="http://schemas.microsoft.com/office/drawing/2014/main" id="{D9F28C62-D650-281A-4C84-EB1C064C6C97}"/>
              </a:ext>
            </a:extLst>
          </p:cNvPr>
          <p:cNvGraphicFramePr/>
          <p:nvPr/>
        </p:nvGraphicFramePr>
        <p:xfrm>
          <a:off x="4569142" y="498419"/>
          <a:ext cx="7327153" cy="51409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40044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peak Pro" panose="020F0502020204030204"/>
              <a:ea typeface="+mn-ea"/>
              <a:cs typeface="+mn-cs"/>
            </a:endParaRPr>
          </a:p>
        </p:txBody>
      </p:sp>
      <p:sp>
        <p:nvSpPr>
          <p:cNvPr id="10" name="Rectangle 9">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peak Pro" panose="020F0502020204030204"/>
              <a:ea typeface="+mn-ea"/>
              <a:cs typeface="+mn-cs"/>
            </a:endParaRPr>
          </a:p>
        </p:txBody>
      </p:sp>
      <p:sp>
        <p:nvSpPr>
          <p:cNvPr id="12" name="Rectangle 11">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peak Pro" panose="020F0502020204030204"/>
              <a:ea typeface="+mn-ea"/>
              <a:cs typeface="+mn-cs"/>
            </a:endParaRPr>
          </a:p>
        </p:txBody>
      </p:sp>
      <p:pic>
        <p:nvPicPr>
          <p:cNvPr id="3" name="Picture 2" descr="A screenshot of a cell phone&#10;&#10;Description automatically generated">
            <a:extLst>
              <a:ext uri="{FF2B5EF4-FFF2-40B4-BE49-F238E27FC236}">
                <a16:creationId xmlns:a16="http://schemas.microsoft.com/office/drawing/2014/main" id="{5F6068E1-C9EC-444D-A8E7-8322F0ED23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2490" y="661518"/>
            <a:ext cx="7199023" cy="5528558"/>
          </a:xfrm>
          <a:prstGeom prst="rect">
            <a:avLst/>
          </a:prstGeom>
        </p:spPr>
      </p:pic>
    </p:spTree>
    <p:extLst>
      <p:ext uri="{BB962C8B-B14F-4D97-AF65-F5344CB8AC3E}">
        <p14:creationId xmlns:p14="http://schemas.microsoft.com/office/powerpoint/2010/main" val="2266910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A1F6-CB81-2D43-B06B-532F108A290F}"/>
              </a:ext>
            </a:extLst>
          </p:cNvPr>
          <p:cNvSpPr>
            <a:spLocks noGrp="1"/>
          </p:cNvSpPr>
          <p:nvPr>
            <p:ph type="title"/>
          </p:nvPr>
        </p:nvSpPr>
        <p:spPr>
          <a:xfrm>
            <a:off x="2250440" y="603885"/>
            <a:ext cx="7548880" cy="1325563"/>
          </a:xfrm>
        </p:spPr>
        <p:txBody>
          <a:bodyPr/>
          <a:lstStyle/>
          <a:p>
            <a:r>
              <a:rPr lang="en-CA" dirty="0"/>
              <a:t>3. Skills for Success and OALCF</a:t>
            </a:r>
          </a:p>
        </p:txBody>
      </p:sp>
      <p:pic>
        <p:nvPicPr>
          <p:cNvPr id="4" name="Picture 3" descr="A picture containing indoor, arranged&#10;&#10;Description automatically generated">
            <a:extLst>
              <a:ext uri="{FF2B5EF4-FFF2-40B4-BE49-F238E27FC236}">
                <a16:creationId xmlns:a16="http://schemas.microsoft.com/office/drawing/2014/main" id="{22D84976-D59B-C5A7-1B81-BAE7A23D1E1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051300" y="2400618"/>
            <a:ext cx="4089400" cy="3067050"/>
          </a:xfrm>
          <a:prstGeom prst="rect">
            <a:avLst/>
          </a:prstGeom>
        </p:spPr>
      </p:pic>
    </p:spTree>
    <p:extLst>
      <p:ext uri="{BB962C8B-B14F-4D97-AF65-F5344CB8AC3E}">
        <p14:creationId xmlns:p14="http://schemas.microsoft.com/office/powerpoint/2010/main" val="692191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title" idx="4294967295"/>
          </p:nvPr>
        </p:nvSpPr>
        <p:spPr>
          <a:xfrm>
            <a:off x="335280" y="613410"/>
            <a:ext cx="2463800" cy="4876800"/>
          </a:xfrm>
          <a:prstGeom prst="rect">
            <a:avLst/>
          </a:prstGeom>
          <a:noFill/>
          <a:ln>
            <a:noFill/>
          </a:ln>
        </p:spPr>
        <p:txBody>
          <a:bodyPr spcFirstLastPara="1" wrap="square" lIns="91425" tIns="45700" rIns="91425" bIns="45700" anchor="ctr" anchorCtr="0">
            <a:normAutofit/>
          </a:bodyPr>
          <a:lstStyle/>
          <a:p>
            <a:pPr>
              <a:lnSpc>
                <a:spcPct val="100000"/>
              </a:lnSpc>
              <a:spcBef>
                <a:spcPts val="0"/>
              </a:spcBef>
            </a:pPr>
            <a:r>
              <a:rPr lang="en-CA" sz="3300" spc="0" dirty="0">
                <a:solidFill>
                  <a:schemeClr val="tx1"/>
                </a:solidFill>
                <a:latin typeface="Speak Pro" panose="020F0502020204030204"/>
                <a:ea typeface="+mn-ea"/>
                <a:cs typeface="+mn-cs"/>
                <a:sym typeface="Arial"/>
              </a:rPr>
              <a:t>Some Possible connections to the OALCF?</a:t>
            </a:r>
            <a:endParaRPr lang="en-US" sz="3300" spc="0" dirty="0">
              <a:solidFill>
                <a:schemeClr val="tx1"/>
              </a:solidFill>
              <a:latin typeface="Speak Pro" panose="020F0502020204030204"/>
              <a:ea typeface="+mn-ea"/>
              <a:cs typeface="+mn-cs"/>
              <a:sym typeface="Arial"/>
            </a:endParaRPr>
          </a:p>
        </p:txBody>
      </p:sp>
      <p:graphicFrame>
        <p:nvGraphicFramePr>
          <p:cNvPr id="4" name="Diagram 3">
            <a:extLst>
              <a:ext uri="{FF2B5EF4-FFF2-40B4-BE49-F238E27FC236}">
                <a16:creationId xmlns:a16="http://schemas.microsoft.com/office/drawing/2014/main" id="{92DF96F3-1405-40F6-B193-6F2E9EC562A8}"/>
              </a:ext>
            </a:extLst>
          </p:cNvPr>
          <p:cNvGraphicFramePr/>
          <p:nvPr>
            <p:extLst>
              <p:ext uri="{D42A27DB-BD31-4B8C-83A1-F6EECF244321}">
                <p14:modId xmlns:p14="http://schemas.microsoft.com/office/powerpoint/2010/main" val="1854023243"/>
              </p:ext>
            </p:extLst>
          </p:nvPr>
        </p:nvGraphicFramePr>
        <p:xfrm>
          <a:off x="3037841" y="0"/>
          <a:ext cx="9154160" cy="637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9D8B3940-64A7-43A4-AE16-E1847AB9A049}"/>
              </a:ext>
            </a:extLst>
          </p:cNvPr>
          <p:cNvSpPr txBox="1"/>
          <p:nvPr/>
        </p:nvSpPr>
        <p:spPr>
          <a:xfrm>
            <a:off x="4156156" y="2283048"/>
            <a:ext cx="260073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srgbClr val="C00000"/>
                </a:solidFill>
                <a:effectLst/>
                <a:uLnTx/>
                <a:uFillTx/>
                <a:latin typeface="Speak Pro" panose="020F0502020204030204"/>
                <a:ea typeface="+mn-ea"/>
                <a:cs typeface="+mn-cs"/>
              </a:rPr>
              <a:t>A. Find and Use Information</a:t>
            </a:r>
          </a:p>
        </p:txBody>
      </p:sp>
    </p:spTree>
    <p:extLst>
      <p:ext uri="{BB962C8B-B14F-4D97-AF65-F5344CB8AC3E}">
        <p14:creationId xmlns:p14="http://schemas.microsoft.com/office/powerpoint/2010/main" val="1013146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title" idx="4294967295"/>
          </p:nvPr>
        </p:nvSpPr>
        <p:spPr>
          <a:xfrm>
            <a:off x="279400" y="630273"/>
            <a:ext cx="2557463" cy="4875212"/>
          </a:xfrm>
          <a:prstGeom prst="rect">
            <a:avLst/>
          </a:prstGeom>
          <a:noFill/>
          <a:ln>
            <a:noFill/>
          </a:ln>
        </p:spPr>
        <p:txBody>
          <a:bodyPr spcFirstLastPara="1" wrap="square" lIns="91425" tIns="45700" rIns="91425" bIns="45700" anchor="ctr" anchorCtr="0">
            <a:normAutofit/>
          </a:bodyPr>
          <a:lstStyle/>
          <a:p>
            <a:pPr marL="0" lvl="0" indent="0">
              <a:lnSpc>
                <a:spcPct val="100000"/>
              </a:lnSpc>
              <a:spcBef>
                <a:spcPts val="0"/>
              </a:spcBef>
              <a:spcAft>
                <a:spcPts val="0"/>
              </a:spcAft>
              <a:buClr>
                <a:schemeClr val="dk1"/>
              </a:buClr>
              <a:buSzPts val="1800"/>
            </a:pPr>
            <a:r>
              <a:rPr lang="en-CA" sz="3300" spc="0" dirty="0">
                <a:solidFill>
                  <a:schemeClr val="tx1"/>
                </a:solidFill>
                <a:latin typeface="Speak Pro" panose="020F0502020204030204"/>
                <a:ea typeface="+mn-ea"/>
                <a:cs typeface="+mn-cs"/>
              </a:rPr>
              <a:t>Some Possible connections to the OALCF?</a:t>
            </a:r>
            <a:endParaRPr sz="3300" spc="0" dirty="0">
              <a:solidFill>
                <a:schemeClr val="tx1"/>
              </a:solidFill>
              <a:latin typeface="Speak Pro" panose="020F0502020204030204"/>
              <a:ea typeface="+mn-ea"/>
              <a:cs typeface="+mn-cs"/>
            </a:endParaRPr>
          </a:p>
        </p:txBody>
      </p:sp>
      <p:graphicFrame>
        <p:nvGraphicFramePr>
          <p:cNvPr id="4" name="Diagram 3">
            <a:extLst>
              <a:ext uri="{FF2B5EF4-FFF2-40B4-BE49-F238E27FC236}">
                <a16:creationId xmlns:a16="http://schemas.microsoft.com/office/drawing/2014/main" id="{92DF96F3-1405-40F6-B193-6F2E9EC562A8}"/>
              </a:ext>
            </a:extLst>
          </p:cNvPr>
          <p:cNvGraphicFramePr/>
          <p:nvPr>
            <p:extLst>
              <p:ext uri="{D42A27DB-BD31-4B8C-83A1-F6EECF244321}">
                <p14:modId xmlns:p14="http://schemas.microsoft.com/office/powerpoint/2010/main" val="2473698948"/>
              </p:ext>
            </p:extLst>
          </p:nvPr>
        </p:nvGraphicFramePr>
        <p:xfrm>
          <a:off x="3154017" y="1"/>
          <a:ext cx="9037983" cy="6135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9D8B3940-64A7-43A4-AE16-E1847AB9A049}"/>
              </a:ext>
            </a:extLst>
          </p:cNvPr>
          <p:cNvSpPr txBox="1"/>
          <p:nvPr/>
        </p:nvSpPr>
        <p:spPr>
          <a:xfrm>
            <a:off x="4128053" y="2250262"/>
            <a:ext cx="2822712" cy="1384995"/>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C00000"/>
                </a:solidFill>
                <a:effectLst/>
                <a:uLnTx/>
                <a:uFillTx/>
                <a:latin typeface="Speak Pro" panose="020F0502020204030204"/>
                <a:ea typeface="+mn-ea"/>
                <a:cs typeface="+mn-cs"/>
              </a:rPr>
              <a:t>B. Communicate Ideas and  Information</a:t>
            </a:r>
          </a:p>
        </p:txBody>
      </p:sp>
    </p:spTree>
    <p:extLst>
      <p:ext uri="{BB962C8B-B14F-4D97-AF65-F5344CB8AC3E}">
        <p14:creationId xmlns:p14="http://schemas.microsoft.com/office/powerpoint/2010/main" val="3334156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title" idx="4294967295"/>
          </p:nvPr>
        </p:nvSpPr>
        <p:spPr>
          <a:xfrm>
            <a:off x="294641" y="635318"/>
            <a:ext cx="2509519" cy="4875212"/>
          </a:xfrm>
          <a:prstGeom prst="rect">
            <a:avLst/>
          </a:prstGeom>
          <a:noFill/>
          <a:ln>
            <a:noFill/>
          </a:ln>
        </p:spPr>
        <p:txBody>
          <a:bodyPr spcFirstLastPara="1" wrap="square" lIns="91425" tIns="45700" rIns="91425" bIns="45700" anchor="ctr" anchorCtr="0">
            <a:normAutofit/>
          </a:bodyPr>
          <a:lstStyle/>
          <a:p>
            <a:pPr marL="0" lvl="0" indent="0">
              <a:lnSpc>
                <a:spcPct val="100000"/>
              </a:lnSpc>
              <a:spcBef>
                <a:spcPts val="0"/>
              </a:spcBef>
              <a:spcAft>
                <a:spcPts val="0"/>
              </a:spcAft>
              <a:buClr>
                <a:schemeClr val="dk1"/>
              </a:buClr>
              <a:buSzPts val="1800"/>
            </a:pPr>
            <a:r>
              <a:rPr lang="en-CA" sz="3300" spc="0" dirty="0">
                <a:solidFill>
                  <a:schemeClr val="tx1"/>
                </a:solidFill>
                <a:latin typeface="Speak Pro" panose="020F0502020204030204"/>
                <a:ea typeface="+mn-ea"/>
                <a:cs typeface="+mn-cs"/>
              </a:rPr>
              <a:t>Some Possible connections to the OALCF?</a:t>
            </a:r>
            <a:endParaRPr sz="3300" spc="0" dirty="0">
              <a:solidFill>
                <a:schemeClr val="tx1"/>
              </a:solidFill>
              <a:latin typeface="Speak Pro" panose="020F0502020204030204"/>
              <a:ea typeface="+mn-ea"/>
              <a:cs typeface="+mn-cs"/>
            </a:endParaRPr>
          </a:p>
        </p:txBody>
      </p:sp>
      <p:graphicFrame>
        <p:nvGraphicFramePr>
          <p:cNvPr id="4" name="Diagram 3">
            <a:extLst>
              <a:ext uri="{FF2B5EF4-FFF2-40B4-BE49-F238E27FC236}">
                <a16:creationId xmlns:a16="http://schemas.microsoft.com/office/drawing/2014/main" id="{92DF96F3-1405-40F6-B193-6F2E9EC562A8}"/>
              </a:ext>
            </a:extLst>
          </p:cNvPr>
          <p:cNvGraphicFramePr/>
          <p:nvPr>
            <p:extLst>
              <p:ext uri="{D42A27DB-BD31-4B8C-83A1-F6EECF244321}">
                <p14:modId xmlns:p14="http://schemas.microsoft.com/office/powerpoint/2010/main" val="1195129796"/>
              </p:ext>
            </p:extLst>
          </p:nvPr>
        </p:nvGraphicFramePr>
        <p:xfrm>
          <a:off x="2895601" y="35560"/>
          <a:ext cx="9296400" cy="6369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9D8B3940-64A7-43A4-AE16-E1847AB9A049}"/>
              </a:ext>
            </a:extLst>
          </p:cNvPr>
          <p:cNvSpPr txBox="1"/>
          <p:nvPr/>
        </p:nvSpPr>
        <p:spPr>
          <a:xfrm>
            <a:off x="3413487" y="2210185"/>
            <a:ext cx="253116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srgbClr val="C00000"/>
                </a:solidFill>
                <a:effectLst/>
                <a:uLnTx/>
                <a:uFillTx/>
                <a:latin typeface="Speak Pro" panose="020F0502020204030204"/>
                <a:ea typeface="+mn-ea"/>
                <a:cs typeface="+mn-cs"/>
              </a:rPr>
              <a:t>C. Understand and Use Numbers</a:t>
            </a:r>
          </a:p>
        </p:txBody>
      </p:sp>
    </p:spTree>
    <p:extLst>
      <p:ext uri="{BB962C8B-B14F-4D97-AF65-F5344CB8AC3E}">
        <p14:creationId xmlns:p14="http://schemas.microsoft.com/office/powerpoint/2010/main" val="314272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title" idx="4294967295"/>
          </p:nvPr>
        </p:nvSpPr>
        <p:spPr>
          <a:xfrm>
            <a:off x="274321" y="635318"/>
            <a:ext cx="2433320" cy="4875212"/>
          </a:xfrm>
          <a:prstGeom prst="rect">
            <a:avLst/>
          </a:prstGeom>
          <a:noFill/>
          <a:ln>
            <a:noFill/>
          </a:ln>
        </p:spPr>
        <p:txBody>
          <a:bodyPr spcFirstLastPara="1" wrap="square" lIns="91425" tIns="45700" rIns="91425" bIns="45700" anchor="ctr" anchorCtr="0">
            <a:normAutofit/>
          </a:bodyPr>
          <a:lstStyle/>
          <a:p>
            <a:pPr marL="0" lvl="0" indent="0">
              <a:lnSpc>
                <a:spcPct val="100000"/>
              </a:lnSpc>
              <a:spcBef>
                <a:spcPts val="0"/>
              </a:spcBef>
              <a:spcAft>
                <a:spcPts val="0"/>
              </a:spcAft>
              <a:buClr>
                <a:schemeClr val="dk1"/>
              </a:buClr>
              <a:buSzPts val="1800"/>
            </a:pPr>
            <a:r>
              <a:rPr lang="en-CA" sz="3300" spc="0" dirty="0">
                <a:solidFill>
                  <a:schemeClr val="tx1"/>
                </a:solidFill>
                <a:latin typeface="Speak Pro" panose="020F0502020204030204"/>
                <a:ea typeface="+mn-ea"/>
                <a:cs typeface="+mn-cs"/>
              </a:rPr>
              <a:t>Some Possible connections to the OALCF?</a:t>
            </a:r>
            <a:endParaRPr sz="3300" spc="0" dirty="0">
              <a:solidFill>
                <a:schemeClr val="tx1"/>
              </a:solidFill>
              <a:latin typeface="Speak Pro" panose="020F0502020204030204"/>
              <a:ea typeface="+mn-ea"/>
              <a:cs typeface="+mn-cs"/>
            </a:endParaRPr>
          </a:p>
        </p:txBody>
      </p:sp>
      <p:graphicFrame>
        <p:nvGraphicFramePr>
          <p:cNvPr id="4" name="Diagram 3">
            <a:extLst>
              <a:ext uri="{FF2B5EF4-FFF2-40B4-BE49-F238E27FC236}">
                <a16:creationId xmlns:a16="http://schemas.microsoft.com/office/drawing/2014/main" id="{92DF96F3-1405-40F6-B193-6F2E9EC562A8}"/>
              </a:ext>
            </a:extLst>
          </p:cNvPr>
          <p:cNvGraphicFramePr/>
          <p:nvPr>
            <p:extLst>
              <p:ext uri="{D42A27DB-BD31-4B8C-83A1-F6EECF244321}">
                <p14:modId xmlns:p14="http://schemas.microsoft.com/office/powerpoint/2010/main" val="2560739241"/>
              </p:ext>
            </p:extLst>
          </p:nvPr>
        </p:nvGraphicFramePr>
        <p:xfrm>
          <a:off x="3154017" y="1"/>
          <a:ext cx="9037983" cy="6135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9D8B3940-64A7-43A4-AE16-E1847AB9A049}"/>
              </a:ext>
            </a:extLst>
          </p:cNvPr>
          <p:cNvSpPr txBox="1"/>
          <p:nvPr/>
        </p:nvSpPr>
        <p:spPr>
          <a:xfrm>
            <a:off x="3589796" y="2283049"/>
            <a:ext cx="237213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srgbClr val="C00000"/>
                </a:solidFill>
                <a:effectLst/>
                <a:uLnTx/>
                <a:uFillTx/>
                <a:latin typeface="Speak Pro" panose="020F0502020204030204"/>
                <a:ea typeface="+mn-ea"/>
                <a:cs typeface="+mn-cs"/>
              </a:rPr>
              <a:t>D. Use Digital Technology</a:t>
            </a:r>
          </a:p>
        </p:txBody>
      </p:sp>
    </p:spTree>
    <p:extLst>
      <p:ext uri="{BB962C8B-B14F-4D97-AF65-F5344CB8AC3E}">
        <p14:creationId xmlns:p14="http://schemas.microsoft.com/office/powerpoint/2010/main" val="1057882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g9c9307fa39_0_0"/>
          <p:cNvSpPr txBox="1">
            <a:spLocks noGrp="1"/>
          </p:cNvSpPr>
          <p:nvPr>
            <p:ph type="title"/>
          </p:nvPr>
        </p:nvSpPr>
        <p:spPr>
          <a:xfrm>
            <a:off x="799012" y="416459"/>
            <a:ext cx="10515600" cy="961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CA" dirty="0">
                <a:solidFill>
                  <a:srgbClr val="C00000"/>
                </a:solidFill>
              </a:rPr>
              <a:t>Statement of Land Acknowledgement</a:t>
            </a:r>
            <a:endParaRPr dirty="0">
              <a:solidFill>
                <a:srgbClr val="C00000"/>
              </a:solidFill>
            </a:endParaRPr>
          </a:p>
        </p:txBody>
      </p:sp>
      <p:sp>
        <p:nvSpPr>
          <p:cNvPr id="61" name="Google Shape;61;g9c9307fa39_0_0"/>
          <p:cNvSpPr txBox="1"/>
          <p:nvPr/>
        </p:nvSpPr>
        <p:spPr>
          <a:xfrm>
            <a:off x="799012" y="2032985"/>
            <a:ext cx="10910635" cy="3831289"/>
          </a:xfrm>
          <a:prstGeom prst="rect">
            <a:avLst/>
          </a:prstGeom>
          <a:noFill/>
          <a:ln>
            <a:noFill/>
          </a:ln>
        </p:spPr>
        <p:txBody>
          <a:bodyPr spcFirstLastPara="1" wrap="square" lIns="91425" tIns="45700" rIns="91425" bIns="45700" anchor="t" anchorCtr="0">
            <a:noAutofit/>
          </a:bodyPr>
          <a:lstStyle/>
          <a:p>
            <a:pPr marL="152400" marR="0" lvl="0" indent="0" algn="l" rtl="0">
              <a:lnSpc>
                <a:spcPct val="90000"/>
              </a:lnSpc>
              <a:spcBef>
                <a:spcPts val="0"/>
              </a:spcBef>
              <a:spcAft>
                <a:spcPts val="0"/>
              </a:spcAft>
              <a:buClr>
                <a:schemeClr val="dk1"/>
              </a:buClr>
              <a:buSzPts val="2400"/>
              <a:buFont typeface="Arial"/>
              <a:buNone/>
            </a:pPr>
            <a:r>
              <a:rPr lang="en-CA" sz="2400" dirty="0">
                <a:solidFill>
                  <a:schemeClr val="tx1"/>
                </a:solidFill>
                <a:latin typeface="Calibri" panose="020F0502020204030204" pitchFamily="34" charset="0"/>
                <a:ea typeface="Book Antiqua"/>
                <a:cs typeface="Calibri" panose="020F0502020204030204" pitchFamily="34" charset="0"/>
                <a:sym typeface="Book Antiqua"/>
              </a:rPr>
              <a:t>I would like to begin by acknowledging the Indigenous Peoples of all the lands that we are on today. While we meet today on a virtual platform, I would like to take a moment to acknowledge the importance of the lands, which we each call home. </a:t>
            </a:r>
          </a:p>
          <a:p>
            <a:pPr marL="152400" marR="0" lvl="0" indent="0" algn="l" rtl="0">
              <a:lnSpc>
                <a:spcPct val="90000"/>
              </a:lnSpc>
              <a:spcBef>
                <a:spcPts val="0"/>
              </a:spcBef>
              <a:spcAft>
                <a:spcPts val="0"/>
              </a:spcAft>
              <a:buClr>
                <a:schemeClr val="dk1"/>
              </a:buClr>
              <a:buSzPts val="2400"/>
              <a:buFont typeface="Arial"/>
              <a:buNone/>
            </a:pPr>
            <a:endParaRPr lang="en-CA" sz="2400" dirty="0">
              <a:solidFill>
                <a:schemeClr val="tx1"/>
              </a:solidFill>
              <a:latin typeface="Calibri" panose="020F0502020204030204" pitchFamily="34" charset="0"/>
              <a:ea typeface="Book Antiqua"/>
              <a:cs typeface="Calibri" panose="020F0502020204030204" pitchFamily="34" charset="0"/>
              <a:sym typeface="Book Antiqua"/>
            </a:endParaRPr>
          </a:p>
          <a:p>
            <a:pPr marL="152400" marR="0" lvl="0" indent="0" algn="l" rtl="0">
              <a:lnSpc>
                <a:spcPct val="90000"/>
              </a:lnSpc>
              <a:spcBef>
                <a:spcPts val="0"/>
              </a:spcBef>
              <a:spcAft>
                <a:spcPts val="0"/>
              </a:spcAft>
              <a:buClr>
                <a:schemeClr val="dk1"/>
              </a:buClr>
              <a:buSzPts val="2400"/>
              <a:buFont typeface="Arial"/>
              <a:buNone/>
            </a:pPr>
            <a:r>
              <a:rPr lang="en-CA" sz="2400" dirty="0">
                <a:solidFill>
                  <a:schemeClr val="tx1"/>
                </a:solidFill>
                <a:latin typeface="Calibri" panose="020F0502020204030204" pitchFamily="34" charset="0"/>
                <a:ea typeface="Book Antiqua"/>
                <a:cs typeface="Calibri" panose="020F0502020204030204" pitchFamily="34" charset="0"/>
                <a:sym typeface="Book Antiqua"/>
              </a:rPr>
              <a:t>We do this to reaffirm our commitment and responsibility in improving relationships between nations and to improving our own understanding of local Indigenous peoples and their cultures. From coast to coast to coast, we acknowledge the ancestral and unceded territory of all the Inuit, Métis, and First Nations people that call this land home.</a:t>
            </a:r>
            <a:endParaRPr sz="4000" b="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title" idx="4294967295"/>
          </p:nvPr>
        </p:nvSpPr>
        <p:spPr>
          <a:xfrm>
            <a:off x="497841" y="630238"/>
            <a:ext cx="2494280" cy="4875212"/>
          </a:xfrm>
          <a:prstGeom prst="rect">
            <a:avLst/>
          </a:prstGeom>
          <a:noFill/>
          <a:ln>
            <a:noFill/>
          </a:ln>
        </p:spPr>
        <p:txBody>
          <a:bodyPr spcFirstLastPara="1" wrap="square" lIns="91425" tIns="45700" rIns="91425" bIns="45700" anchor="ctr" anchorCtr="0">
            <a:normAutofit/>
          </a:bodyPr>
          <a:lstStyle/>
          <a:p>
            <a:pPr marL="0" lvl="0" indent="0">
              <a:lnSpc>
                <a:spcPct val="100000"/>
              </a:lnSpc>
              <a:spcBef>
                <a:spcPts val="0"/>
              </a:spcBef>
              <a:spcAft>
                <a:spcPts val="0"/>
              </a:spcAft>
              <a:buClr>
                <a:schemeClr val="dk1"/>
              </a:buClr>
              <a:buSzPts val="1800"/>
            </a:pPr>
            <a:r>
              <a:rPr lang="en-CA" sz="3200" spc="0" dirty="0">
                <a:solidFill>
                  <a:schemeClr val="tx1"/>
                </a:solidFill>
                <a:latin typeface="Speak Pro" panose="020F0502020204030204"/>
                <a:ea typeface="+mn-ea"/>
                <a:cs typeface="+mn-cs"/>
              </a:rPr>
              <a:t>Some Possible connections to the OALCF?</a:t>
            </a:r>
            <a:endParaRPr sz="3200" spc="0" dirty="0">
              <a:solidFill>
                <a:schemeClr val="tx1"/>
              </a:solidFill>
              <a:latin typeface="Speak Pro" panose="020F0502020204030204"/>
              <a:ea typeface="+mn-ea"/>
              <a:cs typeface="+mn-cs"/>
            </a:endParaRPr>
          </a:p>
        </p:txBody>
      </p:sp>
      <p:graphicFrame>
        <p:nvGraphicFramePr>
          <p:cNvPr id="4" name="Diagram 3">
            <a:extLst>
              <a:ext uri="{FF2B5EF4-FFF2-40B4-BE49-F238E27FC236}">
                <a16:creationId xmlns:a16="http://schemas.microsoft.com/office/drawing/2014/main" id="{92DF96F3-1405-40F6-B193-6F2E9EC562A8}"/>
              </a:ext>
            </a:extLst>
          </p:cNvPr>
          <p:cNvGraphicFramePr/>
          <p:nvPr>
            <p:extLst>
              <p:ext uri="{D42A27DB-BD31-4B8C-83A1-F6EECF244321}">
                <p14:modId xmlns:p14="http://schemas.microsoft.com/office/powerpoint/2010/main" val="1262151219"/>
              </p:ext>
            </p:extLst>
          </p:nvPr>
        </p:nvGraphicFramePr>
        <p:xfrm>
          <a:off x="3154017" y="1"/>
          <a:ext cx="9037983" cy="6135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9D8B3940-64A7-43A4-AE16-E1847AB9A049}"/>
              </a:ext>
            </a:extLst>
          </p:cNvPr>
          <p:cNvSpPr txBox="1"/>
          <p:nvPr/>
        </p:nvSpPr>
        <p:spPr>
          <a:xfrm>
            <a:off x="4253948" y="2529270"/>
            <a:ext cx="216010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srgbClr val="C00000"/>
                </a:solidFill>
                <a:effectLst/>
                <a:uLnTx/>
                <a:uFillTx/>
                <a:latin typeface="Speak Pro" panose="020F0502020204030204"/>
                <a:ea typeface="+mn-ea"/>
                <a:cs typeface="+mn-cs"/>
              </a:rPr>
              <a:t>E. Manage Learning</a:t>
            </a:r>
          </a:p>
        </p:txBody>
      </p:sp>
    </p:spTree>
    <p:extLst>
      <p:ext uri="{BB962C8B-B14F-4D97-AF65-F5344CB8AC3E}">
        <p14:creationId xmlns:p14="http://schemas.microsoft.com/office/powerpoint/2010/main" val="3176105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title" idx="4294967295"/>
          </p:nvPr>
        </p:nvSpPr>
        <p:spPr>
          <a:xfrm>
            <a:off x="304801" y="635318"/>
            <a:ext cx="2473960" cy="4875212"/>
          </a:xfrm>
          <a:prstGeom prst="rect">
            <a:avLst/>
          </a:prstGeom>
          <a:noFill/>
          <a:ln>
            <a:noFill/>
          </a:ln>
        </p:spPr>
        <p:txBody>
          <a:bodyPr spcFirstLastPara="1" wrap="square" lIns="91425" tIns="45700" rIns="91425" bIns="45700" anchor="ctr" anchorCtr="0">
            <a:normAutofit/>
          </a:bodyPr>
          <a:lstStyle/>
          <a:p>
            <a:pPr marL="0" lvl="0" indent="0">
              <a:lnSpc>
                <a:spcPct val="100000"/>
              </a:lnSpc>
              <a:spcBef>
                <a:spcPts val="0"/>
              </a:spcBef>
              <a:spcAft>
                <a:spcPts val="0"/>
              </a:spcAft>
              <a:buClr>
                <a:schemeClr val="dk1"/>
              </a:buClr>
              <a:buSzPts val="1800"/>
            </a:pPr>
            <a:r>
              <a:rPr lang="en-CA" sz="3200" spc="0" dirty="0">
                <a:solidFill>
                  <a:schemeClr val="tx1"/>
                </a:solidFill>
                <a:latin typeface="Speak Pro" panose="020F0502020204030204"/>
                <a:ea typeface="+mn-ea"/>
                <a:cs typeface="+mn-cs"/>
              </a:rPr>
              <a:t>Some Possible connections to the OALCF?</a:t>
            </a:r>
            <a:endParaRPr sz="3200" spc="0" dirty="0">
              <a:solidFill>
                <a:schemeClr val="tx1"/>
              </a:solidFill>
              <a:latin typeface="Speak Pro" panose="020F0502020204030204"/>
              <a:ea typeface="+mn-ea"/>
              <a:cs typeface="+mn-cs"/>
            </a:endParaRPr>
          </a:p>
        </p:txBody>
      </p:sp>
      <p:graphicFrame>
        <p:nvGraphicFramePr>
          <p:cNvPr id="4" name="Diagram 3">
            <a:extLst>
              <a:ext uri="{FF2B5EF4-FFF2-40B4-BE49-F238E27FC236}">
                <a16:creationId xmlns:a16="http://schemas.microsoft.com/office/drawing/2014/main" id="{92DF96F3-1405-40F6-B193-6F2E9EC562A8}"/>
              </a:ext>
            </a:extLst>
          </p:cNvPr>
          <p:cNvGraphicFramePr/>
          <p:nvPr>
            <p:extLst>
              <p:ext uri="{D42A27DB-BD31-4B8C-83A1-F6EECF244321}">
                <p14:modId xmlns:p14="http://schemas.microsoft.com/office/powerpoint/2010/main" val="1907746373"/>
              </p:ext>
            </p:extLst>
          </p:nvPr>
        </p:nvGraphicFramePr>
        <p:xfrm>
          <a:off x="3154017" y="1"/>
          <a:ext cx="9037983" cy="6135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9D8B3940-64A7-43A4-AE16-E1847AB9A049}"/>
              </a:ext>
            </a:extLst>
          </p:cNvPr>
          <p:cNvSpPr txBox="1"/>
          <p:nvPr/>
        </p:nvSpPr>
        <p:spPr>
          <a:xfrm>
            <a:off x="4240697" y="2529270"/>
            <a:ext cx="233238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srgbClr val="C00000"/>
                </a:solidFill>
                <a:effectLst/>
                <a:uLnTx/>
                <a:uFillTx/>
                <a:latin typeface="Speak Pro" panose="020F0502020204030204"/>
                <a:ea typeface="+mn-ea"/>
                <a:cs typeface="+mn-cs"/>
              </a:rPr>
              <a:t>F. Engage With Others</a:t>
            </a:r>
          </a:p>
        </p:txBody>
      </p:sp>
    </p:spTree>
    <p:extLst>
      <p:ext uri="{BB962C8B-B14F-4D97-AF65-F5344CB8AC3E}">
        <p14:creationId xmlns:p14="http://schemas.microsoft.com/office/powerpoint/2010/main" val="1954051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A1F6-CB81-2D43-B06B-532F108A290F}"/>
              </a:ext>
            </a:extLst>
          </p:cNvPr>
          <p:cNvSpPr>
            <a:spLocks noGrp="1"/>
          </p:cNvSpPr>
          <p:nvPr>
            <p:ph type="title"/>
          </p:nvPr>
        </p:nvSpPr>
        <p:spPr>
          <a:xfrm>
            <a:off x="2018774" y="459718"/>
            <a:ext cx="8154451" cy="1325563"/>
          </a:xfrm>
        </p:spPr>
        <p:txBody>
          <a:bodyPr/>
          <a:lstStyle/>
          <a:p>
            <a:r>
              <a:rPr lang="en-CA" dirty="0"/>
              <a:t>4. Skills for Success Phase 1 for LBS</a:t>
            </a:r>
          </a:p>
        </p:txBody>
      </p:sp>
      <p:pic>
        <p:nvPicPr>
          <p:cNvPr id="4" name="Picture 3" descr="A couple of men wearing hard hats&#10;&#10;Description automatically generated with low confidence">
            <a:extLst>
              <a:ext uri="{FF2B5EF4-FFF2-40B4-BE49-F238E27FC236}">
                <a16:creationId xmlns:a16="http://schemas.microsoft.com/office/drawing/2014/main" id="{29790216-7092-C0E1-8D0E-118E5601123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23315" y="2333297"/>
            <a:ext cx="4394725" cy="2472033"/>
          </a:xfrm>
          <a:prstGeom prst="rect">
            <a:avLst/>
          </a:prstGeom>
        </p:spPr>
      </p:pic>
      <p:pic>
        <p:nvPicPr>
          <p:cNvPr id="6" name="Picture 5" descr="A group of people sitting around a table&#10;&#10;Description automatically generated with medium confidence">
            <a:extLst>
              <a:ext uri="{FF2B5EF4-FFF2-40B4-BE49-F238E27FC236}">
                <a16:creationId xmlns:a16="http://schemas.microsoft.com/office/drawing/2014/main" id="{4D07911F-AFF4-EF14-6A60-57C26DB35DC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73960" y="2333297"/>
            <a:ext cx="4868392" cy="2435933"/>
          </a:xfrm>
          <a:prstGeom prst="rect">
            <a:avLst/>
          </a:prstGeom>
        </p:spPr>
      </p:pic>
    </p:spTree>
    <p:extLst>
      <p:ext uri="{BB962C8B-B14F-4D97-AF65-F5344CB8AC3E}">
        <p14:creationId xmlns:p14="http://schemas.microsoft.com/office/powerpoint/2010/main" val="180411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A1F6-CB81-2D43-B06B-532F108A290F}"/>
              </a:ext>
            </a:extLst>
          </p:cNvPr>
          <p:cNvSpPr>
            <a:spLocks noGrp="1"/>
          </p:cNvSpPr>
          <p:nvPr>
            <p:ph type="title"/>
          </p:nvPr>
        </p:nvSpPr>
        <p:spPr>
          <a:xfrm>
            <a:off x="1216573" y="339900"/>
            <a:ext cx="9239119" cy="1325563"/>
          </a:xfrm>
        </p:spPr>
        <p:txBody>
          <a:bodyPr/>
          <a:lstStyle/>
          <a:p>
            <a:r>
              <a:rPr lang="en-CA" sz="4000" dirty="0"/>
              <a:t>Skills for Success Funding for LBS – </a:t>
            </a:r>
            <a:r>
              <a:rPr lang="en-CA" sz="4000" dirty="0">
                <a:solidFill>
                  <a:srgbClr val="629622"/>
                </a:solidFill>
                <a:highlight>
                  <a:srgbClr val="F3FFE5"/>
                </a:highlight>
              </a:rPr>
              <a:t>Phase 1</a:t>
            </a:r>
            <a:endParaRPr lang="en-CA" sz="2900" dirty="0">
              <a:solidFill>
                <a:srgbClr val="629622"/>
              </a:solidFill>
              <a:highlight>
                <a:srgbClr val="F3FFE5"/>
              </a:highlight>
            </a:endParaRPr>
          </a:p>
        </p:txBody>
      </p:sp>
      <p:sp>
        <p:nvSpPr>
          <p:cNvPr id="4" name="TextBox 3">
            <a:extLst>
              <a:ext uri="{FF2B5EF4-FFF2-40B4-BE49-F238E27FC236}">
                <a16:creationId xmlns:a16="http://schemas.microsoft.com/office/drawing/2014/main" id="{82C24E44-6219-05EA-BBEC-96A6B30079EC}"/>
              </a:ext>
            </a:extLst>
          </p:cNvPr>
          <p:cNvSpPr txBox="1"/>
          <p:nvPr/>
        </p:nvSpPr>
        <p:spPr>
          <a:xfrm>
            <a:off x="1652226" y="1760056"/>
            <a:ext cx="9307962" cy="353943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srgbClr val="3F3F3F"/>
                </a:solidFill>
                <a:effectLst/>
                <a:uLnTx/>
                <a:uFillTx/>
                <a:latin typeface="Calibri" panose="020F0502020204030204" pitchFamily="34" charset="0"/>
                <a:ea typeface="+mn-ea"/>
                <a:cs typeface="Calibri" panose="020F0502020204030204" pitchFamily="34" charset="0"/>
              </a:rPr>
              <a:t>In Fall 2022, the Ontario Ministry of Labour, Immigration, Training and Skills Development (MLITSD) received funding from the federal government’s “Skills for Success” program.</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CA" sz="2800" b="0" i="0" u="none" strike="noStrike" kern="1200" cap="none" spc="0" normalizeH="0" baseline="0" noProof="0" dirty="0">
              <a:ln>
                <a:noFill/>
              </a:ln>
              <a:solidFill>
                <a:srgbClr val="3F3F3F"/>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CA" sz="2800" kern="1200" dirty="0">
                <a:solidFill>
                  <a:srgbClr val="3F3F3F"/>
                </a:solidFill>
                <a:latin typeface="Calibri" panose="020F0502020204030204" pitchFamily="34" charset="0"/>
                <a:ea typeface="+mn-ea"/>
                <a:cs typeface="Calibri" panose="020F0502020204030204" pitchFamily="34" charset="0"/>
              </a:rPr>
              <a:t>(Employment and Social Development Canada - ESDC)</a:t>
            </a:r>
          </a:p>
          <a:p>
            <a:pPr marL="0" marR="0" lvl="0" indent="0" defTabSz="914400" rtl="0" eaLnBrk="1" fontAlgn="auto" latinLnBrk="0" hangingPunct="1">
              <a:lnSpc>
                <a:spcPct val="100000"/>
              </a:lnSpc>
              <a:spcBef>
                <a:spcPts val="0"/>
              </a:spcBef>
              <a:spcAft>
                <a:spcPts val="0"/>
              </a:spcAft>
              <a:buClrTx/>
              <a:buSzTx/>
              <a:buFontTx/>
              <a:buNone/>
              <a:tabLst/>
              <a:defRPr/>
            </a:pPr>
            <a:endParaRPr lang="en-CA" sz="2800" kern="1200" dirty="0">
              <a:solidFill>
                <a:srgbClr val="3F3F3F"/>
              </a:solidFill>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CA" sz="2800" dirty="0">
                <a:solidFill>
                  <a:srgbClr val="629622"/>
                </a:solidFill>
                <a:highlight>
                  <a:srgbClr val="F3FFE5"/>
                </a:highlight>
                <a:latin typeface="Calibri"/>
                <a:cs typeface="Calibri"/>
                <a:sym typeface="Calibri"/>
              </a:rPr>
              <a:t>P</a:t>
            </a:r>
            <a:r>
              <a:rPr lang="en-CA" sz="2800" dirty="0" err="1">
                <a:solidFill>
                  <a:srgbClr val="629622"/>
                </a:solidFill>
                <a:highlight>
                  <a:srgbClr val="F3FFE5"/>
                </a:highlight>
                <a:latin typeface="Calibri"/>
                <a:cs typeface="Calibri"/>
                <a:sym typeface="Calibri"/>
              </a:rPr>
              <a:t>hase</a:t>
            </a:r>
            <a:r>
              <a:rPr lang="en-CA" sz="2800" dirty="0">
                <a:solidFill>
                  <a:srgbClr val="629622"/>
                </a:solidFill>
                <a:highlight>
                  <a:srgbClr val="F3FFE5"/>
                </a:highlight>
                <a:latin typeface="Calibri"/>
                <a:cs typeface="Calibri"/>
                <a:sym typeface="Calibri"/>
              </a:rPr>
              <a:t> 1: 2022-23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srgbClr val="3F3F3F"/>
                </a:solidFill>
                <a:effectLst/>
                <a:uLnTx/>
                <a:uFillTx/>
                <a:latin typeface="Calibri" panose="020F0502020204030204" pitchFamily="34" charset="0"/>
                <a:ea typeface="+mn-ea"/>
                <a:cs typeface="Calibri" panose="020F0502020204030204" pitchFamily="34" charset="0"/>
              </a:rPr>
              <a:t>Phase 2</a:t>
            </a:r>
            <a:r>
              <a:rPr lang="en-CA" sz="2800" kern="1200" dirty="0">
                <a:solidFill>
                  <a:srgbClr val="3F3F3F"/>
                </a:solidFill>
                <a:latin typeface="Calibri" panose="020F0502020204030204" pitchFamily="34" charset="0"/>
                <a:ea typeface="+mn-ea"/>
                <a:cs typeface="Calibri" panose="020F0502020204030204" pitchFamily="34" charset="0"/>
              </a:rPr>
              <a:t>: 2023-24</a:t>
            </a:r>
            <a:endParaRPr kumimoji="0" lang="en-CA" sz="2800" b="0" i="0" u="none" strike="noStrike" kern="1200" cap="none" spc="0" normalizeH="0" baseline="0" noProof="0" dirty="0">
              <a:ln>
                <a:noFill/>
              </a:ln>
              <a:solidFill>
                <a:srgbClr val="3F3F3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67332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A1F6-CB81-2D43-B06B-532F108A290F}"/>
              </a:ext>
            </a:extLst>
          </p:cNvPr>
          <p:cNvSpPr>
            <a:spLocks noGrp="1"/>
          </p:cNvSpPr>
          <p:nvPr>
            <p:ph type="title"/>
          </p:nvPr>
        </p:nvSpPr>
        <p:spPr>
          <a:xfrm>
            <a:off x="981665" y="1974706"/>
            <a:ext cx="3752192" cy="2144720"/>
          </a:xfrm>
        </p:spPr>
        <p:txBody>
          <a:bodyPr>
            <a:normAutofit/>
          </a:bodyPr>
          <a:lstStyle/>
          <a:p>
            <a:r>
              <a:rPr lang="en-CA" sz="3200" dirty="0">
                <a:solidFill>
                  <a:srgbClr val="629622"/>
                </a:solidFill>
                <a:highlight>
                  <a:srgbClr val="F3FFE5"/>
                </a:highlight>
              </a:rPr>
              <a:t>Phase 1 </a:t>
            </a:r>
            <a:br>
              <a:rPr lang="en-CA" sz="3200" dirty="0">
                <a:solidFill>
                  <a:srgbClr val="629622"/>
                </a:solidFill>
                <a:highlight>
                  <a:srgbClr val="F3FFE5"/>
                </a:highlight>
              </a:rPr>
            </a:br>
            <a:r>
              <a:rPr lang="en-CA" sz="3200" dirty="0">
                <a:solidFill>
                  <a:schemeClr val="tx1"/>
                </a:solidFill>
              </a:rPr>
              <a:t>SFS funding </a:t>
            </a:r>
            <a:br>
              <a:rPr lang="en-CA" sz="3200" dirty="0">
                <a:solidFill>
                  <a:schemeClr val="tx1"/>
                </a:solidFill>
              </a:rPr>
            </a:br>
            <a:r>
              <a:rPr lang="en-CA" sz="3200" dirty="0">
                <a:solidFill>
                  <a:schemeClr val="tx1"/>
                </a:solidFill>
              </a:rPr>
              <a:t>for LBS  is related to </a:t>
            </a:r>
            <a:br>
              <a:rPr lang="en-CA" sz="3200" dirty="0">
                <a:solidFill>
                  <a:schemeClr val="tx1"/>
                </a:solidFill>
              </a:rPr>
            </a:br>
            <a:r>
              <a:rPr lang="en-CA" sz="3200" dirty="0">
                <a:solidFill>
                  <a:schemeClr val="tx1"/>
                </a:solidFill>
              </a:rPr>
              <a:t>these 5 themes:</a:t>
            </a:r>
            <a:endParaRPr lang="en-CA" dirty="0">
              <a:solidFill>
                <a:schemeClr val="tx1"/>
              </a:solidFill>
            </a:endParaRPr>
          </a:p>
        </p:txBody>
      </p:sp>
      <p:sp>
        <p:nvSpPr>
          <p:cNvPr id="3" name="Rectangle 2">
            <a:extLst>
              <a:ext uri="{FF2B5EF4-FFF2-40B4-BE49-F238E27FC236}">
                <a16:creationId xmlns:a16="http://schemas.microsoft.com/office/drawing/2014/main" id="{989FF59A-3109-2960-8FCB-B2C5479527F5}"/>
              </a:ext>
            </a:extLst>
          </p:cNvPr>
          <p:cNvSpPr/>
          <p:nvPr/>
        </p:nvSpPr>
        <p:spPr>
          <a:xfrm>
            <a:off x="6016121" y="290184"/>
            <a:ext cx="5114334" cy="1033874"/>
          </a:xfrm>
          <a:prstGeom prst="rect">
            <a:avLst/>
          </a:prstGeom>
          <a:solidFill>
            <a:srgbClr val="F3FFE5"/>
          </a:solidFill>
          <a:ln w="12700" cap="flat" cmpd="sng" algn="ctr">
            <a:noFill/>
            <a:prstDash val="solid"/>
            <a:miter lim="800000"/>
          </a:ln>
          <a:effectLst/>
        </p:spPr>
        <p:txBody>
          <a:bodyPr rtlCol="0" anchor="ctr"/>
          <a:lstStyle/>
          <a:p>
            <a:pPr marL="708025" marR="0" lvl="0" indent="0" defTabSz="914400" rtl="0" eaLnBrk="1" fontAlgn="auto" latinLnBrk="0" hangingPunct="1">
              <a:lnSpc>
                <a:spcPct val="100000"/>
              </a:lnSpc>
              <a:spcBef>
                <a:spcPts val="0"/>
              </a:spcBef>
              <a:spcAft>
                <a:spcPts val="0"/>
              </a:spcAft>
              <a:buClrTx/>
              <a:buSzTx/>
              <a:buFontTx/>
              <a:buNone/>
              <a:tabLst/>
              <a:defRPr/>
            </a:pPr>
            <a:r>
              <a:rPr lang="en-US" sz="2400" dirty="0">
                <a:latin typeface="Calibri" panose="020F0502020204030204" pitchFamily="34" charset="0"/>
                <a:ea typeface="+mn-ea"/>
                <a:cs typeface="Calibri" panose="020F0502020204030204" pitchFamily="34" charset="0"/>
              </a:rPr>
              <a:t>    Apprenticeship Integration</a:t>
            </a:r>
            <a:endParaRPr kumimoji="0" lang="en-CA"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Rectangle 4">
            <a:extLst>
              <a:ext uri="{FF2B5EF4-FFF2-40B4-BE49-F238E27FC236}">
                <a16:creationId xmlns:a16="http://schemas.microsoft.com/office/drawing/2014/main" id="{94DCBD16-BD75-6689-5C15-B0CC90EC44C8}"/>
              </a:ext>
            </a:extLst>
          </p:cNvPr>
          <p:cNvSpPr/>
          <p:nvPr/>
        </p:nvSpPr>
        <p:spPr>
          <a:xfrm>
            <a:off x="6096000" y="2625355"/>
            <a:ext cx="5160580" cy="1039151"/>
          </a:xfrm>
          <a:prstGeom prst="rect">
            <a:avLst/>
          </a:prstGeom>
          <a:solidFill>
            <a:schemeClr val="accent6">
              <a:lumMod val="40000"/>
              <a:lumOff val="60000"/>
            </a:schemeClr>
          </a:solidFill>
          <a:ln w="12700" cap="flat" cmpd="sng" algn="ctr">
            <a:noFill/>
            <a:prstDash val="solid"/>
            <a:miter lim="800000"/>
          </a:ln>
          <a:effectLst/>
        </p:spPr>
        <p:txBody>
          <a:bodyPr rtlCol="0" anchor="ctr"/>
          <a:lstStyle/>
          <a:p>
            <a:pPr marL="708025">
              <a:buClrTx/>
              <a:defRPr/>
            </a:pPr>
            <a:r>
              <a:rPr lang="en-CA" sz="2400" dirty="0">
                <a:latin typeface="Calibri" panose="020F0502020204030204" pitchFamily="34" charset="0"/>
                <a:ea typeface="+mn-ea"/>
                <a:cs typeface="Calibri" panose="020F0502020204030204" pitchFamily="34" charset="0"/>
              </a:rPr>
              <a:t>     Expanding and Enhancing </a:t>
            </a:r>
          </a:p>
          <a:p>
            <a:pPr marL="708025">
              <a:buClrTx/>
              <a:defRPr/>
            </a:pPr>
            <a:r>
              <a:rPr lang="en-CA" sz="2400" dirty="0">
                <a:latin typeface="Calibri" panose="020F0502020204030204" pitchFamily="34" charset="0"/>
                <a:ea typeface="+mn-ea"/>
                <a:cs typeface="Calibri" panose="020F0502020204030204" pitchFamily="34" charset="0"/>
              </a:rPr>
              <a:t>               Digital Delivery</a:t>
            </a:r>
          </a:p>
        </p:txBody>
      </p:sp>
      <p:sp>
        <p:nvSpPr>
          <p:cNvPr id="6" name="Rectangle 5">
            <a:extLst>
              <a:ext uri="{FF2B5EF4-FFF2-40B4-BE49-F238E27FC236}">
                <a16:creationId xmlns:a16="http://schemas.microsoft.com/office/drawing/2014/main" id="{CF55323B-34FB-DA36-310A-48C1C347999C}"/>
              </a:ext>
            </a:extLst>
          </p:cNvPr>
          <p:cNvSpPr/>
          <p:nvPr/>
        </p:nvSpPr>
        <p:spPr>
          <a:xfrm>
            <a:off x="6096001" y="1486261"/>
            <a:ext cx="5114334" cy="976891"/>
          </a:xfrm>
          <a:prstGeom prst="rect">
            <a:avLst/>
          </a:prstGeom>
          <a:solidFill>
            <a:schemeClr val="accent6">
              <a:lumMod val="20000"/>
              <a:lumOff val="80000"/>
            </a:schemeClr>
          </a:solidFill>
          <a:ln w="12700" cap="flat" cmpd="sng" algn="ctr">
            <a:noFill/>
            <a:prstDash val="solid"/>
            <a:miter lim="800000"/>
          </a:ln>
          <a:effectLst/>
        </p:spPr>
        <p:txBody>
          <a:bodyPr rtlCol="0" anchor="ctr"/>
          <a:lstStyle/>
          <a:p>
            <a:pPr marL="708025">
              <a:buClrTx/>
              <a:defRPr/>
            </a:pPr>
            <a:r>
              <a:rPr lang="en-US" sz="2400" dirty="0">
                <a:latin typeface="Calibri" panose="020F0502020204030204" pitchFamily="34" charset="0"/>
                <a:ea typeface="+mn-ea"/>
                <a:cs typeface="Calibri" panose="020F0502020204030204" pitchFamily="34" charset="0"/>
              </a:rPr>
              <a:t>Better Jobs Ontario Integration</a:t>
            </a:r>
            <a:endParaRPr lang="en-CA" sz="2400" dirty="0">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ADA2B660-2F3C-3F87-25C0-7004422B690E}"/>
              </a:ext>
            </a:extLst>
          </p:cNvPr>
          <p:cNvSpPr/>
          <p:nvPr/>
        </p:nvSpPr>
        <p:spPr>
          <a:xfrm>
            <a:off x="6096000" y="3877441"/>
            <a:ext cx="5160580" cy="976891"/>
          </a:xfrm>
          <a:prstGeom prst="rect">
            <a:avLst/>
          </a:prstGeom>
          <a:solidFill>
            <a:schemeClr val="accent6">
              <a:lumMod val="60000"/>
              <a:lumOff val="40000"/>
            </a:schemeClr>
          </a:solidFill>
          <a:ln w="12700" cap="flat" cmpd="sng" algn="ctr">
            <a:noFill/>
            <a:prstDash val="solid"/>
            <a:miter lim="800000"/>
          </a:ln>
          <a:effectLst/>
        </p:spPr>
        <p:txBody>
          <a:bodyPr rtlCol="0" anchor="ctr"/>
          <a:lstStyle/>
          <a:p>
            <a:pPr marL="708025">
              <a:buClrTx/>
              <a:defRPr/>
            </a:pPr>
            <a:r>
              <a:rPr lang="en-US" sz="2400" dirty="0">
                <a:latin typeface="Calibri" panose="020F0502020204030204" pitchFamily="34" charset="0"/>
                <a:ea typeface="+mn-ea"/>
                <a:cs typeface="Calibri" panose="020F0502020204030204" pitchFamily="34" charset="0"/>
              </a:rPr>
              <a:t>                Supporting</a:t>
            </a:r>
          </a:p>
          <a:p>
            <a:pPr marL="708025">
              <a:buClrTx/>
              <a:defRPr/>
            </a:pPr>
            <a:r>
              <a:rPr lang="en-US" sz="2400" dirty="0">
                <a:latin typeface="Calibri" panose="020F0502020204030204" pitchFamily="34" charset="0"/>
                <a:ea typeface="+mn-ea"/>
                <a:cs typeface="Calibri" panose="020F0502020204030204" pitchFamily="34" charset="0"/>
              </a:rPr>
              <a:t>  Underrepresented Groups</a:t>
            </a:r>
            <a:endParaRPr lang="en-CA" sz="2400" dirty="0">
              <a:latin typeface="Calibri" panose="020F0502020204030204" pitchFamily="34" charset="0"/>
              <a:ea typeface="+mn-ea"/>
              <a:cs typeface="Calibri" panose="020F0502020204030204" pitchFamily="34" charset="0"/>
            </a:endParaRPr>
          </a:p>
        </p:txBody>
      </p:sp>
      <p:sp>
        <p:nvSpPr>
          <p:cNvPr id="8" name="Rectangle 7">
            <a:extLst>
              <a:ext uri="{FF2B5EF4-FFF2-40B4-BE49-F238E27FC236}">
                <a16:creationId xmlns:a16="http://schemas.microsoft.com/office/drawing/2014/main" id="{7ED92B11-4C21-7C60-BF6F-3FF99CDBDB8B}"/>
              </a:ext>
            </a:extLst>
          </p:cNvPr>
          <p:cNvSpPr/>
          <p:nvPr/>
        </p:nvSpPr>
        <p:spPr>
          <a:xfrm>
            <a:off x="6095999" y="5016535"/>
            <a:ext cx="5160579" cy="976891"/>
          </a:xfrm>
          <a:prstGeom prst="rect">
            <a:avLst/>
          </a:prstGeom>
          <a:solidFill>
            <a:srgbClr val="71B30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dirty="0">
                <a:latin typeface="Calibri" panose="020F0502020204030204" pitchFamily="34" charset="0"/>
                <a:ea typeface="+mn-ea"/>
                <a:cs typeface="Calibri" panose="020F0502020204030204" pitchFamily="34" charset="0"/>
              </a:rPr>
              <a:t>Workplace Delivery</a:t>
            </a:r>
          </a:p>
        </p:txBody>
      </p:sp>
    </p:spTree>
    <p:extLst>
      <p:ext uri="{BB962C8B-B14F-4D97-AF65-F5344CB8AC3E}">
        <p14:creationId xmlns:p14="http://schemas.microsoft.com/office/powerpoint/2010/main" val="3195363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F5C2F8-7F0A-FB88-4F32-3ABD200839D5}"/>
              </a:ext>
            </a:extLst>
          </p:cNvPr>
          <p:cNvSpPr txBox="1"/>
          <p:nvPr/>
        </p:nvSpPr>
        <p:spPr>
          <a:xfrm>
            <a:off x="2062130" y="859514"/>
            <a:ext cx="7907983" cy="1877437"/>
          </a:xfrm>
          <a:prstGeom prst="rect">
            <a:avLst/>
          </a:prstGeom>
          <a:noFill/>
        </p:spPr>
        <p:txBody>
          <a:bodyPr wrap="square">
            <a:spAutoFit/>
          </a:bodyPr>
          <a:lstStyle/>
          <a:p>
            <a:pPr algn="ctr"/>
            <a:r>
              <a:rPr lang="en-CA" sz="2800" dirty="0"/>
              <a:t>The 10 provincial LBS support organizations and the 16 LBS regional networks received SFS funding in November 2022 to conduct different activities for </a:t>
            </a:r>
            <a:r>
              <a:rPr lang="en-CA" sz="2800" dirty="0">
                <a:solidFill>
                  <a:srgbClr val="629622"/>
                </a:solidFill>
                <a:highlight>
                  <a:srgbClr val="F3FFE5"/>
                </a:highlight>
                <a:latin typeface="Calibri"/>
                <a:cs typeface="Calibri"/>
                <a:sym typeface="Calibri"/>
              </a:rPr>
              <a:t>Phase 1</a:t>
            </a:r>
            <a:endParaRPr lang="en-CA" sz="3200" dirty="0">
              <a:solidFill>
                <a:srgbClr val="629622"/>
              </a:solidFill>
              <a:highlight>
                <a:srgbClr val="F3FFE5"/>
              </a:highlight>
              <a:latin typeface="Calibri"/>
              <a:cs typeface="Calibri"/>
              <a:sym typeface="Calibri"/>
            </a:endParaRPr>
          </a:p>
        </p:txBody>
      </p:sp>
      <p:pic>
        <p:nvPicPr>
          <p:cNvPr id="2" name="Picture 1">
            <a:extLst>
              <a:ext uri="{FF2B5EF4-FFF2-40B4-BE49-F238E27FC236}">
                <a16:creationId xmlns:a16="http://schemas.microsoft.com/office/drawing/2014/main" id="{B2310EA9-2C75-CD2C-AA00-AB7899D003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205" y="3908400"/>
            <a:ext cx="1608082" cy="1246801"/>
          </a:xfrm>
          <a:prstGeom prst="rect">
            <a:avLst/>
          </a:prstGeom>
        </p:spPr>
      </p:pic>
      <p:pic>
        <p:nvPicPr>
          <p:cNvPr id="5" name="Picture 4">
            <a:extLst>
              <a:ext uri="{FF2B5EF4-FFF2-40B4-BE49-F238E27FC236}">
                <a16:creationId xmlns:a16="http://schemas.microsoft.com/office/drawing/2014/main" id="{77632D1A-EFAF-3870-322C-921DE7C29FA9}"/>
              </a:ext>
            </a:extLst>
          </p:cNvPr>
          <p:cNvPicPr>
            <a:picLocks noChangeAspect="1"/>
          </p:cNvPicPr>
          <p:nvPr/>
        </p:nvPicPr>
        <p:blipFill>
          <a:blip r:embed="rId4"/>
          <a:stretch>
            <a:fillRect/>
          </a:stretch>
        </p:blipFill>
        <p:spPr>
          <a:xfrm>
            <a:off x="7139390" y="3945768"/>
            <a:ext cx="4546011" cy="1209433"/>
          </a:xfrm>
          <a:prstGeom prst="rect">
            <a:avLst/>
          </a:prstGeom>
        </p:spPr>
      </p:pic>
      <p:sp>
        <p:nvSpPr>
          <p:cNvPr id="8" name="Rectangle 2">
            <a:extLst>
              <a:ext uri="{FF2B5EF4-FFF2-40B4-BE49-F238E27FC236}">
                <a16:creationId xmlns:a16="http://schemas.microsoft.com/office/drawing/2014/main" id="{16FEE41E-BC41-2B24-22DE-042C4EB9CE9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12" name="TextBox 11">
            <a:extLst>
              <a:ext uri="{FF2B5EF4-FFF2-40B4-BE49-F238E27FC236}">
                <a16:creationId xmlns:a16="http://schemas.microsoft.com/office/drawing/2014/main" id="{427C70F8-9C04-FD3A-7F9A-12A310FDE0F7}"/>
              </a:ext>
            </a:extLst>
          </p:cNvPr>
          <p:cNvSpPr txBox="1"/>
          <p:nvPr/>
        </p:nvSpPr>
        <p:spPr>
          <a:xfrm>
            <a:off x="2585545" y="4664965"/>
            <a:ext cx="4155629" cy="461665"/>
          </a:xfrm>
          <a:prstGeom prst="rect">
            <a:avLst/>
          </a:prstGeom>
          <a:noFill/>
        </p:spPr>
        <p:txBody>
          <a:bodyPr wrap="square">
            <a:spAutoFit/>
          </a:bodyPr>
          <a:lstStyle/>
          <a:p>
            <a:r>
              <a:rPr lang="en-US" sz="1600" dirty="0">
                <a:solidFill>
                  <a:schemeClr val="accent2">
                    <a:lumMod val="75000"/>
                  </a:schemeClr>
                </a:solidFill>
                <a:effectLst/>
                <a:latin typeface="Calibri" panose="020F0502020204030204" pitchFamily="34" charset="0"/>
                <a:ea typeface="Calibri" panose="020F0502020204030204" pitchFamily="34" charset="0"/>
              </a:rPr>
              <a:t>Provincial Support Organizations for Literacy</a:t>
            </a:r>
            <a:r>
              <a:rPr lang="en-US" sz="2400" dirty="0">
                <a:solidFill>
                  <a:schemeClr val="accent2">
                    <a:lumMod val="75000"/>
                  </a:schemeClr>
                </a:solidFill>
                <a:effectLst/>
                <a:latin typeface="Calibri" panose="020F0502020204030204" pitchFamily="34" charset="0"/>
                <a:ea typeface="Calibri" panose="020F0502020204030204" pitchFamily="34" charset="0"/>
              </a:rPr>
              <a:t> </a:t>
            </a:r>
            <a:endParaRPr lang="en-CA" sz="1600" dirty="0">
              <a:solidFill>
                <a:schemeClr val="accent2">
                  <a:lumMod val="75000"/>
                </a:schemeClr>
              </a:solidFill>
            </a:endParaRPr>
          </a:p>
        </p:txBody>
      </p:sp>
    </p:spTree>
    <p:extLst>
      <p:ext uri="{BB962C8B-B14F-4D97-AF65-F5344CB8AC3E}">
        <p14:creationId xmlns:p14="http://schemas.microsoft.com/office/powerpoint/2010/main" val="1918526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A1F6-CB81-2D43-B06B-532F108A290F}"/>
              </a:ext>
            </a:extLst>
          </p:cNvPr>
          <p:cNvSpPr>
            <a:spLocks noGrp="1"/>
          </p:cNvSpPr>
          <p:nvPr>
            <p:ph type="title"/>
          </p:nvPr>
        </p:nvSpPr>
        <p:spPr>
          <a:xfrm>
            <a:off x="981666" y="1236017"/>
            <a:ext cx="3457904" cy="3618315"/>
          </a:xfrm>
        </p:spPr>
        <p:txBody>
          <a:bodyPr>
            <a:noAutofit/>
          </a:bodyPr>
          <a:lstStyle/>
          <a:p>
            <a:r>
              <a:rPr lang="en-CA" sz="2400" dirty="0">
                <a:solidFill>
                  <a:schemeClr val="tx1"/>
                </a:solidFill>
                <a:latin typeface="Calibri" panose="020F0502020204030204" pitchFamily="34" charset="0"/>
                <a:cs typeface="Calibri" panose="020F0502020204030204" pitchFamily="34" charset="0"/>
              </a:rPr>
              <a:t>Eight of the 10 </a:t>
            </a:r>
            <a:r>
              <a:rPr lang="en-CA" sz="2400" b="1" dirty="0">
                <a:solidFill>
                  <a:schemeClr val="tx1"/>
                </a:solidFill>
                <a:latin typeface="Calibri" panose="020F0502020204030204" pitchFamily="34" charset="0"/>
                <a:cs typeface="Calibri" panose="020F0502020204030204" pitchFamily="34" charset="0"/>
              </a:rPr>
              <a:t>provincial LBS support organizations </a:t>
            </a:r>
            <a:r>
              <a:rPr lang="en-CA" sz="2400" dirty="0">
                <a:solidFill>
                  <a:schemeClr val="tx1"/>
                </a:solidFill>
                <a:latin typeface="Calibri" panose="020F0502020204030204" pitchFamily="34" charset="0"/>
                <a:cs typeface="Calibri" panose="020F0502020204030204" pitchFamily="34" charset="0"/>
              </a:rPr>
              <a:t>received funding in November 2022 to develop ‘curriculum resources’ under 4 of the 5 SFS themes</a:t>
            </a:r>
            <a:r>
              <a:rPr lang="en-CA" sz="2400" kern="1200" dirty="0">
                <a:solidFill>
                  <a:prstClr val="black"/>
                </a:solidFill>
                <a:latin typeface="Calibri" panose="020F0502020204030204" pitchFamily="34" charset="0"/>
                <a:cs typeface="Calibri" panose="020F0502020204030204" pitchFamily="34" charset="0"/>
              </a:rPr>
              <a:t>:</a:t>
            </a:r>
            <a:endParaRPr lang="en-CA" sz="3200" dirty="0">
              <a:solidFill>
                <a:schemeClr val="tx1"/>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989FF59A-3109-2960-8FCB-B2C5479527F5}"/>
              </a:ext>
            </a:extLst>
          </p:cNvPr>
          <p:cNvSpPr/>
          <p:nvPr/>
        </p:nvSpPr>
        <p:spPr>
          <a:xfrm>
            <a:off x="6119121" y="719080"/>
            <a:ext cx="5114334" cy="1033874"/>
          </a:xfrm>
          <a:prstGeom prst="rect">
            <a:avLst/>
          </a:prstGeom>
          <a:solidFill>
            <a:srgbClr val="F3FFE5"/>
          </a:solidFill>
          <a:ln w="12700" cap="flat" cmpd="sng" algn="ctr">
            <a:noFill/>
            <a:prstDash val="solid"/>
            <a:miter lim="800000"/>
          </a:ln>
          <a:effectLst/>
        </p:spPr>
        <p:txBody>
          <a:bodyPr rtlCol="0" anchor="ctr"/>
          <a:lstStyle/>
          <a:p>
            <a:pPr marL="708025">
              <a:buClrTx/>
              <a:defRPr/>
            </a:pPr>
            <a:r>
              <a:rPr lang="en-US" sz="2400" dirty="0">
                <a:latin typeface="Calibri" panose="020F0502020204030204" pitchFamily="34" charset="0"/>
                <a:ea typeface="+mn-ea"/>
                <a:cs typeface="Calibri" panose="020F0502020204030204" pitchFamily="34" charset="0"/>
              </a:rPr>
              <a:t>    </a:t>
            </a:r>
            <a:r>
              <a:rPr lang="en-CA" sz="2400" dirty="0">
                <a:latin typeface="Calibri" panose="020F0502020204030204" pitchFamily="34" charset="0"/>
                <a:ea typeface="+mn-ea"/>
                <a:cs typeface="Calibri" panose="020F0502020204030204" pitchFamily="34" charset="0"/>
              </a:rPr>
              <a:t>Expanding and Enhancing </a:t>
            </a:r>
          </a:p>
          <a:p>
            <a:pPr marL="708025">
              <a:buClrTx/>
              <a:defRPr/>
            </a:pPr>
            <a:r>
              <a:rPr lang="en-CA" sz="2400" dirty="0">
                <a:latin typeface="Calibri" panose="020F0502020204030204" pitchFamily="34" charset="0"/>
                <a:ea typeface="+mn-ea"/>
                <a:cs typeface="Calibri" panose="020F0502020204030204" pitchFamily="34" charset="0"/>
              </a:rPr>
              <a:t>               Digital Delivery</a:t>
            </a:r>
          </a:p>
        </p:txBody>
      </p:sp>
      <p:sp>
        <p:nvSpPr>
          <p:cNvPr id="5" name="Rectangle 4">
            <a:extLst>
              <a:ext uri="{FF2B5EF4-FFF2-40B4-BE49-F238E27FC236}">
                <a16:creationId xmlns:a16="http://schemas.microsoft.com/office/drawing/2014/main" id="{94DCBD16-BD75-6689-5C15-B0CC90EC44C8}"/>
              </a:ext>
            </a:extLst>
          </p:cNvPr>
          <p:cNvSpPr/>
          <p:nvPr/>
        </p:nvSpPr>
        <p:spPr>
          <a:xfrm>
            <a:off x="6095999" y="2119686"/>
            <a:ext cx="5160580" cy="1039151"/>
          </a:xfrm>
          <a:prstGeom prst="rect">
            <a:avLst/>
          </a:prstGeom>
          <a:solidFill>
            <a:schemeClr val="accent6">
              <a:lumMod val="40000"/>
              <a:lumOff val="60000"/>
            </a:schemeClr>
          </a:solidFill>
          <a:ln w="12700" cap="flat" cmpd="sng" algn="ctr">
            <a:noFill/>
            <a:prstDash val="solid"/>
            <a:miter lim="800000"/>
          </a:ln>
          <a:effectLst/>
        </p:spPr>
        <p:txBody>
          <a:bodyPr rtlCol="0" anchor="ctr"/>
          <a:lstStyle/>
          <a:p>
            <a:pPr marL="708025">
              <a:buClrTx/>
              <a:defRPr/>
            </a:pPr>
            <a:r>
              <a:rPr lang="en-CA" sz="2400" dirty="0">
                <a:latin typeface="Calibri" panose="020F0502020204030204" pitchFamily="34" charset="0"/>
                <a:ea typeface="+mn-ea"/>
                <a:cs typeface="Calibri" panose="020F0502020204030204" pitchFamily="34" charset="0"/>
              </a:rPr>
              <a:t>     Supporting Apprentices</a:t>
            </a:r>
          </a:p>
        </p:txBody>
      </p:sp>
      <p:sp>
        <p:nvSpPr>
          <p:cNvPr id="7" name="Rectangle 6">
            <a:extLst>
              <a:ext uri="{FF2B5EF4-FFF2-40B4-BE49-F238E27FC236}">
                <a16:creationId xmlns:a16="http://schemas.microsoft.com/office/drawing/2014/main" id="{ADA2B660-2F3C-3F87-25C0-7004422B690E}"/>
              </a:ext>
            </a:extLst>
          </p:cNvPr>
          <p:cNvSpPr/>
          <p:nvPr/>
        </p:nvSpPr>
        <p:spPr>
          <a:xfrm>
            <a:off x="6119121" y="3429000"/>
            <a:ext cx="5160580" cy="976891"/>
          </a:xfrm>
          <a:prstGeom prst="rect">
            <a:avLst/>
          </a:prstGeom>
          <a:solidFill>
            <a:schemeClr val="accent6">
              <a:lumMod val="60000"/>
              <a:lumOff val="40000"/>
            </a:schemeClr>
          </a:solidFill>
          <a:ln w="12700" cap="flat" cmpd="sng" algn="ctr">
            <a:noFill/>
            <a:prstDash val="solid"/>
            <a:miter lim="800000"/>
          </a:ln>
          <a:effectLst/>
        </p:spPr>
        <p:txBody>
          <a:bodyPr rtlCol="0" anchor="ctr"/>
          <a:lstStyle/>
          <a:p>
            <a:pPr marL="708025">
              <a:buClrTx/>
              <a:defRPr/>
            </a:pPr>
            <a:r>
              <a:rPr lang="en-US" sz="2400" dirty="0">
                <a:latin typeface="Calibri" panose="020F0502020204030204" pitchFamily="34" charset="0"/>
                <a:ea typeface="+mn-ea"/>
                <a:cs typeface="Calibri" panose="020F0502020204030204" pitchFamily="34" charset="0"/>
              </a:rPr>
              <a:t>                Supporting  </a:t>
            </a:r>
          </a:p>
          <a:p>
            <a:pPr marL="708025">
              <a:buClrTx/>
              <a:defRPr/>
            </a:pPr>
            <a:r>
              <a:rPr lang="en-US" sz="2400" dirty="0">
                <a:latin typeface="Calibri" panose="020F0502020204030204" pitchFamily="34" charset="0"/>
                <a:ea typeface="+mn-ea"/>
                <a:cs typeface="Calibri" panose="020F0502020204030204" pitchFamily="34" charset="0"/>
              </a:rPr>
              <a:t>  Underrepresented Groups</a:t>
            </a:r>
            <a:endParaRPr lang="en-CA" sz="2400" dirty="0">
              <a:latin typeface="Calibri" panose="020F0502020204030204" pitchFamily="34" charset="0"/>
              <a:ea typeface="+mn-ea"/>
              <a:cs typeface="Calibri" panose="020F0502020204030204" pitchFamily="34" charset="0"/>
            </a:endParaRPr>
          </a:p>
        </p:txBody>
      </p:sp>
      <p:sp>
        <p:nvSpPr>
          <p:cNvPr id="8" name="Rectangle 7">
            <a:extLst>
              <a:ext uri="{FF2B5EF4-FFF2-40B4-BE49-F238E27FC236}">
                <a16:creationId xmlns:a16="http://schemas.microsoft.com/office/drawing/2014/main" id="{7ED92B11-4C21-7C60-BF6F-3FF99CDBDB8B}"/>
              </a:ext>
            </a:extLst>
          </p:cNvPr>
          <p:cNvSpPr/>
          <p:nvPr/>
        </p:nvSpPr>
        <p:spPr>
          <a:xfrm>
            <a:off x="6096000" y="4854332"/>
            <a:ext cx="5160579" cy="976891"/>
          </a:xfrm>
          <a:prstGeom prst="rect">
            <a:avLst/>
          </a:prstGeom>
          <a:solidFill>
            <a:srgbClr val="71B30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dirty="0">
                <a:latin typeface="Calibri" panose="020F0502020204030204" pitchFamily="34" charset="0"/>
                <a:ea typeface="+mn-ea"/>
                <a:cs typeface="Calibri" panose="020F0502020204030204" pitchFamily="34" charset="0"/>
              </a:rPr>
              <a:t>Workplace Delivery</a:t>
            </a:r>
          </a:p>
        </p:txBody>
      </p:sp>
    </p:spTree>
    <p:extLst>
      <p:ext uri="{BB962C8B-B14F-4D97-AF65-F5344CB8AC3E}">
        <p14:creationId xmlns:p14="http://schemas.microsoft.com/office/powerpoint/2010/main" val="1516601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DA60F4-16CA-5521-99D0-C31B77F924FE}"/>
              </a:ext>
            </a:extLst>
          </p:cNvPr>
          <p:cNvSpPr/>
          <p:nvPr/>
        </p:nvSpPr>
        <p:spPr>
          <a:xfrm>
            <a:off x="3113163" y="695655"/>
            <a:ext cx="5866875" cy="1039151"/>
          </a:xfrm>
          <a:prstGeom prst="rect">
            <a:avLst/>
          </a:prstGeom>
          <a:solidFill>
            <a:schemeClr val="accent6">
              <a:lumMod val="40000"/>
              <a:lumOff val="60000"/>
            </a:schemeClr>
          </a:solidFill>
          <a:ln w="12700" cap="flat" cmpd="sng" algn="ctr">
            <a:noFill/>
            <a:prstDash val="solid"/>
            <a:miter lim="800000"/>
          </a:ln>
          <a:effectLst/>
        </p:spPr>
        <p:txBody>
          <a:bodyPr rtlCol="0" anchor="ctr"/>
          <a:lstStyle/>
          <a:p>
            <a:pPr marL="708025">
              <a:buClrTx/>
              <a:defRPr/>
            </a:pPr>
            <a:r>
              <a:rPr lang="en-CA" sz="2400" dirty="0">
                <a:latin typeface="Calibri" panose="020F0502020204030204" pitchFamily="34" charset="0"/>
                <a:ea typeface="+mn-ea"/>
                <a:cs typeface="Calibri" panose="020F0502020204030204" pitchFamily="34" charset="0"/>
              </a:rPr>
              <a:t>     </a:t>
            </a:r>
            <a:r>
              <a:rPr lang="en-CA" sz="2800" dirty="0">
                <a:latin typeface="Calibri" panose="020F0502020204030204" pitchFamily="34" charset="0"/>
                <a:ea typeface="+mn-ea"/>
                <a:cs typeface="Calibri" panose="020F0502020204030204" pitchFamily="34" charset="0"/>
              </a:rPr>
              <a:t>Expanding and Enhancing </a:t>
            </a:r>
          </a:p>
          <a:p>
            <a:pPr marL="708025">
              <a:buClrTx/>
              <a:defRPr/>
            </a:pPr>
            <a:r>
              <a:rPr lang="en-CA" sz="2800" dirty="0">
                <a:latin typeface="Calibri" panose="020F0502020204030204" pitchFamily="34" charset="0"/>
                <a:ea typeface="+mn-ea"/>
                <a:cs typeface="Calibri" panose="020F0502020204030204" pitchFamily="34" charset="0"/>
              </a:rPr>
              <a:t>               Digital Delivery</a:t>
            </a:r>
          </a:p>
        </p:txBody>
      </p:sp>
      <p:sp>
        <p:nvSpPr>
          <p:cNvPr id="4" name="TextBox 3">
            <a:extLst>
              <a:ext uri="{FF2B5EF4-FFF2-40B4-BE49-F238E27FC236}">
                <a16:creationId xmlns:a16="http://schemas.microsoft.com/office/drawing/2014/main" id="{DA6A1C91-41E0-2650-FE92-06EAD32D17CC}"/>
              </a:ext>
            </a:extLst>
          </p:cNvPr>
          <p:cNvSpPr txBox="1"/>
          <p:nvPr/>
        </p:nvSpPr>
        <p:spPr>
          <a:xfrm>
            <a:off x="1671144" y="2188254"/>
            <a:ext cx="9184816" cy="2800767"/>
          </a:xfrm>
          <a:prstGeom prst="rect">
            <a:avLst/>
          </a:prstGeom>
          <a:noFill/>
        </p:spPr>
        <p:txBody>
          <a:bodyPr wrap="square" rtlCol="0">
            <a:spAutoFit/>
          </a:bodyPr>
          <a:lstStyle/>
          <a:p>
            <a:r>
              <a:rPr lang="en-CA" sz="2200" dirty="0"/>
              <a:t>Two of the 10 provincial LBS organizations were invited to apply for </a:t>
            </a:r>
            <a:r>
              <a:rPr lang="en-CA" sz="2200" dirty="0">
                <a:solidFill>
                  <a:srgbClr val="629622"/>
                </a:solidFill>
                <a:highlight>
                  <a:srgbClr val="F3FFE5"/>
                </a:highlight>
              </a:rPr>
              <a:t>Phase 1 </a:t>
            </a:r>
            <a:r>
              <a:rPr lang="en-CA" sz="2200" dirty="0"/>
              <a:t>SFS funding under Expanding and Enhancing Digital Delivery:</a:t>
            </a:r>
          </a:p>
          <a:p>
            <a:pPr marL="271463" indent="447675"/>
            <a:endParaRPr lang="en-CA" sz="2200" dirty="0"/>
          </a:p>
          <a:p>
            <a:pPr marL="271463" lvl="5" indent="447675">
              <a:buFont typeface="Courier New" panose="02070309020205020404" pitchFamily="49" charset="0"/>
              <a:buChar char="o"/>
            </a:pPr>
            <a:r>
              <a:rPr lang="en-CA" sz="2200" dirty="0" err="1"/>
              <a:t>AlphaPlus</a:t>
            </a:r>
            <a:endParaRPr lang="en-CA" sz="2200" dirty="0"/>
          </a:p>
          <a:p>
            <a:pPr marL="271463" lvl="2" indent="447675">
              <a:buFont typeface="Courier New" panose="02070309020205020404" pitchFamily="49" charset="0"/>
              <a:buChar char="o"/>
            </a:pPr>
            <a:r>
              <a:rPr lang="en-CA" sz="2200" dirty="0"/>
              <a:t>Contact North</a:t>
            </a:r>
          </a:p>
          <a:p>
            <a:endParaRPr lang="en-CA" sz="2200" dirty="0"/>
          </a:p>
          <a:p>
            <a:r>
              <a:rPr lang="en-CA" sz="2200" dirty="0"/>
              <a:t>Contact North is the support organization for the 5 LBS e-Channel (fully online) programs</a:t>
            </a:r>
          </a:p>
        </p:txBody>
      </p:sp>
    </p:spTree>
    <p:extLst>
      <p:ext uri="{BB962C8B-B14F-4D97-AF65-F5344CB8AC3E}">
        <p14:creationId xmlns:p14="http://schemas.microsoft.com/office/powerpoint/2010/main" val="958838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A1F6-CB81-2D43-B06B-532F108A290F}"/>
              </a:ext>
            </a:extLst>
          </p:cNvPr>
          <p:cNvSpPr>
            <a:spLocks noGrp="1"/>
          </p:cNvSpPr>
          <p:nvPr>
            <p:ph type="title"/>
          </p:nvPr>
        </p:nvSpPr>
        <p:spPr>
          <a:xfrm>
            <a:off x="981665" y="1236017"/>
            <a:ext cx="4056993" cy="4080115"/>
          </a:xfrm>
        </p:spPr>
        <p:txBody>
          <a:bodyPr>
            <a:noAutofit/>
          </a:bodyPr>
          <a:lstStyle/>
          <a:p>
            <a:r>
              <a:rPr lang="en-CA" sz="2200" dirty="0">
                <a:solidFill>
                  <a:schemeClr val="tx1"/>
                </a:solidFill>
              </a:rPr>
              <a:t>“Curriculum resource” is very broadly defined for the purpose of this project:</a:t>
            </a:r>
            <a:br>
              <a:rPr lang="en-CA" sz="2200" dirty="0">
                <a:solidFill>
                  <a:schemeClr val="tx1"/>
                </a:solidFill>
              </a:rPr>
            </a:br>
            <a:br>
              <a:rPr lang="en-CA" sz="2200" dirty="0">
                <a:solidFill>
                  <a:schemeClr val="tx1"/>
                </a:solidFill>
              </a:rPr>
            </a:br>
            <a:r>
              <a:rPr lang="en-CA" sz="2200" dirty="0">
                <a:solidFill>
                  <a:schemeClr val="tx1"/>
                </a:solidFill>
              </a:rPr>
              <a:t> - modules</a:t>
            </a:r>
            <a:br>
              <a:rPr lang="en-CA" sz="2200" dirty="0">
                <a:solidFill>
                  <a:schemeClr val="tx1"/>
                </a:solidFill>
              </a:rPr>
            </a:br>
            <a:r>
              <a:rPr lang="en-CA" sz="2200" dirty="0">
                <a:solidFill>
                  <a:schemeClr val="tx1"/>
                </a:solidFill>
              </a:rPr>
              <a:t> - courses</a:t>
            </a:r>
            <a:br>
              <a:rPr lang="en-CA" sz="2200" dirty="0">
                <a:solidFill>
                  <a:schemeClr val="tx1"/>
                </a:solidFill>
              </a:rPr>
            </a:br>
            <a:r>
              <a:rPr lang="en-CA" sz="2200" dirty="0">
                <a:solidFill>
                  <a:schemeClr val="tx1"/>
                </a:solidFill>
              </a:rPr>
              <a:t> - assessments</a:t>
            </a:r>
            <a:br>
              <a:rPr lang="en-CA" sz="2200" dirty="0">
                <a:solidFill>
                  <a:schemeClr val="tx1"/>
                </a:solidFill>
              </a:rPr>
            </a:br>
            <a:r>
              <a:rPr lang="en-CA" sz="2200" dirty="0">
                <a:solidFill>
                  <a:schemeClr val="tx1"/>
                </a:solidFill>
              </a:rPr>
              <a:t> - other…</a:t>
            </a:r>
            <a:br>
              <a:rPr lang="en-CA" sz="2200" dirty="0">
                <a:solidFill>
                  <a:schemeClr val="tx1"/>
                </a:solidFill>
              </a:rPr>
            </a:br>
            <a:r>
              <a:rPr lang="en-CA" sz="2200" dirty="0">
                <a:solidFill>
                  <a:schemeClr val="tx1"/>
                </a:solidFill>
              </a:rPr>
              <a:t> - new or updated</a:t>
            </a:r>
            <a:br>
              <a:rPr lang="en-CA" sz="2200" dirty="0">
                <a:solidFill>
                  <a:schemeClr val="tx1"/>
                </a:solidFill>
              </a:rPr>
            </a:br>
            <a:br>
              <a:rPr lang="en-CA" sz="2200" dirty="0">
                <a:solidFill>
                  <a:schemeClr val="tx1"/>
                </a:solidFill>
              </a:rPr>
            </a:br>
            <a:r>
              <a:rPr lang="en-CA" sz="2200" dirty="0">
                <a:solidFill>
                  <a:schemeClr val="tx1"/>
                </a:solidFill>
              </a:rPr>
              <a:t>Can be for LBS learners,  educators, or stakeholders</a:t>
            </a:r>
          </a:p>
        </p:txBody>
      </p:sp>
      <p:sp>
        <p:nvSpPr>
          <p:cNvPr id="3" name="Rectangle 2">
            <a:extLst>
              <a:ext uri="{FF2B5EF4-FFF2-40B4-BE49-F238E27FC236}">
                <a16:creationId xmlns:a16="http://schemas.microsoft.com/office/drawing/2014/main" id="{989FF59A-3109-2960-8FCB-B2C5479527F5}"/>
              </a:ext>
            </a:extLst>
          </p:cNvPr>
          <p:cNvSpPr/>
          <p:nvPr/>
        </p:nvSpPr>
        <p:spPr>
          <a:xfrm>
            <a:off x="6119121" y="719080"/>
            <a:ext cx="5114334" cy="1033874"/>
          </a:xfrm>
          <a:prstGeom prst="rect">
            <a:avLst/>
          </a:prstGeom>
          <a:solidFill>
            <a:srgbClr val="F3FFE5"/>
          </a:solidFill>
          <a:ln w="12700" cap="flat" cmpd="sng" algn="ctr">
            <a:noFill/>
            <a:prstDash val="solid"/>
            <a:miter lim="800000"/>
          </a:ln>
          <a:effectLst/>
        </p:spPr>
        <p:txBody>
          <a:bodyPr rtlCol="0" anchor="ctr"/>
          <a:lstStyle/>
          <a:p>
            <a:pPr marL="708025">
              <a:buClrTx/>
              <a:defRPr/>
            </a:pPr>
            <a:r>
              <a:rPr lang="en-US" sz="2400" dirty="0">
                <a:latin typeface="Calibri" panose="020F0502020204030204" pitchFamily="34" charset="0"/>
                <a:ea typeface="+mn-ea"/>
                <a:cs typeface="Calibri" panose="020F0502020204030204" pitchFamily="34" charset="0"/>
              </a:rPr>
              <a:t>    </a:t>
            </a:r>
            <a:r>
              <a:rPr lang="en-CA" sz="2400" dirty="0">
                <a:latin typeface="Calibri" panose="020F0502020204030204" pitchFamily="34" charset="0"/>
                <a:ea typeface="+mn-ea"/>
                <a:cs typeface="Calibri" panose="020F0502020204030204" pitchFamily="34" charset="0"/>
              </a:rPr>
              <a:t>Expanding and Enhancing </a:t>
            </a:r>
          </a:p>
          <a:p>
            <a:pPr marL="708025">
              <a:buClrTx/>
              <a:defRPr/>
            </a:pPr>
            <a:r>
              <a:rPr lang="en-CA" sz="2400" dirty="0">
                <a:latin typeface="Calibri" panose="020F0502020204030204" pitchFamily="34" charset="0"/>
                <a:ea typeface="+mn-ea"/>
                <a:cs typeface="Calibri" panose="020F0502020204030204" pitchFamily="34" charset="0"/>
              </a:rPr>
              <a:t>               Digital Delivery</a:t>
            </a:r>
          </a:p>
        </p:txBody>
      </p:sp>
      <p:sp>
        <p:nvSpPr>
          <p:cNvPr id="5" name="Rectangle 4">
            <a:extLst>
              <a:ext uri="{FF2B5EF4-FFF2-40B4-BE49-F238E27FC236}">
                <a16:creationId xmlns:a16="http://schemas.microsoft.com/office/drawing/2014/main" id="{94DCBD16-BD75-6689-5C15-B0CC90EC44C8}"/>
              </a:ext>
            </a:extLst>
          </p:cNvPr>
          <p:cNvSpPr/>
          <p:nvPr/>
        </p:nvSpPr>
        <p:spPr>
          <a:xfrm>
            <a:off x="6095999" y="2119686"/>
            <a:ext cx="5160580" cy="1039151"/>
          </a:xfrm>
          <a:prstGeom prst="rect">
            <a:avLst/>
          </a:prstGeom>
          <a:solidFill>
            <a:schemeClr val="accent6">
              <a:lumMod val="40000"/>
              <a:lumOff val="60000"/>
            </a:schemeClr>
          </a:solidFill>
          <a:ln w="12700" cap="flat" cmpd="sng" algn="ctr">
            <a:noFill/>
            <a:prstDash val="solid"/>
            <a:miter lim="800000"/>
          </a:ln>
          <a:effectLst/>
        </p:spPr>
        <p:txBody>
          <a:bodyPr rtlCol="0" anchor="ctr"/>
          <a:lstStyle/>
          <a:p>
            <a:pPr marL="708025">
              <a:buClrTx/>
              <a:defRPr/>
            </a:pPr>
            <a:r>
              <a:rPr lang="en-CA" sz="2400" dirty="0">
                <a:latin typeface="Calibri" panose="020F0502020204030204" pitchFamily="34" charset="0"/>
                <a:ea typeface="+mn-ea"/>
                <a:cs typeface="Calibri" panose="020F0502020204030204" pitchFamily="34" charset="0"/>
              </a:rPr>
              <a:t>     Supporting Apprentices</a:t>
            </a:r>
          </a:p>
        </p:txBody>
      </p:sp>
      <p:sp>
        <p:nvSpPr>
          <p:cNvPr id="7" name="Rectangle 6">
            <a:extLst>
              <a:ext uri="{FF2B5EF4-FFF2-40B4-BE49-F238E27FC236}">
                <a16:creationId xmlns:a16="http://schemas.microsoft.com/office/drawing/2014/main" id="{ADA2B660-2F3C-3F87-25C0-7004422B690E}"/>
              </a:ext>
            </a:extLst>
          </p:cNvPr>
          <p:cNvSpPr/>
          <p:nvPr/>
        </p:nvSpPr>
        <p:spPr>
          <a:xfrm>
            <a:off x="6119121" y="3429000"/>
            <a:ext cx="5160580" cy="976891"/>
          </a:xfrm>
          <a:prstGeom prst="rect">
            <a:avLst/>
          </a:prstGeom>
          <a:solidFill>
            <a:schemeClr val="accent6">
              <a:lumMod val="60000"/>
              <a:lumOff val="40000"/>
            </a:schemeClr>
          </a:solidFill>
          <a:ln w="12700" cap="flat" cmpd="sng" algn="ctr">
            <a:noFill/>
            <a:prstDash val="solid"/>
            <a:miter lim="800000"/>
          </a:ln>
          <a:effectLst/>
        </p:spPr>
        <p:txBody>
          <a:bodyPr rtlCol="0" anchor="ctr"/>
          <a:lstStyle/>
          <a:p>
            <a:pPr marL="708025">
              <a:buClrTx/>
              <a:defRPr/>
            </a:pPr>
            <a:r>
              <a:rPr lang="en-US" sz="2400" dirty="0">
                <a:latin typeface="Calibri" panose="020F0502020204030204" pitchFamily="34" charset="0"/>
                <a:ea typeface="+mn-ea"/>
                <a:cs typeface="Calibri" panose="020F0502020204030204" pitchFamily="34" charset="0"/>
              </a:rPr>
              <a:t>                Supporting  </a:t>
            </a:r>
          </a:p>
          <a:p>
            <a:pPr marL="708025">
              <a:buClrTx/>
              <a:defRPr/>
            </a:pPr>
            <a:r>
              <a:rPr lang="en-US" sz="2400" dirty="0">
                <a:latin typeface="Calibri" panose="020F0502020204030204" pitchFamily="34" charset="0"/>
                <a:ea typeface="+mn-ea"/>
                <a:cs typeface="Calibri" panose="020F0502020204030204" pitchFamily="34" charset="0"/>
              </a:rPr>
              <a:t>  Underrepresented Groups</a:t>
            </a:r>
            <a:endParaRPr lang="en-CA" sz="2400" dirty="0">
              <a:latin typeface="Calibri" panose="020F0502020204030204" pitchFamily="34" charset="0"/>
              <a:ea typeface="+mn-ea"/>
              <a:cs typeface="Calibri" panose="020F0502020204030204" pitchFamily="34" charset="0"/>
            </a:endParaRPr>
          </a:p>
        </p:txBody>
      </p:sp>
      <p:sp>
        <p:nvSpPr>
          <p:cNvPr id="8" name="Rectangle 7">
            <a:extLst>
              <a:ext uri="{FF2B5EF4-FFF2-40B4-BE49-F238E27FC236}">
                <a16:creationId xmlns:a16="http://schemas.microsoft.com/office/drawing/2014/main" id="{7ED92B11-4C21-7C60-BF6F-3FF99CDBDB8B}"/>
              </a:ext>
            </a:extLst>
          </p:cNvPr>
          <p:cNvSpPr/>
          <p:nvPr/>
        </p:nvSpPr>
        <p:spPr>
          <a:xfrm>
            <a:off x="6096000" y="4854332"/>
            <a:ext cx="5160579" cy="976891"/>
          </a:xfrm>
          <a:prstGeom prst="rect">
            <a:avLst/>
          </a:prstGeom>
          <a:solidFill>
            <a:srgbClr val="71B30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dirty="0">
                <a:latin typeface="Calibri" panose="020F0502020204030204" pitchFamily="34" charset="0"/>
                <a:ea typeface="+mn-ea"/>
                <a:cs typeface="Calibri" panose="020F0502020204030204" pitchFamily="34" charset="0"/>
              </a:rPr>
              <a:t>Workplace Delivery</a:t>
            </a:r>
          </a:p>
        </p:txBody>
      </p:sp>
    </p:spTree>
    <p:extLst>
      <p:ext uri="{BB962C8B-B14F-4D97-AF65-F5344CB8AC3E}">
        <p14:creationId xmlns:p14="http://schemas.microsoft.com/office/powerpoint/2010/main" val="4280864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A1F6-CB81-2D43-B06B-532F108A290F}"/>
              </a:ext>
            </a:extLst>
          </p:cNvPr>
          <p:cNvSpPr>
            <a:spLocks noGrp="1"/>
          </p:cNvSpPr>
          <p:nvPr>
            <p:ph type="title"/>
          </p:nvPr>
        </p:nvSpPr>
        <p:spPr>
          <a:xfrm>
            <a:off x="813502" y="767511"/>
            <a:ext cx="4210618" cy="4723969"/>
          </a:xfrm>
        </p:spPr>
        <p:txBody>
          <a:bodyPr>
            <a:noAutofit/>
          </a:bodyPr>
          <a:lstStyle/>
          <a:p>
            <a:r>
              <a:rPr lang="en-CA" sz="2200" dirty="0">
                <a:solidFill>
                  <a:schemeClr val="tx1"/>
                </a:solidFill>
              </a:rPr>
              <a:t>There are almost 200 </a:t>
            </a:r>
            <a:r>
              <a:rPr lang="en-CA" sz="2200" dirty="0">
                <a:solidFill>
                  <a:schemeClr val="tx1"/>
                </a:solidFill>
                <a:highlight>
                  <a:srgbClr val="F3FFE5"/>
                </a:highlight>
              </a:rPr>
              <a:t>r</a:t>
            </a:r>
            <a:r>
              <a:rPr lang="en-CA" sz="2200" dirty="0">
                <a:solidFill>
                  <a:schemeClr val="tx1"/>
                </a:solidFill>
              </a:rPr>
              <a:t>esources currently being developed or updated by the provincial LBS support organizations.</a:t>
            </a:r>
            <a:br>
              <a:rPr lang="en-CA" sz="2200" dirty="0">
                <a:solidFill>
                  <a:schemeClr val="tx1"/>
                </a:solidFill>
              </a:rPr>
            </a:br>
            <a:br>
              <a:rPr lang="en-CA" sz="2200" dirty="0">
                <a:solidFill>
                  <a:schemeClr val="tx1"/>
                </a:solidFill>
              </a:rPr>
            </a:br>
            <a:r>
              <a:rPr lang="en-CA" sz="2200" dirty="0">
                <a:solidFill>
                  <a:schemeClr val="tx1"/>
                </a:solidFill>
              </a:rPr>
              <a:t>You may have be involved in developing, reviewing, and/or piloting new resources</a:t>
            </a:r>
            <a:br>
              <a:rPr lang="en-CA" sz="2200" dirty="0">
                <a:solidFill>
                  <a:schemeClr val="tx1"/>
                </a:solidFill>
              </a:rPr>
            </a:br>
            <a:br>
              <a:rPr lang="en-CA" sz="2200" dirty="0">
                <a:solidFill>
                  <a:schemeClr val="tx1"/>
                </a:solidFill>
              </a:rPr>
            </a:br>
            <a:r>
              <a:rPr lang="en-CA" sz="2200" dirty="0">
                <a:solidFill>
                  <a:schemeClr val="tx1"/>
                </a:solidFill>
              </a:rPr>
              <a:t>All </a:t>
            </a:r>
            <a:r>
              <a:rPr lang="en-CA" sz="2200" dirty="0">
                <a:solidFill>
                  <a:srgbClr val="629622"/>
                </a:solidFill>
                <a:highlight>
                  <a:srgbClr val="F3FFE5"/>
                </a:highlight>
              </a:rPr>
              <a:t>Phase 1 </a:t>
            </a:r>
            <a:r>
              <a:rPr lang="en-CA" sz="2200" dirty="0">
                <a:solidFill>
                  <a:schemeClr val="tx1"/>
                </a:solidFill>
              </a:rPr>
              <a:t>development must be completed by </a:t>
            </a:r>
            <a:r>
              <a:rPr lang="en-CA" sz="2200" b="1" dirty="0">
                <a:solidFill>
                  <a:schemeClr val="tx1"/>
                </a:solidFill>
              </a:rPr>
              <a:t>March 31, 2023</a:t>
            </a:r>
            <a:br>
              <a:rPr lang="en-CA" sz="2200" dirty="0">
                <a:solidFill>
                  <a:schemeClr val="tx1"/>
                </a:solidFill>
              </a:rPr>
            </a:br>
            <a:br>
              <a:rPr lang="en-CA" sz="2200" dirty="0">
                <a:solidFill>
                  <a:schemeClr val="tx1"/>
                </a:solidFill>
              </a:rPr>
            </a:br>
            <a:r>
              <a:rPr lang="en-CA" sz="2200" dirty="0">
                <a:solidFill>
                  <a:schemeClr val="tx1"/>
                </a:solidFill>
              </a:rPr>
              <a:t>New resources will be posted on a provincial repository.</a:t>
            </a:r>
          </a:p>
        </p:txBody>
      </p:sp>
      <p:sp>
        <p:nvSpPr>
          <p:cNvPr id="3" name="Rectangle 2">
            <a:extLst>
              <a:ext uri="{FF2B5EF4-FFF2-40B4-BE49-F238E27FC236}">
                <a16:creationId xmlns:a16="http://schemas.microsoft.com/office/drawing/2014/main" id="{989FF59A-3109-2960-8FCB-B2C5479527F5}"/>
              </a:ext>
            </a:extLst>
          </p:cNvPr>
          <p:cNvSpPr/>
          <p:nvPr/>
        </p:nvSpPr>
        <p:spPr>
          <a:xfrm>
            <a:off x="6119121" y="719080"/>
            <a:ext cx="5114334" cy="1033874"/>
          </a:xfrm>
          <a:prstGeom prst="rect">
            <a:avLst/>
          </a:prstGeom>
          <a:solidFill>
            <a:srgbClr val="F3FFE5"/>
          </a:solidFill>
          <a:ln w="12700" cap="flat" cmpd="sng" algn="ctr">
            <a:noFill/>
            <a:prstDash val="solid"/>
            <a:miter lim="800000"/>
          </a:ln>
          <a:effectLst/>
        </p:spPr>
        <p:txBody>
          <a:bodyPr rtlCol="0" anchor="ctr"/>
          <a:lstStyle/>
          <a:p>
            <a:pPr marL="708025">
              <a:buClrTx/>
              <a:defRPr/>
            </a:pPr>
            <a:r>
              <a:rPr lang="en-US" sz="2400" dirty="0">
                <a:latin typeface="Calibri" panose="020F0502020204030204" pitchFamily="34" charset="0"/>
                <a:ea typeface="+mn-ea"/>
                <a:cs typeface="Calibri" panose="020F0502020204030204" pitchFamily="34" charset="0"/>
              </a:rPr>
              <a:t>    </a:t>
            </a:r>
            <a:r>
              <a:rPr lang="en-CA" sz="2400" dirty="0">
                <a:latin typeface="Calibri" panose="020F0502020204030204" pitchFamily="34" charset="0"/>
                <a:ea typeface="+mn-ea"/>
                <a:cs typeface="Calibri" panose="020F0502020204030204" pitchFamily="34" charset="0"/>
              </a:rPr>
              <a:t>Expanding and Enhancing </a:t>
            </a:r>
          </a:p>
          <a:p>
            <a:pPr marL="708025">
              <a:buClrTx/>
              <a:defRPr/>
            </a:pPr>
            <a:r>
              <a:rPr lang="en-CA" sz="2400" dirty="0">
                <a:latin typeface="Calibri" panose="020F0502020204030204" pitchFamily="34" charset="0"/>
                <a:ea typeface="+mn-ea"/>
                <a:cs typeface="Calibri" panose="020F0502020204030204" pitchFamily="34" charset="0"/>
              </a:rPr>
              <a:t>               Digital Delivery</a:t>
            </a:r>
          </a:p>
        </p:txBody>
      </p:sp>
      <p:sp>
        <p:nvSpPr>
          <p:cNvPr id="5" name="Rectangle 4">
            <a:extLst>
              <a:ext uri="{FF2B5EF4-FFF2-40B4-BE49-F238E27FC236}">
                <a16:creationId xmlns:a16="http://schemas.microsoft.com/office/drawing/2014/main" id="{94DCBD16-BD75-6689-5C15-B0CC90EC44C8}"/>
              </a:ext>
            </a:extLst>
          </p:cNvPr>
          <p:cNvSpPr/>
          <p:nvPr/>
        </p:nvSpPr>
        <p:spPr>
          <a:xfrm>
            <a:off x="6095999" y="2119686"/>
            <a:ext cx="5160580" cy="1039151"/>
          </a:xfrm>
          <a:prstGeom prst="rect">
            <a:avLst/>
          </a:prstGeom>
          <a:solidFill>
            <a:schemeClr val="accent6">
              <a:lumMod val="40000"/>
              <a:lumOff val="60000"/>
            </a:schemeClr>
          </a:solidFill>
          <a:ln w="12700" cap="flat" cmpd="sng" algn="ctr">
            <a:noFill/>
            <a:prstDash val="solid"/>
            <a:miter lim="800000"/>
          </a:ln>
          <a:effectLst/>
        </p:spPr>
        <p:txBody>
          <a:bodyPr rtlCol="0" anchor="ctr"/>
          <a:lstStyle/>
          <a:p>
            <a:pPr marL="708025">
              <a:buClrTx/>
              <a:defRPr/>
            </a:pPr>
            <a:r>
              <a:rPr lang="en-CA" sz="2400" dirty="0">
                <a:latin typeface="Calibri" panose="020F0502020204030204" pitchFamily="34" charset="0"/>
                <a:ea typeface="+mn-ea"/>
                <a:cs typeface="Calibri" panose="020F0502020204030204" pitchFamily="34" charset="0"/>
              </a:rPr>
              <a:t>     Supporting Apprentices</a:t>
            </a:r>
          </a:p>
        </p:txBody>
      </p:sp>
      <p:sp>
        <p:nvSpPr>
          <p:cNvPr id="7" name="Rectangle 6">
            <a:extLst>
              <a:ext uri="{FF2B5EF4-FFF2-40B4-BE49-F238E27FC236}">
                <a16:creationId xmlns:a16="http://schemas.microsoft.com/office/drawing/2014/main" id="{ADA2B660-2F3C-3F87-25C0-7004422B690E}"/>
              </a:ext>
            </a:extLst>
          </p:cNvPr>
          <p:cNvSpPr/>
          <p:nvPr/>
        </p:nvSpPr>
        <p:spPr>
          <a:xfrm>
            <a:off x="6119121" y="3429000"/>
            <a:ext cx="5160580" cy="976891"/>
          </a:xfrm>
          <a:prstGeom prst="rect">
            <a:avLst/>
          </a:prstGeom>
          <a:solidFill>
            <a:schemeClr val="accent6">
              <a:lumMod val="60000"/>
              <a:lumOff val="40000"/>
            </a:schemeClr>
          </a:solidFill>
          <a:ln w="12700" cap="flat" cmpd="sng" algn="ctr">
            <a:noFill/>
            <a:prstDash val="solid"/>
            <a:miter lim="800000"/>
          </a:ln>
          <a:effectLst/>
        </p:spPr>
        <p:txBody>
          <a:bodyPr rtlCol="0" anchor="ctr"/>
          <a:lstStyle/>
          <a:p>
            <a:pPr marL="708025">
              <a:buClrTx/>
              <a:defRPr/>
            </a:pPr>
            <a:r>
              <a:rPr lang="en-US" sz="2400" dirty="0">
                <a:latin typeface="Calibri" panose="020F0502020204030204" pitchFamily="34" charset="0"/>
                <a:ea typeface="+mn-ea"/>
                <a:cs typeface="Calibri" panose="020F0502020204030204" pitchFamily="34" charset="0"/>
              </a:rPr>
              <a:t>                Supporting  </a:t>
            </a:r>
          </a:p>
          <a:p>
            <a:pPr marL="708025">
              <a:buClrTx/>
              <a:defRPr/>
            </a:pPr>
            <a:r>
              <a:rPr lang="en-US" sz="2400" dirty="0">
                <a:latin typeface="Calibri" panose="020F0502020204030204" pitchFamily="34" charset="0"/>
                <a:ea typeface="+mn-ea"/>
                <a:cs typeface="Calibri" panose="020F0502020204030204" pitchFamily="34" charset="0"/>
              </a:rPr>
              <a:t>  Underrepresented Groups</a:t>
            </a:r>
            <a:endParaRPr lang="en-CA" sz="2400" dirty="0">
              <a:latin typeface="Calibri" panose="020F0502020204030204" pitchFamily="34" charset="0"/>
              <a:ea typeface="+mn-ea"/>
              <a:cs typeface="Calibri" panose="020F0502020204030204" pitchFamily="34" charset="0"/>
            </a:endParaRPr>
          </a:p>
        </p:txBody>
      </p:sp>
      <p:sp>
        <p:nvSpPr>
          <p:cNvPr id="8" name="Rectangle 7">
            <a:extLst>
              <a:ext uri="{FF2B5EF4-FFF2-40B4-BE49-F238E27FC236}">
                <a16:creationId xmlns:a16="http://schemas.microsoft.com/office/drawing/2014/main" id="{7ED92B11-4C21-7C60-BF6F-3FF99CDBDB8B}"/>
              </a:ext>
            </a:extLst>
          </p:cNvPr>
          <p:cNvSpPr/>
          <p:nvPr/>
        </p:nvSpPr>
        <p:spPr>
          <a:xfrm>
            <a:off x="6096000" y="4854332"/>
            <a:ext cx="5160579" cy="976891"/>
          </a:xfrm>
          <a:prstGeom prst="rect">
            <a:avLst/>
          </a:prstGeom>
          <a:solidFill>
            <a:srgbClr val="71B30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dirty="0">
                <a:latin typeface="Calibri" panose="020F0502020204030204" pitchFamily="34" charset="0"/>
                <a:ea typeface="+mn-ea"/>
                <a:cs typeface="Calibri" panose="020F0502020204030204" pitchFamily="34" charset="0"/>
              </a:rPr>
              <a:t>Workplace Delivery</a:t>
            </a:r>
          </a:p>
        </p:txBody>
      </p:sp>
    </p:spTree>
    <p:extLst>
      <p:ext uri="{BB962C8B-B14F-4D97-AF65-F5344CB8AC3E}">
        <p14:creationId xmlns:p14="http://schemas.microsoft.com/office/powerpoint/2010/main" val="1075164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2"/>
          <p:cNvSpPr txBox="1">
            <a:spLocks noGrp="1"/>
          </p:cNvSpPr>
          <p:nvPr>
            <p:ph type="title"/>
          </p:nvPr>
        </p:nvSpPr>
        <p:spPr>
          <a:xfrm>
            <a:off x="799012" y="416459"/>
            <a:ext cx="10515600" cy="9613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CA" dirty="0">
                <a:solidFill>
                  <a:srgbClr val="C00000"/>
                </a:solidFill>
              </a:rPr>
              <a:t>About Pop Up PD for Literacy Educators</a:t>
            </a:r>
            <a:endParaRPr dirty="0">
              <a:solidFill>
                <a:srgbClr val="C00000"/>
              </a:solidFill>
            </a:endParaRPr>
          </a:p>
        </p:txBody>
      </p:sp>
      <p:sp>
        <p:nvSpPr>
          <p:cNvPr id="67" name="Google Shape;67;p2"/>
          <p:cNvSpPr txBox="1"/>
          <p:nvPr/>
        </p:nvSpPr>
        <p:spPr>
          <a:xfrm>
            <a:off x="799013" y="1569174"/>
            <a:ext cx="10333586" cy="3748678"/>
          </a:xfrm>
          <a:prstGeom prst="rect">
            <a:avLst/>
          </a:prstGeom>
          <a:noFill/>
          <a:ln>
            <a:noFill/>
          </a:ln>
        </p:spPr>
        <p:txBody>
          <a:bodyPr spcFirstLastPara="1" wrap="square" lIns="91425" tIns="45700" rIns="91425" bIns="45700" anchor="t" anchorCtr="0">
            <a:spAutoFit/>
          </a:bodyPr>
          <a:lstStyle/>
          <a:p>
            <a:pPr marL="285750" marR="0" lvl="0" indent="-285750" algn="l" rtl="0">
              <a:lnSpc>
                <a:spcPct val="9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free webinar series developed by Ontario’s LBS Regional Networks &amp; the Provincial Support Organizations for Literacy</a:t>
            </a:r>
            <a:endParaRPr sz="2400" b="0" i="0" u="none" strike="noStrike" cap="none" dirty="0">
              <a:solidFill>
                <a:srgbClr val="000000"/>
              </a:solidFill>
              <a:latin typeface="Calibri"/>
              <a:ea typeface="Calibri"/>
              <a:cs typeface="Calibri"/>
              <a:sym typeface="Calibri"/>
            </a:endParaRPr>
          </a:p>
          <a:p>
            <a:pPr marL="285750" marR="0" lvl="0" indent="-133350" algn="l" rtl="0">
              <a:lnSpc>
                <a:spcPct val="90000"/>
              </a:lnSpc>
              <a:spcBef>
                <a:spcPts val="0"/>
              </a:spcBef>
              <a:spcAft>
                <a:spcPts val="0"/>
              </a:spcAft>
              <a:buClr>
                <a:schemeClr val="dk1"/>
              </a:buClr>
              <a:buSzPts val="2400"/>
              <a:buFont typeface="Arial"/>
              <a:buNone/>
            </a:pPr>
            <a:endParaRPr sz="1800" b="0" i="0" u="none" strike="noStrike" cap="none" dirty="0">
              <a:solidFill>
                <a:schemeClr val="dk1"/>
              </a:solidFill>
              <a:latin typeface="Calibri"/>
              <a:ea typeface="Calibri"/>
              <a:cs typeface="Calibri"/>
              <a:sym typeface="Calibri"/>
            </a:endParaRPr>
          </a:p>
          <a:p>
            <a:pPr marL="285750" marR="0" lvl="0" indent="-285750" algn="l" rtl="0">
              <a:lnSpc>
                <a:spcPct val="9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supports LBS practitioners with presentations on topics important to them</a:t>
            </a:r>
            <a:endParaRPr sz="2400" b="0" i="0" u="none" strike="noStrike" cap="none" dirty="0">
              <a:solidFill>
                <a:srgbClr val="000000"/>
              </a:solidFill>
              <a:latin typeface="Calibri"/>
              <a:ea typeface="Calibri"/>
              <a:cs typeface="Calibri"/>
              <a:sym typeface="Calibri"/>
            </a:endParaRPr>
          </a:p>
          <a:p>
            <a:pPr marL="285750" marR="0" lvl="0" indent="-133350" algn="l" rtl="0">
              <a:lnSpc>
                <a:spcPct val="90000"/>
              </a:lnSpc>
              <a:spcBef>
                <a:spcPts val="0"/>
              </a:spcBef>
              <a:spcAft>
                <a:spcPts val="0"/>
              </a:spcAft>
              <a:buClr>
                <a:schemeClr val="dk1"/>
              </a:buClr>
              <a:buSzPts val="2400"/>
              <a:buFont typeface="Arial"/>
              <a:buNone/>
            </a:pPr>
            <a:endParaRPr sz="1800" b="0" i="0" u="none" strike="noStrike" cap="none" dirty="0">
              <a:solidFill>
                <a:schemeClr val="dk1"/>
              </a:solidFill>
              <a:latin typeface="Calibri"/>
              <a:ea typeface="Calibri"/>
              <a:cs typeface="Calibri"/>
              <a:sym typeface="Calibri"/>
            </a:endParaRPr>
          </a:p>
          <a:p>
            <a:pPr marL="285750" marR="0" lvl="0" indent="-285750" algn="l" rtl="0">
              <a:lnSpc>
                <a:spcPct val="9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English language webinars presented for LBS practitioners annually since   2015-2016; French language transcriptions coming soon! </a:t>
            </a:r>
            <a:endParaRPr sz="2400" b="0" i="0" u="none" strike="noStrike" cap="none" dirty="0">
              <a:solidFill>
                <a:schemeClr val="dk1"/>
              </a:solidFill>
              <a:latin typeface="Calibri"/>
              <a:ea typeface="Calibri"/>
              <a:cs typeface="Calibri"/>
              <a:sym typeface="Calibri"/>
            </a:endParaRPr>
          </a:p>
          <a:p>
            <a:pPr marL="285750" marR="0" lvl="0" indent="-133350" algn="l" rtl="0">
              <a:lnSpc>
                <a:spcPct val="90000"/>
              </a:lnSpc>
              <a:spcBef>
                <a:spcPts val="0"/>
              </a:spcBef>
              <a:spcAft>
                <a:spcPts val="0"/>
              </a:spcAft>
              <a:buClr>
                <a:schemeClr val="dk1"/>
              </a:buClr>
              <a:buSzPts val="2400"/>
              <a:buFont typeface="Arial"/>
              <a:buNone/>
            </a:pPr>
            <a:endParaRPr sz="1800" b="0" i="0" u="none" strike="noStrike" cap="none" dirty="0">
              <a:solidFill>
                <a:schemeClr val="dk1"/>
              </a:solidFill>
              <a:latin typeface="Calibri"/>
              <a:ea typeface="Calibri"/>
              <a:cs typeface="Calibri"/>
              <a:sym typeface="Calibri"/>
            </a:endParaRPr>
          </a:p>
          <a:p>
            <a:pPr marL="285750" marR="0" lvl="0" indent="-285750" algn="l" rtl="0">
              <a:lnSpc>
                <a:spcPct val="90000"/>
              </a:lnSpc>
              <a:spcBef>
                <a:spcPts val="0"/>
              </a:spcBef>
              <a:spcAft>
                <a:spcPts val="0"/>
              </a:spcAft>
              <a:buClr>
                <a:schemeClr val="dk1"/>
              </a:buClr>
              <a:buSzPts val="2400"/>
              <a:buFont typeface="Arial"/>
              <a:buChar char="•"/>
            </a:pPr>
            <a:r>
              <a:rPr lang="en-CA" sz="2400" b="1" i="0" u="none" strike="noStrike" cap="none" dirty="0">
                <a:solidFill>
                  <a:schemeClr val="dk1"/>
                </a:solidFill>
                <a:latin typeface="Calibri"/>
                <a:ea typeface="Calibri"/>
                <a:cs typeface="Calibri"/>
                <a:sym typeface="Calibri"/>
              </a:rPr>
              <a:t>all</a:t>
            </a:r>
            <a:r>
              <a:rPr lang="en-CA" sz="2400" b="0" i="0" u="none" strike="noStrike" cap="none" dirty="0">
                <a:solidFill>
                  <a:schemeClr val="dk1"/>
                </a:solidFill>
                <a:latin typeface="Calibri"/>
                <a:ea typeface="Calibri"/>
                <a:cs typeface="Calibri"/>
                <a:sym typeface="Calibri"/>
              </a:rPr>
              <a:t> webinar presentations, recording links &amp; transcripts here:  </a:t>
            </a:r>
            <a:endParaRPr sz="2400" b="0" i="0" u="none" strike="noStrike" cap="none" dirty="0">
              <a:solidFill>
                <a:schemeClr val="dk1"/>
              </a:solidFill>
              <a:latin typeface="Calibri"/>
              <a:ea typeface="Calibri"/>
              <a:cs typeface="Calibri"/>
              <a:sym typeface="Calibri"/>
            </a:endParaRPr>
          </a:p>
          <a:p>
            <a:pPr marL="457200" marR="0" lvl="1" indent="0" algn="l" rtl="0">
              <a:lnSpc>
                <a:spcPct val="90000"/>
              </a:lnSpc>
              <a:spcBef>
                <a:spcPts val="0"/>
              </a:spcBef>
              <a:spcAft>
                <a:spcPts val="0"/>
              </a:spcAft>
              <a:buClr>
                <a:srgbClr val="000000"/>
              </a:buClr>
              <a:buSzPts val="2400"/>
              <a:buFont typeface="Arial"/>
              <a:buNone/>
            </a:pPr>
            <a:r>
              <a:rPr lang="en-CA" sz="24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Pop Up PD Resources for LBS Educators</a:t>
            </a:r>
            <a:endParaRPr sz="2400" b="0" i="0" u="none" strike="noStrike" cap="none"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800"/>
              <a:buFont typeface="Arial"/>
              <a:buNone/>
            </a:pPr>
            <a:r>
              <a:rPr lang="en-CA" sz="1800" b="0" i="0" u="none" strike="noStrike" cap="none" dirty="0">
                <a:solidFill>
                  <a:schemeClr val="dk1"/>
                </a:solidFill>
                <a:latin typeface="Calibri"/>
                <a:ea typeface="Calibri"/>
                <a:cs typeface="Calibri"/>
                <a:sym typeface="Calibri"/>
              </a:rPr>
              <a:t>	</a:t>
            </a:r>
            <a:endParaRPr sz="1800" b="0" i="0" u="none" strike="noStrike" cap="none" dirty="0">
              <a:solidFill>
                <a:schemeClr val="dk1"/>
              </a:solidFill>
              <a:latin typeface="Calibri"/>
              <a:ea typeface="Calibri"/>
              <a:cs typeface="Calibri"/>
              <a:sym typeface="Calibri"/>
            </a:endParaRPr>
          </a:p>
          <a:p>
            <a:pPr marL="285750" marR="0" lvl="0" indent="-285750" algn="l" rtl="0">
              <a:lnSpc>
                <a:spcPct val="9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webinar topic ideas welcome at:  </a:t>
            </a:r>
            <a:r>
              <a:rPr lang="en-CA" sz="24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e-channel@contactnorth.ca</a:t>
            </a:r>
            <a:r>
              <a:rPr lang="en-CA" sz="2400" b="0" i="0" u="none" strike="noStrike" cap="none" dirty="0">
                <a:solidFill>
                  <a:schemeClr val="dk1"/>
                </a:solidFill>
                <a:latin typeface="Calibri"/>
                <a:ea typeface="Calibri"/>
                <a:cs typeface="Calibri"/>
                <a:sym typeface="Calibri"/>
              </a:rPr>
              <a:t> </a:t>
            </a:r>
            <a:endParaRPr sz="24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7A65B501-5304-EEA2-1EEE-65AF5B256CD9}"/>
              </a:ext>
            </a:extLst>
          </p:cNvPr>
          <p:cNvGraphicFramePr>
            <a:graphicFrameLocks noChangeAspect="1"/>
          </p:cNvGraphicFramePr>
          <p:nvPr>
            <p:extLst>
              <p:ext uri="{D42A27DB-BD31-4B8C-83A1-F6EECF244321}">
                <p14:modId xmlns:p14="http://schemas.microsoft.com/office/powerpoint/2010/main" val="1511514389"/>
              </p:ext>
            </p:extLst>
          </p:nvPr>
        </p:nvGraphicFramePr>
        <p:xfrm>
          <a:off x="1453444" y="527858"/>
          <a:ext cx="9565076" cy="5452573"/>
        </p:xfrm>
        <a:graphic>
          <a:graphicData uri="http://schemas.openxmlformats.org/presentationml/2006/ole">
            <mc:AlternateContent xmlns:mc="http://schemas.openxmlformats.org/markup-compatibility/2006">
              <mc:Choice xmlns:v="urn:schemas-microsoft-com:vml" Requires="v">
                <p:oleObj name="Document" r:id="rId3" imgW="8226259" imgH="4688955" progId="Word.Document.12">
                  <p:embed/>
                </p:oleObj>
              </mc:Choice>
              <mc:Fallback>
                <p:oleObj name="Document" r:id="rId3" imgW="8226259" imgH="4688955" progId="Word.Document.12">
                  <p:embed/>
                  <p:pic>
                    <p:nvPicPr>
                      <p:cNvPr id="0" name=""/>
                      <p:cNvPicPr/>
                      <p:nvPr/>
                    </p:nvPicPr>
                    <p:blipFill>
                      <a:blip r:embed="rId4"/>
                      <a:stretch>
                        <a:fillRect/>
                      </a:stretch>
                    </p:blipFill>
                    <p:spPr>
                      <a:xfrm>
                        <a:off x="1453444" y="527858"/>
                        <a:ext cx="9565076" cy="5452573"/>
                      </a:xfrm>
                      <a:prstGeom prst="rect">
                        <a:avLst/>
                      </a:prstGeom>
                    </p:spPr>
                  </p:pic>
                </p:oleObj>
              </mc:Fallback>
            </mc:AlternateContent>
          </a:graphicData>
        </a:graphic>
      </p:graphicFrame>
    </p:spTree>
    <p:extLst>
      <p:ext uri="{BB962C8B-B14F-4D97-AF65-F5344CB8AC3E}">
        <p14:creationId xmlns:p14="http://schemas.microsoft.com/office/powerpoint/2010/main" val="3771216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12477770-2236-9E9C-4B84-5CD5734AB064}"/>
              </a:ext>
            </a:extLst>
          </p:cNvPr>
          <p:cNvGraphicFramePr>
            <a:graphicFrameLocks noChangeAspect="1"/>
          </p:cNvGraphicFramePr>
          <p:nvPr>
            <p:extLst>
              <p:ext uri="{D42A27DB-BD31-4B8C-83A1-F6EECF244321}">
                <p14:modId xmlns:p14="http://schemas.microsoft.com/office/powerpoint/2010/main" val="2058019116"/>
              </p:ext>
            </p:extLst>
          </p:nvPr>
        </p:nvGraphicFramePr>
        <p:xfrm>
          <a:off x="2223815" y="365815"/>
          <a:ext cx="8679618" cy="5773737"/>
        </p:xfrm>
        <a:graphic>
          <a:graphicData uri="http://schemas.openxmlformats.org/presentationml/2006/ole">
            <mc:AlternateContent xmlns:mc="http://schemas.openxmlformats.org/markup-compatibility/2006">
              <mc:Choice xmlns:v="urn:schemas-microsoft-com:vml" Requires="v">
                <p:oleObj name="Document" r:id="rId3" imgW="8226259" imgH="5773049" progId="Word.Document.12">
                  <p:embed/>
                </p:oleObj>
              </mc:Choice>
              <mc:Fallback>
                <p:oleObj name="Document" r:id="rId3" imgW="8226259" imgH="5773049" progId="Word.Document.12">
                  <p:embed/>
                  <p:pic>
                    <p:nvPicPr>
                      <p:cNvPr id="0" name=""/>
                      <p:cNvPicPr/>
                      <p:nvPr/>
                    </p:nvPicPr>
                    <p:blipFill>
                      <a:blip r:embed="rId4"/>
                      <a:stretch>
                        <a:fillRect/>
                      </a:stretch>
                    </p:blipFill>
                    <p:spPr>
                      <a:xfrm>
                        <a:off x="2223815" y="365815"/>
                        <a:ext cx="8679618" cy="5773737"/>
                      </a:xfrm>
                      <a:prstGeom prst="rect">
                        <a:avLst/>
                      </a:prstGeom>
                    </p:spPr>
                  </p:pic>
                </p:oleObj>
              </mc:Fallback>
            </mc:AlternateContent>
          </a:graphicData>
        </a:graphic>
      </p:graphicFrame>
    </p:spTree>
    <p:extLst>
      <p:ext uri="{BB962C8B-B14F-4D97-AF65-F5344CB8AC3E}">
        <p14:creationId xmlns:p14="http://schemas.microsoft.com/office/powerpoint/2010/main" val="1369784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2D878C30-3ED8-6B64-921E-B2390B44ED3C}"/>
              </a:ext>
            </a:extLst>
          </p:cNvPr>
          <p:cNvGraphicFramePr>
            <a:graphicFrameLocks noChangeAspect="1"/>
          </p:cNvGraphicFramePr>
          <p:nvPr>
            <p:extLst>
              <p:ext uri="{D42A27DB-BD31-4B8C-83A1-F6EECF244321}">
                <p14:modId xmlns:p14="http://schemas.microsoft.com/office/powerpoint/2010/main" val="2077241500"/>
              </p:ext>
            </p:extLst>
          </p:nvPr>
        </p:nvGraphicFramePr>
        <p:xfrm>
          <a:off x="1641634" y="462280"/>
          <a:ext cx="8908732" cy="5537200"/>
        </p:xfrm>
        <a:graphic>
          <a:graphicData uri="http://schemas.openxmlformats.org/presentationml/2006/ole">
            <mc:AlternateContent xmlns:mc="http://schemas.openxmlformats.org/markup-compatibility/2006">
              <mc:Choice xmlns:v="urn:schemas-microsoft-com:vml" Requires="v">
                <p:oleObj name="Document" r:id="rId3" imgW="8226259" imgH="5537392" progId="Word.Document.12">
                  <p:embed/>
                </p:oleObj>
              </mc:Choice>
              <mc:Fallback>
                <p:oleObj name="Document" r:id="rId3" imgW="8226259" imgH="5537392" progId="Word.Document.12">
                  <p:embed/>
                  <p:pic>
                    <p:nvPicPr>
                      <p:cNvPr id="0" name=""/>
                      <p:cNvPicPr/>
                      <p:nvPr/>
                    </p:nvPicPr>
                    <p:blipFill>
                      <a:blip r:embed="rId4"/>
                      <a:stretch>
                        <a:fillRect/>
                      </a:stretch>
                    </p:blipFill>
                    <p:spPr>
                      <a:xfrm>
                        <a:off x="1641634" y="462280"/>
                        <a:ext cx="8908732" cy="5537200"/>
                      </a:xfrm>
                      <a:prstGeom prst="rect">
                        <a:avLst/>
                      </a:prstGeom>
                    </p:spPr>
                  </p:pic>
                </p:oleObj>
              </mc:Fallback>
            </mc:AlternateContent>
          </a:graphicData>
        </a:graphic>
      </p:graphicFrame>
    </p:spTree>
    <p:extLst>
      <p:ext uri="{BB962C8B-B14F-4D97-AF65-F5344CB8AC3E}">
        <p14:creationId xmlns:p14="http://schemas.microsoft.com/office/powerpoint/2010/main" val="3238607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2B707572-66EB-E54A-FF37-6F76285479D6}"/>
              </a:ext>
            </a:extLst>
          </p:cNvPr>
          <p:cNvGraphicFramePr>
            <a:graphicFrameLocks noChangeAspect="1"/>
          </p:cNvGraphicFramePr>
          <p:nvPr>
            <p:extLst>
              <p:ext uri="{D42A27DB-BD31-4B8C-83A1-F6EECF244321}">
                <p14:modId xmlns:p14="http://schemas.microsoft.com/office/powerpoint/2010/main" val="3584074373"/>
              </p:ext>
            </p:extLst>
          </p:nvPr>
        </p:nvGraphicFramePr>
        <p:xfrm>
          <a:off x="1601788" y="721360"/>
          <a:ext cx="9078904" cy="4733925"/>
        </p:xfrm>
        <a:graphic>
          <a:graphicData uri="http://schemas.openxmlformats.org/presentationml/2006/ole">
            <mc:AlternateContent xmlns:mc="http://schemas.openxmlformats.org/markup-compatibility/2006">
              <mc:Choice xmlns:v="urn:schemas-microsoft-com:vml" Requires="v">
                <p:oleObj name="Document" r:id="rId3" imgW="8226259" imgH="4289819" progId="Word.Document.12">
                  <p:embed/>
                </p:oleObj>
              </mc:Choice>
              <mc:Fallback>
                <p:oleObj name="Document" r:id="rId3" imgW="8226259" imgH="4289819" progId="Word.Document.12">
                  <p:embed/>
                  <p:pic>
                    <p:nvPicPr>
                      <p:cNvPr id="0" name=""/>
                      <p:cNvPicPr/>
                      <p:nvPr/>
                    </p:nvPicPr>
                    <p:blipFill>
                      <a:blip r:embed="rId4"/>
                      <a:stretch>
                        <a:fillRect/>
                      </a:stretch>
                    </p:blipFill>
                    <p:spPr>
                      <a:xfrm>
                        <a:off x="1601788" y="721360"/>
                        <a:ext cx="9078904" cy="4733925"/>
                      </a:xfrm>
                      <a:prstGeom prst="rect">
                        <a:avLst/>
                      </a:prstGeom>
                    </p:spPr>
                  </p:pic>
                </p:oleObj>
              </mc:Fallback>
            </mc:AlternateContent>
          </a:graphicData>
        </a:graphic>
      </p:graphicFrame>
    </p:spTree>
    <p:extLst>
      <p:ext uri="{BB962C8B-B14F-4D97-AF65-F5344CB8AC3E}">
        <p14:creationId xmlns:p14="http://schemas.microsoft.com/office/powerpoint/2010/main" val="3206642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A1F6-CB81-2D43-B06B-532F108A290F}"/>
              </a:ext>
            </a:extLst>
          </p:cNvPr>
          <p:cNvSpPr>
            <a:spLocks noGrp="1"/>
          </p:cNvSpPr>
          <p:nvPr>
            <p:ph type="title"/>
          </p:nvPr>
        </p:nvSpPr>
        <p:spPr>
          <a:xfrm>
            <a:off x="1429407" y="1996412"/>
            <a:ext cx="3205656" cy="2572933"/>
          </a:xfrm>
        </p:spPr>
        <p:txBody>
          <a:bodyPr>
            <a:noAutofit/>
          </a:bodyPr>
          <a:lstStyle/>
          <a:p>
            <a:r>
              <a:rPr lang="en-CA" sz="2400" dirty="0">
                <a:solidFill>
                  <a:schemeClr val="tx1"/>
                </a:solidFill>
              </a:rPr>
              <a:t>The  16</a:t>
            </a:r>
            <a:r>
              <a:rPr lang="en-CA" sz="2400" b="1" dirty="0">
                <a:solidFill>
                  <a:schemeClr val="tx1"/>
                </a:solidFill>
              </a:rPr>
              <a:t> LBS regional networks </a:t>
            </a:r>
            <a:r>
              <a:rPr lang="en-CA" sz="2400" dirty="0">
                <a:solidFill>
                  <a:schemeClr val="tx1"/>
                </a:solidFill>
              </a:rPr>
              <a:t>received funding in November 2022 to conduct community integration projects under 4 of the 5 SFS themes</a:t>
            </a:r>
            <a:r>
              <a:rPr lang="en-CA" sz="2400" kern="1200" dirty="0">
                <a:solidFill>
                  <a:prstClr val="black"/>
                </a:solidFill>
                <a:latin typeface="Century Gothic" panose="020B0502020202020204" pitchFamily="34" charset="0"/>
                <a:cs typeface="Times New Roman" panose="02020603050405020304" pitchFamily="18" charset="0"/>
              </a:rPr>
              <a:t>:</a:t>
            </a:r>
            <a:endParaRPr lang="en-CA" sz="2400" dirty="0">
              <a:solidFill>
                <a:schemeClr val="tx1"/>
              </a:solidFill>
            </a:endParaRPr>
          </a:p>
        </p:txBody>
      </p:sp>
      <p:sp>
        <p:nvSpPr>
          <p:cNvPr id="3" name="Rectangle 2">
            <a:extLst>
              <a:ext uri="{FF2B5EF4-FFF2-40B4-BE49-F238E27FC236}">
                <a16:creationId xmlns:a16="http://schemas.microsoft.com/office/drawing/2014/main" id="{989FF59A-3109-2960-8FCB-B2C5479527F5}"/>
              </a:ext>
            </a:extLst>
          </p:cNvPr>
          <p:cNvSpPr/>
          <p:nvPr/>
        </p:nvSpPr>
        <p:spPr>
          <a:xfrm>
            <a:off x="6119121" y="585208"/>
            <a:ext cx="5114334" cy="1033874"/>
          </a:xfrm>
          <a:prstGeom prst="rect">
            <a:avLst/>
          </a:prstGeom>
          <a:solidFill>
            <a:srgbClr val="F3FFE5"/>
          </a:solidFill>
          <a:ln w="12700" cap="flat" cmpd="sng" algn="ctr">
            <a:noFill/>
            <a:prstDash val="solid"/>
            <a:miter lim="800000"/>
          </a:ln>
          <a:effectLst/>
        </p:spPr>
        <p:txBody>
          <a:bodyPr rtlCol="0" anchor="ctr"/>
          <a:lstStyle/>
          <a:p>
            <a:pPr marL="708025" marR="0" lvl="0" indent="0" defTabSz="914400" rtl="0" eaLnBrk="1" fontAlgn="auto" latinLnBrk="0" hangingPunct="1">
              <a:lnSpc>
                <a:spcPct val="100000"/>
              </a:lnSpc>
              <a:spcBef>
                <a:spcPts val="0"/>
              </a:spcBef>
              <a:spcAft>
                <a:spcPts val="0"/>
              </a:spcAft>
              <a:buClrTx/>
              <a:buSzTx/>
              <a:buFontTx/>
              <a:buNone/>
              <a:tabLst/>
              <a:defRPr/>
            </a:pPr>
            <a:r>
              <a:rPr lang="en-US" sz="2400" dirty="0">
                <a:latin typeface="Calibri" panose="020F0502020204030204" pitchFamily="34" charset="0"/>
                <a:ea typeface="+mn-ea"/>
                <a:cs typeface="Calibri" panose="020F0502020204030204" pitchFamily="34" charset="0"/>
              </a:rPr>
              <a:t>   	       Integration of LBS </a:t>
            </a:r>
          </a:p>
          <a:p>
            <a:pPr marL="708025" marR="0" lvl="0" indent="0" defTabSz="914400" rtl="0" eaLnBrk="1" fontAlgn="auto" latinLnBrk="0" hangingPunct="1">
              <a:lnSpc>
                <a:spcPct val="100000"/>
              </a:lnSpc>
              <a:spcBef>
                <a:spcPts val="0"/>
              </a:spcBef>
              <a:spcAft>
                <a:spcPts val="0"/>
              </a:spcAft>
              <a:buClrTx/>
              <a:buSzTx/>
              <a:buFontTx/>
              <a:buNone/>
              <a:tabLst/>
              <a:defRPr/>
            </a:pPr>
            <a:r>
              <a:rPr lang="en-US" sz="2400" dirty="0">
                <a:latin typeface="Calibri" panose="020F0502020204030204" pitchFamily="34" charset="0"/>
                <a:ea typeface="+mn-ea"/>
                <a:cs typeface="Calibri" panose="020F0502020204030204" pitchFamily="34" charset="0"/>
              </a:rPr>
              <a:t>  to Support Apprenticeship</a:t>
            </a:r>
            <a:endParaRPr kumimoji="0" lang="en-CA"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Rectangle 5">
            <a:extLst>
              <a:ext uri="{FF2B5EF4-FFF2-40B4-BE49-F238E27FC236}">
                <a16:creationId xmlns:a16="http://schemas.microsoft.com/office/drawing/2014/main" id="{CF55323B-34FB-DA36-310A-48C1C347999C}"/>
              </a:ext>
            </a:extLst>
          </p:cNvPr>
          <p:cNvSpPr/>
          <p:nvPr/>
        </p:nvSpPr>
        <p:spPr>
          <a:xfrm>
            <a:off x="6095999" y="1962535"/>
            <a:ext cx="5114334" cy="976891"/>
          </a:xfrm>
          <a:prstGeom prst="rect">
            <a:avLst/>
          </a:prstGeom>
          <a:solidFill>
            <a:schemeClr val="accent6">
              <a:lumMod val="20000"/>
              <a:lumOff val="80000"/>
            </a:schemeClr>
          </a:solidFill>
          <a:ln w="12700" cap="flat" cmpd="sng" algn="ctr">
            <a:noFill/>
            <a:prstDash val="solid"/>
            <a:miter lim="800000"/>
          </a:ln>
          <a:effectLst/>
        </p:spPr>
        <p:txBody>
          <a:bodyPr rtlCol="0" anchor="ctr"/>
          <a:lstStyle/>
          <a:p>
            <a:pPr marL="708025">
              <a:buClrTx/>
              <a:defRPr/>
            </a:pPr>
            <a:r>
              <a:rPr lang="en-US" sz="2400" dirty="0">
                <a:latin typeface="Calibri" panose="020F0502020204030204" pitchFamily="34" charset="0"/>
                <a:ea typeface="+mn-ea"/>
                <a:cs typeface="Calibri" panose="020F0502020204030204" pitchFamily="34" charset="0"/>
              </a:rPr>
              <a:t>          Integration of LBS </a:t>
            </a:r>
          </a:p>
          <a:p>
            <a:pPr marL="708025">
              <a:buClrTx/>
              <a:defRPr/>
            </a:pPr>
            <a:r>
              <a:rPr lang="en-US" sz="2400" dirty="0">
                <a:latin typeface="Calibri" panose="020F0502020204030204" pitchFamily="34" charset="0"/>
                <a:ea typeface="+mn-ea"/>
                <a:cs typeface="Calibri" panose="020F0502020204030204" pitchFamily="34" charset="0"/>
              </a:rPr>
              <a:t>to Support Better Jobs Ontario</a:t>
            </a:r>
            <a:endParaRPr lang="en-CA" sz="2400" dirty="0">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ADA2B660-2F3C-3F87-25C0-7004422B690E}"/>
              </a:ext>
            </a:extLst>
          </p:cNvPr>
          <p:cNvSpPr/>
          <p:nvPr/>
        </p:nvSpPr>
        <p:spPr>
          <a:xfrm>
            <a:off x="6095999" y="3282879"/>
            <a:ext cx="5160580" cy="976891"/>
          </a:xfrm>
          <a:prstGeom prst="rect">
            <a:avLst/>
          </a:prstGeom>
          <a:solidFill>
            <a:schemeClr val="accent6">
              <a:lumMod val="60000"/>
              <a:lumOff val="40000"/>
            </a:schemeClr>
          </a:solidFill>
          <a:ln w="12700" cap="flat" cmpd="sng" algn="ctr">
            <a:noFill/>
            <a:prstDash val="solid"/>
            <a:miter lim="800000"/>
          </a:ln>
          <a:effectLst/>
        </p:spPr>
        <p:txBody>
          <a:bodyPr rtlCol="0" anchor="ctr"/>
          <a:lstStyle/>
          <a:p>
            <a:pPr marL="708025">
              <a:buClrTx/>
              <a:defRPr/>
            </a:pPr>
            <a:r>
              <a:rPr lang="en-US" sz="2400" dirty="0">
                <a:latin typeface="Calibri" panose="020F0502020204030204" pitchFamily="34" charset="0"/>
                <a:ea typeface="+mn-ea"/>
                <a:cs typeface="Calibri" panose="020F0502020204030204" pitchFamily="34" charset="0"/>
              </a:rPr>
              <a:t>                Services for </a:t>
            </a:r>
          </a:p>
          <a:p>
            <a:pPr marL="708025">
              <a:buClrTx/>
              <a:defRPr/>
            </a:pPr>
            <a:r>
              <a:rPr lang="en-US" sz="2400" dirty="0">
                <a:latin typeface="Calibri" panose="020F0502020204030204" pitchFamily="34" charset="0"/>
                <a:ea typeface="+mn-ea"/>
                <a:cs typeface="Calibri" panose="020F0502020204030204" pitchFamily="34" charset="0"/>
              </a:rPr>
              <a:t>  Underrepresented Groups</a:t>
            </a:r>
            <a:endParaRPr lang="en-CA" sz="2400" dirty="0">
              <a:latin typeface="Calibri" panose="020F0502020204030204" pitchFamily="34" charset="0"/>
              <a:ea typeface="+mn-ea"/>
              <a:cs typeface="Calibri" panose="020F0502020204030204" pitchFamily="34" charset="0"/>
            </a:endParaRPr>
          </a:p>
        </p:txBody>
      </p:sp>
      <p:sp>
        <p:nvSpPr>
          <p:cNvPr id="8" name="Rectangle 7">
            <a:extLst>
              <a:ext uri="{FF2B5EF4-FFF2-40B4-BE49-F238E27FC236}">
                <a16:creationId xmlns:a16="http://schemas.microsoft.com/office/drawing/2014/main" id="{7ED92B11-4C21-7C60-BF6F-3FF99CDBDB8B}"/>
              </a:ext>
            </a:extLst>
          </p:cNvPr>
          <p:cNvSpPr/>
          <p:nvPr/>
        </p:nvSpPr>
        <p:spPr>
          <a:xfrm>
            <a:off x="6095999" y="4603223"/>
            <a:ext cx="5160579" cy="976891"/>
          </a:xfrm>
          <a:prstGeom prst="rect">
            <a:avLst/>
          </a:prstGeom>
          <a:solidFill>
            <a:srgbClr val="71B30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dirty="0">
                <a:latin typeface="Calibri" panose="020F0502020204030204" pitchFamily="34" charset="0"/>
                <a:ea typeface="+mn-ea"/>
                <a:cs typeface="Calibri" panose="020F0502020204030204" pitchFamily="34" charset="0"/>
              </a:rPr>
              <a:t>Workplace Delivery</a:t>
            </a:r>
          </a:p>
        </p:txBody>
      </p:sp>
    </p:spTree>
    <p:extLst>
      <p:ext uri="{BB962C8B-B14F-4D97-AF65-F5344CB8AC3E}">
        <p14:creationId xmlns:p14="http://schemas.microsoft.com/office/powerpoint/2010/main" val="10353562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A1F6-CB81-2D43-B06B-532F108A290F}"/>
              </a:ext>
            </a:extLst>
          </p:cNvPr>
          <p:cNvSpPr>
            <a:spLocks noGrp="1"/>
          </p:cNvSpPr>
          <p:nvPr>
            <p:ph type="title"/>
          </p:nvPr>
        </p:nvSpPr>
        <p:spPr>
          <a:xfrm>
            <a:off x="1088871" y="933069"/>
            <a:ext cx="3205656" cy="4534412"/>
          </a:xfrm>
        </p:spPr>
        <p:txBody>
          <a:bodyPr>
            <a:noAutofit/>
          </a:bodyPr>
          <a:lstStyle/>
          <a:p>
            <a:pPr lvl="0">
              <a:spcAft>
                <a:spcPts val="300"/>
              </a:spcAft>
              <a:defRPr/>
            </a:pPr>
            <a:br>
              <a:rPr lang="en-CA" sz="2200" kern="1200" dirty="0">
                <a:solidFill>
                  <a:prstClr val="black"/>
                </a:solidFill>
                <a:latin typeface="Calibri" panose="020F0502020204030204" pitchFamily="34" charset="0"/>
                <a:ea typeface="Calibri" panose="020F0502020204030204" pitchFamily="34" charset="0"/>
                <a:cs typeface="Calibri" panose="020F0502020204030204" pitchFamily="34" charset="0"/>
              </a:rPr>
            </a:br>
            <a:r>
              <a:rPr lang="en-CA" sz="2200" kern="12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en-CA" sz="2200" kern="1200" dirty="0">
                <a:solidFill>
                  <a:prstClr val="black"/>
                </a:solidFill>
                <a:latin typeface="Calibri" panose="020F0502020204030204" pitchFamily="34" charset="0"/>
                <a:ea typeface="+mn-ea"/>
                <a:cs typeface="Calibri" panose="020F0502020204030204" pitchFamily="34" charset="0"/>
              </a:rPr>
              <a:t>Enhance local planning and coordination to support the integration                              and alignment of LBS services with Apprenticeship”</a:t>
            </a:r>
            <a:br>
              <a:rPr lang="en-CA" sz="2200" kern="1200" dirty="0">
                <a:solidFill>
                  <a:prstClr val="black"/>
                </a:solidFill>
                <a:latin typeface="Calibri" panose="020F0502020204030204" pitchFamily="34" charset="0"/>
                <a:ea typeface="+mn-ea"/>
                <a:cs typeface="Calibri" panose="020F0502020204030204" pitchFamily="34" charset="0"/>
              </a:rPr>
            </a:br>
            <a:br>
              <a:rPr lang="en-CA" sz="2200" kern="1200" dirty="0">
                <a:solidFill>
                  <a:prstClr val="black"/>
                </a:solidFill>
                <a:latin typeface="Calibri" panose="020F0502020204030204" pitchFamily="34" charset="0"/>
                <a:ea typeface="+mn-ea"/>
                <a:cs typeface="Calibri" panose="020F0502020204030204" pitchFamily="34" charset="0"/>
              </a:rPr>
            </a:br>
            <a:br>
              <a:rPr lang="en-CA" sz="2200" kern="1200" dirty="0">
                <a:solidFill>
                  <a:prstClr val="black"/>
                </a:solidFill>
                <a:latin typeface="Calibri" panose="020F0502020204030204" pitchFamily="34" charset="0"/>
                <a:ea typeface="+mn-ea"/>
                <a:cs typeface="Calibri" panose="020F0502020204030204" pitchFamily="34" charset="0"/>
              </a:rPr>
            </a:br>
            <a:r>
              <a:rPr lang="en-CA" sz="2200" kern="1200" dirty="0">
                <a:solidFill>
                  <a:prstClr val="black"/>
                </a:solidFill>
                <a:latin typeface="Calibri" panose="020F0502020204030204" pitchFamily="34" charset="0"/>
                <a:ea typeface="+mn-ea"/>
                <a:cs typeface="Calibri" panose="020F0502020204030204" pitchFamily="34" charset="0"/>
              </a:rPr>
              <a:t>“</a:t>
            </a:r>
            <a:r>
              <a:rPr kumimoji="0" lang="en-CA"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Enhance local planning and coordination to support                                                     the integration and alignment of LBS services with Better Jobs Ontario”</a:t>
            </a:r>
            <a:br>
              <a:rPr lang="en-CA" sz="2400" kern="1200"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br>
            <a:endParaRPr lang="en-CA" sz="2400" dirty="0">
              <a:solidFill>
                <a:schemeClr val="tx1"/>
              </a:solidFill>
            </a:endParaRPr>
          </a:p>
        </p:txBody>
      </p:sp>
      <p:sp>
        <p:nvSpPr>
          <p:cNvPr id="3" name="Rectangle 2">
            <a:extLst>
              <a:ext uri="{FF2B5EF4-FFF2-40B4-BE49-F238E27FC236}">
                <a16:creationId xmlns:a16="http://schemas.microsoft.com/office/drawing/2014/main" id="{989FF59A-3109-2960-8FCB-B2C5479527F5}"/>
              </a:ext>
            </a:extLst>
          </p:cNvPr>
          <p:cNvSpPr/>
          <p:nvPr/>
        </p:nvSpPr>
        <p:spPr>
          <a:xfrm>
            <a:off x="6096000" y="1474384"/>
            <a:ext cx="5114334" cy="1033874"/>
          </a:xfrm>
          <a:prstGeom prst="rect">
            <a:avLst/>
          </a:prstGeom>
          <a:solidFill>
            <a:srgbClr val="F3FFE5"/>
          </a:solidFill>
          <a:ln w="12700" cap="flat" cmpd="sng" algn="ctr">
            <a:noFill/>
            <a:prstDash val="solid"/>
            <a:miter lim="800000"/>
          </a:ln>
          <a:effectLst/>
        </p:spPr>
        <p:txBody>
          <a:bodyPr rtlCol="0" anchor="ctr"/>
          <a:lstStyle/>
          <a:p>
            <a:pPr marL="708025" marR="0" lvl="0" indent="0" defTabSz="914400" rtl="0" eaLnBrk="1" fontAlgn="auto" latinLnBrk="0" hangingPunct="1">
              <a:lnSpc>
                <a:spcPct val="100000"/>
              </a:lnSpc>
              <a:spcBef>
                <a:spcPts val="0"/>
              </a:spcBef>
              <a:spcAft>
                <a:spcPts val="0"/>
              </a:spcAft>
              <a:buClrTx/>
              <a:buSzTx/>
              <a:buFontTx/>
              <a:buNone/>
              <a:tabLst/>
              <a:defRPr/>
            </a:pPr>
            <a:r>
              <a:rPr lang="en-US" sz="2400" dirty="0">
                <a:latin typeface="Calibri" panose="020F0502020204030204" pitchFamily="34" charset="0"/>
                <a:ea typeface="+mn-ea"/>
                <a:cs typeface="Calibri" panose="020F0502020204030204" pitchFamily="34" charset="0"/>
              </a:rPr>
              <a:t>   	       Integration of LBS </a:t>
            </a:r>
          </a:p>
          <a:p>
            <a:pPr marL="708025" marR="0" lvl="0" indent="0" defTabSz="914400" rtl="0" eaLnBrk="1" fontAlgn="auto" latinLnBrk="0" hangingPunct="1">
              <a:lnSpc>
                <a:spcPct val="100000"/>
              </a:lnSpc>
              <a:spcBef>
                <a:spcPts val="0"/>
              </a:spcBef>
              <a:spcAft>
                <a:spcPts val="0"/>
              </a:spcAft>
              <a:buClrTx/>
              <a:buSzTx/>
              <a:buFontTx/>
              <a:buNone/>
              <a:tabLst/>
              <a:defRPr/>
            </a:pPr>
            <a:r>
              <a:rPr lang="en-US" sz="2400" dirty="0">
                <a:latin typeface="Calibri" panose="020F0502020204030204" pitchFamily="34" charset="0"/>
                <a:ea typeface="+mn-ea"/>
                <a:cs typeface="Calibri" panose="020F0502020204030204" pitchFamily="34" charset="0"/>
              </a:rPr>
              <a:t>  to Support Apprenticeship</a:t>
            </a:r>
            <a:endParaRPr kumimoji="0" lang="en-CA"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Rectangle 5">
            <a:extLst>
              <a:ext uri="{FF2B5EF4-FFF2-40B4-BE49-F238E27FC236}">
                <a16:creationId xmlns:a16="http://schemas.microsoft.com/office/drawing/2014/main" id="{CF55323B-34FB-DA36-310A-48C1C347999C}"/>
              </a:ext>
            </a:extLst>
          </p:cNvPr>
          <p:cNvSpPr/>
          <p:nvPr/>
        </p:nvSpPr>
        <p:spPr>
          <a:xfrm>
            <a:off x="6096000" y="3904537"/>
            <a:ext cx="5114334" cy="976891"/>
          </a:xfrm>
          <a:prstGeom prst="rect">
            <a:avLst/>
          </a:prstGeom>
          <a:solidFill>
            <a:schemeClr val="accent6">
              <a:lumMod val="20000"/>
              <a:lumOff val="80000"/>
            </a:schemeClr>
          </a:solidFill>
          <a:ln w="12700" cap="flat" cmpd="sng" algn="ctr">
            <a:noFill/>
            <a:prstDash val="solid"/>
            <a:miter lim="800000"/>
          </a:ln>
          <a:effectLst/>
        </p:spPr>
        <p:txBody>
          <a:bodyPr rtlCol="0" anchor="ctr"/>
          <a:lstStyle/>
          <a:p>
            <a:pPr marL="708025">
              <a:buClrTx/>
              <a:defRPr/>
            </a:pPr>
            <a:r>
              <a:rPr lang="en-US" sz="2400" dirty="0">
                <a:latin typeface="Calibri" panose="020F0502020204030204" pitchFamily="34" charset="0"/>
                <a:ea typeface="+mn-ea"/>
                <a:cs typeface="Calibri" panose="020F0502020204030204" pitchFamily="34" charset="0"/>
              </a:rPr>
              <a:t>          Integration of LBS </a:t>
            </a:r>
          </a:p>
          <a:p>
            <a:pPr marL="708025">
              <a:buClrTx/>
              <a:defRPr/>
            </a:pPr>
            <a:r>
              <a:rPr lang="en-US" sz="2400" dirty="0">
                <a:latin typeface="Calibri" panose="020F0502020204030204" pitchFamily="34" charset="0"/>
                <a:ea typeface="+mn-ea"/>
                <a:cs typeface="Calibri" panose="020F0502020204030204" pitchFamily="34" charset="0"/>
              </a:rPr>
              <a:t>to Support Better Jobs Ontario</a:t>
            </a:r>
            <a:endParaRPr lang="en-CA" sz="2400" dirty="0">
              <a:latin typeface="Calibri" panose="020F0502020204030204" pitchFamily="34" charset="0"/>
              <a:ea typeface="+mn-ea"/>
              <a:cs typeface="Calibri" panose="020F0502020204030204" pitchFamily="34" charset="0"/>
            </a:endParaRPr>
          </a:p>
        </p:txBody>
      </p:sp>
      <p:cxnSp>
        <p:nvCxnSpPr>
          <p:cNvPr id="9" name="Straight Arrow Connector 8">
            <a:extLst>
              <a:ext uri="{FF2B5EF4-FFF2-40B4-BE49-F238E27FC236}">
                <a16:creationId xmlns:a16="http://schemas.microsoft.com/office/drawing/2014/main" id="{67AB4CCC-BD8F-9B00-D6CE-304F0B49F8DF}"/>
              </a:ext>
            </a:extLst>
          </p:cNvPr>
          <p:cNvCxnSpPr>
            <a:stCxn id="3" idx="1"/>
          </p:cNvCxnSpPr>
          <p:nvPr/>
        </p:nvCxnSpPr>
        <p:spPr>
          <a:xfrm flipH="1">
            <a:off x="4035972" y="1991321"/>
            <a:ext cx="2060028"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F7AE262-BE9C-3AB2-D708-5A48ECF84CF5}"/>
              </a:ext>
            </a:extLst>
          </p:cNvPr>
          <p:cNvCxnSpPr/>
          <p:nvPr/>
        </p:nvCxnSpPr>
        <p:spPr>
          <a:xfrm flipH="1">
            <a:off x="3986573" y="4386286"/>
            <a:ext cx="2060028"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28758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A1F6-CB81-2D43-B06B-532F108A290F}"/>
              </a:ext>
            </a:extLst>
          </p:cNvPr>
          <p:cNvSpPr>
            <a:spLocks noGrp="1"/>
          </p:cNvSpPr>
          <p:nvPr>
            <p:ph type="title"/>
          </p:nvPr>
        </p:nvSpPr>
        <p:spPr>
          <a:xfrm>
            <a:off x="830316" y="1002689"/>
            <a:ext cx="3205656" cy="4395424"/>
          </a:xfrm>
        </p:spPr>
        <p:txBody>
          <a:bodyPr>
            <a:noAutofit/>
          </a:bodyPr>
          <a:lstStyle/>
          <a:p>
            <a:r>
              <a:rPr kumimoji="0" lang="en-CA"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“Enhance local planning and coordination to support service delivery                            pilots focused on underrepresented groups”</a:t>
            </a:r>
            <a:br>
              <a:rPr kumimoji="0" lang="en-CA"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br>
              <a:rPr kumimoji="0" lang="en-CA"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CA"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CA"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Develop processes and tools to support the completion                                                       of organizational needs assessments to support workplace                                         service delivery pilots”</a:t>
            </a:r>
            <a:endParaRPr lang="en-CA" sz="2200" dirty="0">
              <a:solidFill>
                <a:schemeClr val="tx1"/>
              </a:solidFill>
            </a:endParaRPr>
          </a:p>
        </p:txBody>
      </p:sp>
      <p:sp>
        <p:nvSpPr>
          <p:cNvPr id="7" name="Rectangle 6">
            <a:extLst>
              <a:ext uri="{FF2B5EF4-FFF2-40B4-BE49-F238E27FC236}">
                <a16:creationId xmlns:a16="http://schemas.microsoft.com/office/drawing/2014/main" id="{ADA2B660-2F3C-3F87-25C0-7004422B690E}"/>
              </a:ext>
            </a:extLst>
          </p:cNvPr>
          <p:cNvSpPr/>
          <p:nvPr/>
        </p:nvSpPr>
        <p:spPr>
          <a:xfrm>
            <a:off x="6222122" y="1769388"/>
            <a:ext cx="5160580" cy="976891"/>
          </a:xfrm>
          <a:prstGeom prst="rect">
            <a:avLst/>
          </a:prstGeom>
          <a:solidFill>
            <a:schemeClr val="accent6">
              <a:lumMod val="60000"/>
              <a:lumOff val="40000"/>
            </a:schemeClr>
          </a:solidFill>
          <a:ln w="12700" cap="flat" cmpd="sng" algn="ctr">
            <a:noFill/>
            <a:prstDash val="solid"/>
            <a:miter lim="800000"/>
          </a:ln>
          <a:effectLst/>
        </p:spPr>
        <p:txBody>
          <a:bodyPr rtlCol="0" anchor="ctr"/>
          <a:lstStyle/>
          <a:p>
            <a:pPr marL="708025">
              <a:buClrTx/>
              <a:defRPr/>
            </a:pPr>
            <a:r>
              <a:rPr lang="en-US" sz="2400" dirty="0">
                <a:latin typeface="Calibri" panose="020F0502020204030204" pitchFamily="34" charset="0"/>
                <a:ea typeface="+mn-ea"/>
                <a:cs typeface="Calibri" panose="020F0502020204030204" pitchFamily="34" charset="0"/>
              </a:rPr>
              <a:t>                Services for </a:t>
            </a:r>
          </a:p>
          <a:p>
            <a:pPr marL="708025">
              <a:buClrTx/>
              <a:defRPr/>
            </a:pPr>
            <a:r>
              <a:rPr lang="en-US" sz="2400" dirty="0">
                <a:latin typeface="Calibri" panose="020F0502020204030204" pitchFamily="34" charset="0"/>
                <a:ea typeface="+mn-ea"/>
                <a:cs typeface="Calibri" panose="020F0502020204030204" pitchFamily="34" charset="0"/>
              </a:rPr>
              <a:t>  Underrepresented Groups</a:t>
            </a:r>
            <a:endParaRPr lang="en-CA" sz="2400" dirty="0">
              <a:latin typeface="Calibri" panose="020F0502020204030204" pitchFamily="34" charset="0"/>
              <a:ea typeface="+mn-ea"/>
              <a:cs typeface="Calibri" panose="020F0502020204030204" pitchFamily="34" charset="0"/>
            </a:endParaRPr>
          </a:p>
        </p:txBody>
      </p:sp>
      <p:sp>
        <p:nvSpPr>
          <p:cNvPr id="8" name="Rectangle 7">
            <a:extLst>
              <a:ext uri="{FF2B5EF4-FFF2-40B4-BE49-F238E27FC236}">
                <a16:creationId xmlns:a16="http://schemas.microsoft.com/office/drawing/2014/main" id="{7ED92B11-4C21-7C60-BF6F-3FF99CDBDB8B}"/>
              </a:ext>
            </a:extLst>
          </p:cNvPr>
          <p:cNvSpPr/>
          <p:nvPr/>
        </p:nvSpPr>
        <p:spPr>
          <a:xfrm>
            <a:off x="6222123" y="3282878"/>
            <a:ext cx="5160579" cy="976891"/>
          </a:xfrm>
          <a:prstGeom prst="rect">
            <a:avLst/>
          </a:prstGeom>
          <a:solidFill>
            <a:srgbClr val="71B30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dirty="0">
                <a:latin typeface="Calibri" panose="020F0502020204030204" pitchFamily="34" charset="0"/>
                <a:ea typeface="+mn-ea"/>
                <a:cs typeface="Calibri" panose="020F0502020204030204" pitchFamily="34" charset="0"/>
              </a:rPr>
              <a:t>Workplace Delivery</a:t>
            </a:r>
          </a:p>
        </p:txBody>
      </p:sp>
      <p:cxnSp>
        <p:nvCxnSpPr>
          <p:cNvPr id="4" name="Straight Arrow Connector 3">
            <a:extLst>
              <a:ext uri="{FF2B5EF4-FFF2-40B4-BE49-F238E27FC236}">
                <a16:creationId xmlns:a16="http://schemas.microsoft.com/office/drawing/2014/main" id="{7EDCBC62-6813-AAD7-00A6-DAAFEB9D92D8}"/>
              </a:ext>
            </a:extLst>
          </p:cNvPr>
          <p:cNvCxnSpPr/>
          <p:nvPr/>
        </p:nvCxnSpPr>
        <p:spPr>
          <a:xfrm flipH="1">
            <a:off x="4035972" y="2281406"/>
            <a:ext cx="2060028"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5DEA568D-7298-6EA3-0D37-929CB66A1516}"/>
              </a:ext>
            </a:extLst>
          </p:cNvPr>
          <p:cNvCxnSpPr/>
          <p:nvPr/>
        </p:nvCxnSpPr>
        <p:spPr>
          <a:xfrm flipH="1">
            <a:off x="3991829" y="3726579"/>
            <a:ext cx="2060028"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281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EB0B8-483F-39F6-5E07-98DB05E3B385}"/>
              </a:ext>
            </a:extLst>
          </p:cNvPr>
          <p:cNvSpPr>
            <a:spLocks noGrp="1"/>
          </p:cNvSpPr>
          <p:nvPr>
            <p:ph type="title"/>
          </p:nvPr>
        </p:nvSpPr>
        <p:spPr>
          <a:xfrm>
            <a:off x="2730500" y="415925"/>
            <a:ext cx="6731000" cy="1325563"/>
          </a:xfrm>
        </p:spPr>
        <p:txBody>
          <a:bodyPr>
            <a:normAutofit/>
          </a:bodyPr>
          <a:lstStyle/>
          <a:p>
            <a:r>
              <a:rPr lang="en-CA" sz="4000" dirty="0"/>
              <a:t>Communities of Practice (CoP)</a:t>
            </a:r>
          </a:p>
        </p:txBody>
      </p:sp>
      <p:sp>
        <p:nvSpPr>
          <p:cNvPr id="4" name="TextBox 3">
            <a:extLst>
              <a:ext uri="{FF2B5EF4-FFF2-40B4-BE49-F238E27FC236}">
                <a16:creationId xmlns:a16="http://schemas.microsoft.com/office/drawing/2014/main" id="{6500E665-8F92-87CE-DAAF-0C589376E0A9}"/>
              </a:ext>
            </a:extLst>
          </p:cNvPr>
          <p:cNvSpPr txBox="1"/>
          <p:nvPr/>
        </p:nvSpPr>
        <p:spPr>
          <a:xfrm>
            <a:off x="2068523" y="1669800"/>
            <a:ext cx="8412393" cy="1415772"/>
          </a:xfrm>
          <a:prstGeom prst="rect">
            <a:avLst/>
          </a:prstGeom>
          <a:noFill/>
          <a:ln w="19050">
            <a:noFill/>
          </a:ln>
        </p:spPr>
        <p:txBody>
          <a:bodyPr wrap="square" rtlCol="0">
            <a:spAutoFit/>
          </a:bodyPr>
          <a:lstStyle/>
          <a:p>
            <a:pPr algn="ctr"/>
            <a:r>
              <a:rPr lang="en-US" sz="2000" i="1" dirty="0"/>
              <a:t>“</a:t>
            </a:r>
            <a:r>
              <a:rPr lang="en-US" sz="2400" i="1" dirty="0"/>
              <a:t>Communities of practice are groups of people who share a</a:t>
            </a:r>
          </a:p>
          <a:p>
            <a:pPr algn="ctr"/>
            <a:r>
              <a:rPr lang="en-US" sz="2400" i="1" dirty="0"/>
              <a:t>concern or a passion for something they do and learn how</a:t>
            </a:r>
          </a:p>
          <a:p>
            <a:pPr algn="ctr"/>
            <a:r>
              <a:rPr lang="en-US" sz="2400" i="1" dirty="0"/>
              <a:t>to do it better as they interact regularly.</a:t>
            </a:r>
            <a:r>
              <a:rPr lang="en-CA" sz="2400" i="1" dirty="0"/>
              <a:t>”</a:t>
            </a:r>
          </a:p>
          <a:p>
            <a:r>
              <a:rPr lang="en-CA" dirty="0"/>
              <a:t>							- Etienne Wenger</a:t>
            </a:r>
          </a:p>
        </p:txBody>
      </p:sp>
      <p:pic>
        <p:nvPicPr>
          <p:cNvPr id="10" name="Picture 9" descr="A picture containing person&#10;&#10;Description automatically generated">
            <a:extLst>
              <a:ext uri="{FF2B5EF4-FFF2-40B4-BE49-F238E27FC236}">
                <a16:creationId xmlns:a16="http://schemas.microsoft.com/office/drawing/2014/main" id="{F75EF0F1-A877-79CD-B034-35E0267C63C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244472" y="3408680"/>
            <a:ext cx="3703056" cy="2468704"/>
          </a:xfrm>
          <a:prstGeom prst="rect">
            <a:avLst/>
          </a:prstGeom>
        </p:spPr>
      </p:pic>
    </p:spTree>
    <p:extLst>
      <p:ext uri="{BB962C8B-B14F-4D97-AF65-F5344CB8AC3E}">
        <p14:creationId xmlns:p14="http://schemas.microsoft.com/office/powerpoint/2010/main" val="2546887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EB0B8-483F-39F6-5E07-98DB05E3B385}"/>
              </a:ext>
            </a:extLst>
          </p:cNvPr>
          <p:cNvSpPr>
            <a:spLocks noGrp="1"/>
          </p:cNvSpPr>
          <p:nvPr>
            <p:ph type="title"/>
          </p:nvPr>
        </p:nvSpPr>
        <p:spPr>
          <a:xfrm>
            <a:off x="655758" y="415925"/>
            <a:ext cx="6731000" cy="1325563"/>
          </a:xfrm>
        </p:spPr>
        <p:txBody>
          <a:bodyPr>
            <a:normAutofit/>
          </a:bodyPr>
          <a:lstStyle/>
          <a:p>
            <a:r>
              <a:rPr lang="en-CA" sz="4000" dirty="0"/>
              <a:t>Communities of Practice (CoP)</a:t>
            </a:r>
          </a:p>
        </p:txBody>
      </p:sp>
      <p:sp>
        <p:nvSpPr>
          <p:cNvPr id="3" name="TextBox 2">
            <a:extLst>
              <a:ext uri="{FF2B5EF4-FFF2-40B4-BE49-F238E27FC236}">
                <a16:creationId xmlns:a16="http://schemas.microsoft.com/office/drawing/2014/main" id="{B66DD423-7B08-098A-000C-47D1363B9AEC}"/>
              </a:ext>
            </a:extLst>
          </p:cNvPr>
          <p:cNvSpPr txBox="1"/>
          <p:nvPr/>
        </p:nvSpPr>
        <p:spPr>
          <a:xfrm>
            <a:off x="655758" y="1918062"/>
            <a:ext cx="6949528" cy="1569660"/>
          </a:xfrm>
          <a:prstGeom prst="rect">
            <a:avLst/>
          </a:prstGeom>
          <a:noFill/>
        </p:spPr>
        <p:txBody>
          <a:bodyPr wrap="square" rtlCol="0">
            <a:spAutoFit/>
          </a:bodyPr>
          <a:lstStyle/>
          <a:p>
            <a:r>
              <a:rPr lang="en-CA" sz="2400" dirty="0"/>
              <a:t>All organizations participating in </a:t>
            </a:r>
            <a:r>
              <a:rPr lang="en-CA" sz="2400" dirty="0">
                <a:solidFill>
                  <a:srgbClr val="629622"/>
                </a:solidFill>
                <a:highlight>
                  <a:srgbClr val="F3FFE5"/>
                </a:highlight>
              </a:rPr>
              <a:t>Phase 1 </a:t>
            </a:r>
            <a:r>
              <a:rPr lang="en-CA" sz="2400" dirty="0"/>
              <a:t>have been required to participate in one or more CoPs.</a:t>
            </a:r>
          </a:p>
          <a:p>
            <a:endParaRPr lang="en-CA" sz="2400" dirty="0"/>
          </a:p>
          <a:p>
            <a:r>
              <a:rPr lang="en-CA" sz="2400" dirty="0"/>
              <a:t>CoPs have been meeting monthly.</a:t>
            </a:r>
          </a:p>
        </p:txBody>
      </p:sp>
      <p:pic>
        <p:nvPicPr>
          <p:cNvPr id="6" name="Picture 5" descr="A picture containing text, clipart&#10;&#10;Description automatically generated">
            <a:extLst>
              <a:ext uri="{FF2B5EF4-FFF2-40B4-BE49-F238E27FC236}">
                <a16:creationId xmlns:a16="http://schemas.microsoft.com/office/drawing/2014/main" id="{DFAD1C36-B1F2-38F9-6132-B16548D39EF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177126" y="3175247"/>
            <a:ext cx="4168167" cy="2922927"/>
          </a:xfrm>
          <a:prstGeom prst="rect">
            <a:avLst/>
          </a:prstGeom>
        </p:spPr>
      </p:pic>
    </p:spTree>
    <p:extLst>
      <p:ext uri="{BB962C8B-B14F-4D97-AF65-F5344CB8AC3E}">
        <p14:creationId xmlns:p14="http://schemas.microsoft.com/office/powerpoint/2010/main" val="35048941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EB0B8-483F-39F6-5E07-98DB05E3B385}"/>
              </a:ext>
            </a:extLst>
          </p:cNvPr>
          <p:cNvSpPr>
            <a:spLocks noGrp="1"/>
          </p:cNvSpPr>
          <p:nvPr>
            <p:ph type="title"/>
          </p:nvPr>
        </p:nvSpPr>
        <p:spPr>
          <a:xfrm>
            <a:off x="682077" y="371782"/>
            <a:ext cx="5896391" cy="839010"/>
          </a:xfrm>
        </p:spPr>
        <p:txBody>
          <a:bodyPr>
            <a:normAutofit/>
          </a:bodyPr>
          <a:lstStyle/>
          <a:p>
            <a:r>
              <a:rPr lang="en-CA" sz="3600" dirty="0"/>
              <a:t>Communities of Practice (CoP)</a:t>
            </a:r>
          </a:p>
        </p:txBody>
      </p:sp>
      <p:sp>
        <p:nvSpPr>
          <p:cNvPr id="3" name="TextBox 2">
            <a:extLst>
              <a:ext uri="{FF2B5EF4-FFF2-40B4-BE49-F238E27FC236}">
                <a16:creationId xmlns:a16="http://schemas.microsoft.com/office/drawing/2014/main" id="{B66DD423-7B08-098A-000C-47D1363B9AEC}"/>
              </a:ext>
            </a:extLst>
          </p:cNvPr>
          <p:cNvSpPr txBox="1"/>
          <p:nvPr/>
        </p:nvSpPr>
        <p:spPr>
          <a:xfrm>
            <a:off x="682077" y="1275973"/>
            <a:ext cx="6384203" cy="4739759"/>
          </a:xfrm>
          <a:prstGeom prst="rect">
            <a:avLst/>
          </a:prstGeom>
          <a:noFill/>
        </p:spPr>
        <p:txBody>
          <a:bodyPr wrap="square" rtlCol="0">
            <a:spAutoFit/>
          </a:bodyPr>
          <a:lstStyle/>
          <a:p>
            <a:r>
              <a:rPr lang="en-CA" sz="2400" dirty="0">
                <a:latin typeface="Calibri" panose="020F0502020204030204" pitchFamily="34" charset="0"/>
                <a:cs typeface="Calibri" panose="020F0502020204030204" pitchFamily="34" charset="0"/>
              </a:rPr>
              <a:t>There are five CoPs at this time:</a:t>
            </a:r>
          </a:p>
          <a:p>
            <a:endParaRPr lang="en-CA" sz="2400" dirty="0">
              <a:latin typeface="Calibri" panose="020F0502020204030204" pitchFamily="34" charset="0"/>
              <a:cs typeface="Calibri" panose="020F0502020204030204" pitchFamily="34" charset="0"/>
            </a:endParaRPr>
          </a:p>
          <a:p>
            <a:r>
              <a:rPr lang="en-CA" sz="2400" dirty="0">
                <a:latin typeface="Calibri" panose="020F0502020204030204" pitchFamily="34" charset="0"/>
                <a:cs typeface="Calibri" panose="020F0502020204030204" pitchFamily="34" charset="0"/>
              </a:rPr>
              <a:t>Provincial LBS Support Organizations:</a:t>
            </a:r>
          </a:p>
          <a:p>
            <a:r>
              <a:rPr lang="en-CA" sz="2400" dirty="0">
                <a:latin typeface="Calibri" panose="020F0502020204030204" pitchFamily="34" charset="0"/>
                <a:cs typeface="Calibri" panose="020F0502020204030204" pitchFamily="34" charset="0"/>
              </a:rPr>
              <a:t>1 CoP for all five SFS themes</a:t>
            </a:r>
          </a:p>
          <a:p>
            <a:endParaRPr lang="en-CA" sz="2400" dirty="0">
              <a:latin typeface="Calibri" panose="020F0502020204030204" pitchFamily="34" charset="0"/>
              <a:cs typeface="Calibri" panose="020F0502020204030204" pitchFamily="34" charset="0"/>
            </a:endParaRPr>
          </a:p>
          <a:p>
            <a:r>
              <a:rPr lang="en-CA" sz="2400" dirty="0">
                <a:latin typeface="Calibri" panose="020F0502020204030204" pitchFamily="34" charset="0"/>
                <a:cs typeface="Calibri" panose="020F0502020204030204" pitchFamily="34" charset="0"/>
              </a:rPr>
              <a:t>Regional LBS Literacy Networks: </a:t>
            </a:r>
          </a:p>
          <a:p>
            <a:r>
              <a:rPr lang="en-CA" sz="2400" dirty="0">
                <a:latin typeface="Calibri" panose="020F0502020204030204" pitchFamily="34" charset="0"/>
                <a:cs typeface="Calibri" panose="020F0502020204030204" pitchFamily="34" charset="0"/>
              </a:rPr>
              <a:t>1 CoP for each of four themes</a:t>
            </a:r>
          </a:p>
          <a:p>
            <a:pPr marL="806450" indent="-285750">
              <a:buFont typeface="Arial" panose="020B0604020202020204" pitchFamily="34" charset="0"/>
              <a:buChar char="•"/>
            </a:pPr>
            <a:endParaRPr lang="en-CA" sz="2400" dirty="0">
              <a:latin typeface="Calibri" panose="020F0502020204030204" pitchFamily="34" charset="0"/>
              <a:cs typeface="Calibri" panose="020F0502020204030204" pitchFamily="34" charset="0"/>
            </a:endParaRPr>
          </a:p>
          <a:p>
            <a:pPr marL="806450" indent="-285750">
              <a:buFont typeface="Arial" panose="020B0604020202020204" pitchFamily="34" charset="0"/>
              <a:buChar char="•"/>
            </a:pPr>
            <a:r>
              <a:rPr lang="en-CA" sz="2400" dirty="0">
                <a:latin typeface="Calibri" panose="020F0502020204030204" pitchFamily="34" charset="0"/>
                <a:cs typeface="Calibri" panose="020F0502020204030204" pitchFamily="34" charset="0"/>
              </a:rPr>
              <a:t>Apprenticeship Integration</a:t>
            </a:r>
          </a:p>
          <a:p>
            <a:pPr marL="806450" indent="-285750">
              <a:buFont typeface="Arial" panose="020B0604020202020204" pitchFamily="34" charset="0"/>
              <a:buChar char="•"/>
            </a:pPr>
            <a:r>
              <a:rPr lang="en-CA" sz="2400" dirty="0">
                <a:latin typeface="Calibri" panose="020F0502020204030204" pitchFamily="34" charset="0"/>
                <a:cs typeface="Calibri" panose="020F0502020204030204" pitchFamily="34" charset="0"/>
              </a:rPr>
              <a:t>Better Jobs Ontario Integration</a:t>
            </a:r>
          </a:p>
          <a:p>
            <a:pPr marL="806450" indent="-285750">
              <a:buFont typeface="Arial" panose="020B0604020202020204" pitchFamily="34" charset="0"/>
              <a:buChar char="•"/>
            </a:pPr>
            <a:r>
              <a:rPr lang="en-CA" sz="2400" dirty="0">
                <a:latin typeface="Calibri" panose="020F0502020204030204" pitchFamily="34" charset="0"/>
                <a:cs typeface="Calibri" panose="020F0502020204030204" pitchFamily="34" charset="0"/>
              </a:rPr>
              <a:t>Supporting Underrepresented Groups</a:t>
            </a:r>
          </a:p>
          <a:p>
            <a:pPr marL="806450" indent="-285750">
              <a:buFont typeface="Arial" panose="020B0604020202020204" pitchFamily="34" charset="0"/>
              <a:buChar char="•"/>
            </a:pPr>
            <a:r>
              <a:rPr lang="en-CA" sz="2400" dirty="0">
                <a:latin typeface="Calibri" panose="020F0502020204030204" pitchFamily="34" charset="0"/>
                <a:cs typeface="Calibri" panose="020F0502020204030204" pitchFamily="34" charset="0"/>
              </a:rPr>
              <a:t>Workplace Literacy</a:t>
            </a:r>
          </a:p>
          <a:p>
            <a:endParaRPr lang="en-CA" dirty="0"/>
          </a:p>
        </p:txBody>
      </p:sp>
      <p:pic>
        <p:nvPicPr>
          <p:cNvPr id="5" name="Picture 4" descr="Graphical user interface, application&#10;&#10;Description automatically generated">
            <a:extLst>
              <a:ext uri="{FF2B5EF4-FFF2-40B4-BE49-F238E27FC236}">
                <a16:creationId xmlns:a16="http://schemas.microsoft.com/office/drawing/2014/main" id="{89D7E2F7-9DF5-6558-FB32-839BC5F55CF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619999" y="2680111"/>
            <a:ext cx="3943527" cy="2218234"/>
          </a:xfrm>
          <a:prstGeom prst="rect">
            <a:avLst/>
          </a:prstGeom>
        </p:spPr>
      </p:pic>
    </p:spTree>
    <p:extLst>
      <p:ext uri="{BB962C8B-B14F-4D97-AF65-F5344CB8AC3E}">
        <p14:creationId xmlns:p14="http://schemas.microsoft.com/office/powerpoint/2010/main" val="625866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F7F31-D11C-1C8A-3453-7FF23A563A67}"/>
              </a:ext>
            </a:extLst>
          </p:cNvPr>
          <p:cNvSpPr>
            <a:spLocks noGrp="1"/>
          </p:cNvSpPr>
          <p:nvPr>
            <p:ph type="title"/>
          </p:nvPr>
        </p:nvSpPr>
        <p:spPr/>
        <p:txBody>
          <a:bodyPr>
            <a:normAutofit/>
          </a:bodyPr>
          <a:lstStyle/>
          <a:p>
            <a:r>
              <a:rPr lang="en-CA" sz="4000" dirty="0"/>
              <a:t>Topics for Today</a:t>
            </a:r>
          </a:p>
        </p:txBody>
      </p:sp>
      <p:sp>
        <p:nvSpPr>
          <p:cNvPr id="5" name="TextBox 4">
            <a:extLst>
              <a:ext uri="{FF2B5EF4-FFF2-40B4-BE49-F238E27FC236}">
                <a16:creationId xmlns:a16="http://schemas.microsoft.com/office/drawing/2014/main" id="{A7B3E46F-4F3F-B673-4A95-B78BA5202619}"/>
              </a:ext>
            </a:extLst>
          </p:cNvPr>
          <p:cNvSpPr txBox="1"/>
          <p:nvPr/>
        </p:nvSpPr>
        <p:spPr>
          <a:xfrm>
            <a:off x="1313268" y="1690688"/>
            <a:ext cx="8580120" cy="3964162"/>
          </a:xfrm>
          <a:prstGeom prst="rect">
            <a:avLst/>
          </a:prstGeom>
          <a:noFill/>
        </p:spPr>
        <p:txBody>
          <a:bodyPr wrap="square">
            <a:spAutoFit/>
          </a:bodyPr>
          <a:lstStyle/>
          <a:p>
            <a:pPr marL="5080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GB" sz="3200" b="0" i="0" u="none" strike="noStrike" kern="0" cap="none" spc="0" normalizeH="0" baseline="0" noProof="0" dirty="0">
                <a:ln>
                  <a:noFill/>
                </a:ln>
                <a:solidFill>
                  <a:srgbClr val="000000"/>
                </a:solidFill>
                <a:effectLst/>
                <a:uLnTx/>
                <a:uFillTx/>
                <a:latin typeface="Calibri"/>
                <a:cs typeface="Calibri"/>
                <a:sym typeface="Calibri"/>
              </a:rPr>
              <a:t>1. Essential Skills </a:t>
            </a:r>
            <a:endParaRPr kumimoji="0" lang="en-US" sz="3200" b="0" i="0" u="none" strike="noStrike" kern="0" cap="none" spc="0" normalizeH="0" baseline="0" noProof="0" dirty="0">
              <a:ln>
                <a:noFill/>
              </a:ln>
              <a:solidFill>
                <a:srgbClr val="000000"/>
              </a:solidFill>
              <a:effectLst/>
              <a:uLnTx/>
              <a:uFillTx/>
              <a:latin typeface="Calibri"/>
              <a:cs typeface="Calibri"/>
              <a:sym typeface="Calibri"/>
            </a:endParaRPr>
          </a:p>
          <a:p>
            <a:pPr marL="5080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GB" sz="3200" b="0" i="0" u="none" strike="noStrike" kern="0" cap="none" spc="0" normalizeH="0" baseline="0" noProof="0" dirty="0">
                <a:ln>
                  <a:noFill/>
                </a:ln>
                <a:solidFill>
                  <a:srgbClr val="000000"/>
                </a:solidFill>
                <a:effectLst/>
                <a:uLnTx/>
                <a:uFillTx/>
                <a:latin typeface="Calibri"/>
                <a:cs typeface="Calibri"/>
                <a:sym typeface="Calibri"/>
              </a:rPr>
              <a:t>2. Skills for Success (SFS)</a:t>
            </a:r>
          </a:p>
          <a:p>
            <a:pPr marL="5080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GB" sz="3200" b="0" i="0" u="none" strike="noStrike" kern="0" cap="none" spc="0" normalizeH="0" baseline="0" noProof="0" dirty="0">
                <a:ln>
                  <a:noFill/>
                </a:ln>
                <a:solidFill>
                  <a:srgbClr val="000000"/>
                </a:solidFill>
                <a:effectLst/>
                <a:uLnTx/>
                <a:uFillTx/>
                <a:latin typeface="Calibri"/>
                <a:cs typeface="Calibri"/>
                <a:sym typeface="Calibri"/>
              </a:rPr>
              <a:t>3. SFS and OALCF</a:t>
            </a:r>
          </a:p>
          <a:p>
            <a:pPr marL="5080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GB" sz="3200" b="0" i="0" u="none" strike="noStrike" kern="0" cap="none" spc="0" normalizeH="0" baseline="0" noProof="0" dirty="0">
                <a:ln>
                  <a:noFill/>
                </a:ln>
                <a:solidFill>
                  <a:srgbClr val="000000"/>
                </a:solidFill>
                <a:effectLst/>
                <a:uLnTx/>
                <a:uFillTx/>
                <a:latin typeface="Calibri"/>
                <a:cs typeface="Calibri"/>
                <a:sym typeface="Calibri"/>
              </a:rPr>
              <a:t>4. SFS Phase 1 for LBS</a:t>
            </a:r>
          </a:p>
          <a:p>
            <a:pPr marL="5080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GB" sz="3200" b="0" i="0" u="none" strike="noStrike" kern="0" cap="none" spc="0" normalizeH="0" baseline="0" noProof="0" dirty="0">
                <a:ln>
                  <a:noFill/>
                </a:ln>
                <a:solidFill>
                  <a:srgbClr val="000000"/>
                </a:solidFill>
                <a:effectLst/>
                <a:uLnTx/>
                <a:uFillTx/>
                <a:latin typeface="Calibri"/>
                <a:cs typeface="Calibri"/>
                <a:sym typeface="Calibri"/>
              </a:rPr>
              <a:t>5. SFS Phase 2 for LBS</a:t>
            </a:r>
          </a:p>
          <a:p>
            <a:pPr marL="5080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GB" sz="3200" b="0" i="0" u="none" strike="noStrike" kern="0" cap="none" spc="0" normalizeH="0" baseline="0" noProof="0" dirty="0">
                <a:ln>
                  <a:noFill/>
                </a:ln>
                <a:solidFill>
                  <a:srgbClr val="000000"/>
                </a:solidFill>
                <a:effectLst/>
                <a:uLnTx/>
                <a:uFillTx/>
                <a:latin typeface="Calibri"/>
                <a:cs typeface="Calibri"/>
                <a:sym typeface="Calibri"/>
              </a:rPr>
              <a:t>6. Next Steps</a:t>
            </a:r>
          </a:p>
          <a:p>
            <a:pPr marL="5080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GB" sz="3200" b="0" i="0" u="none" strike="noStrike" kern="0" cap="none" spc="0" normalizeH="0" baseline="0" noProof="0" dirty="0">
                <a:ln>
                  <a:noFill/>
                </a:ln>
                <a:solidFill>
                  <a:srgbClr val="000000"/>
                </a:solidFill>
                <a:effectLst/>
                <a:uLnTx/>
                <a:uFillTx/>
                <a:latin typeface="Calibri"/>
                <a:cs typeface="Calibri"/>
                <a:sym typeface="Calibri"/>
              </a:rPr>
              <a:t>7. Wrap-Up</a:t>
            </a:r>
          </a:p>
        </p:txBody>
      </p:sp>
      <p:sp>
        <p:nvSpPr>
          <p:cNvPr id="6" name="Right Bracket 5">
            <a:extLst>
              <a:ext uri="{FF2B5EF4-FFF2-40B4-BE49-F238E27FC236}">
                <a16:creationId xmlns:a16="http://schemas.microsoft.com/office/drawing/2014/main" id="{BDD245E9-7FB1-1665-3DEC-5F271CCCFA53}"/>
              </a:ext>
            </a:extLst>
          </p:cNvPr>
          <p:cNvSpPr/>
          <p:nvPr/>
        </p:nvSpPr>
        <p:spPr>
          <a:xfrm>
            <a:off x="6422521" y="1761967"/>
            <a:ext cx="460879" cy="1438433"/>
          </a:xfrm>
          <a:prstGeom prst="rightBracket">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7" name="TextBox 6">
            <a:extLst>
              <a:ext uri="{FF2B5EF4-FFF2-40B4-BE49-F238E27FC236}">
                <a16:creationId xmlns:a16="http://schemas.microsoft.com/office/drawing/2014/main" id="{2CEAD101-8C66-EC56-38D5-3B938A5521C9}"/>
              </a:ext>
            </a:extLst>
          </p:cNvPr>
          <p:cNvSpPr txBox="1"/>
          <p:nvPr/>
        </p:nvSpPr>
        <p:spPr>
          <a:xfrm>
            <a:off x="7639269" y="2043152"/>
            <a:ext cx="1087120" cy="1200329"/>
          </a:xfrm>
          <a:prstGeom prst="rect">
            <a:avLst/>
          </a:prstGeom>
          <a:noFill/>
        </p:spPr>
        <p:txBody>
          <a:bodyPr wrap="square" rtlCol="0">
            <a:spAutoFit/>
          </a:bodyPr>
          <a:lstStyle/>
          <a:p>
            <a:r>
              <a:rPr lang="en-CA" sz="2400" dirty="0">
                <a:solidFill>
                  <a:srgbClr val="C00000"/>
                </a:solidFill>
                <a:latin typeface="Calibri" panose="020F0502020204030204" pitchFamily="34" charset="0"/>
                <a:cs typeface="Calibri" panose="020F0502020204030204" pitchFamily="34" charset="0"/>
              </a:rPr>
              <a:t>Brief Review Only!</a:t>
            </a:r>
          </a:p>
        </p:txBody>
      </p:sp>
      <p:pic>
        <p:nvPicPr>
          <p:cNvPr id="17" name="Picture 16" descr="Icon&#10;&#10;Description automatically generated">
            <a:extLst>
              <a:ext uri="{FF2B5EF4-FFF2-40B4-BE49-F238E27FC236}">
                <a16:creationId xmlns:a16="http://schemas.microsoft.com/office/drawing/2014/main" id="{92D951D7-6A71-51BC-FE7E-A215393427A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9800526" y="3972909"/>
            <a:ext cx="1488331" cy="1554479"/>
          </a:xfrm>
          <a:prstGeom prst="rect">
            <a:avLst/>
          </a:prstGeom>
        </p:spPr>
      </p:pic>
    </p:spTree>
    <p:extLst>
      <p:ext uri="{BB962C8B-B14F-4D97-AF65-F5344CB8AC3E}">
        <p14:creationId xmlns:p14="http://schemas.microsoft.com/office/powerpoint/2010/main" val="41526813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C7542-2F2E-255E-860F-F4D8FF36DD1D}"/>
              </a:ext>
            </a:extLst>
          </p:cNvPr>
          <p:cNvPicPr>
            <a:picLocks noChangeAspect="1"/>
          </p:cNvPicPr>
          <p:nvPr/>
        </p:nvPicPr>
        <p:blipFill>
          <a:blip r:embed="rId3"/>
          <a:stretch>
            <a:fillRect/>
          </a:stretch>
        </p:blipFill>
        <p:spPr>
          <a:xfrm>
            <a:off x="429786" y="162315"/>
            <a:ext cx="11205409" cy="6005155"/>
          </a:xfrm>
          <a:prstGeom prst="rect">
            <a:avLst/>
          </a:prstGeom>
        </p:spPr>
      </p:pic>
      <p:sp>
        <p:nvSpPr>
          <p:cNvPr id="4" name="TextBox 3">
            <a:extLst>
              <a:ext uri="{FF2B5EF4-FFF2-40B4-BE49-F238E27FC236}">
                <a16:creationId xmlns:a16="http://schemas.microsoft.com/office/drawing/2014/main" id="{3F8C838A-FC4A-C06D-9973-3E1AFE500372}"/>
              </a:ext>
            </a:extLst>
          </p:cNvPr>
          <p:cNvSpPr txBox="1"/>
          <p:nvPr/>
        </p:nvSpPr>
        <p:spPr>
          <a:xfrm>
            <a:off x="3220370" y="6274676"/>
            <a:ext cx="6692988" cy="369332"/>
          </a:xfrm>
          <a:prstGeom prst="rect">
            <a:avLst/>
          </a:prstGeom>
          <a:noFill/>
        </p:spPr>
        <p:txBody>
          <a:bodyPr wrap="square" rtlCol="0">
            <a:spAutoFit/>
          </a:bodyPr>
          <a:lstStyle/>
          <a:p>
            <a:r>
              <a:rPr lang="en-CA" sz="1800" dirty="0">
                <a:hlinkClick r:id="rId4"/>
              </a:rPr>
              <a:t>https://sites.google.com/laubach-on.ca/lbs-sfs-cop/home?pli=1</a:t>
            </a:r>
            <a:r>
              <a:rPr lang="en-CA" sz="1800" dirty="0"/>
              <a:t> </a:t>
            </a:r>
          </a:p>
        </p:txBody>
      </p:sp>
    </p:spTree>
    <p:extLst>
      <p:ext uri="{BB962C8B-B14F-4D97-AF65-F5344CB8AC3E}">
        <p14:creationId xmlns:p14="http://schemas.microsoft.com/office/powerpoint/2010/main" val="37515601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A1F6-CB81-2D43-B06B-532F108A290F}"/>
              </a:ext>
            </a:extLst>
          </p:cNvPr>
          <p:cNvSpPr>
            <a:spLocks noGrp="1"/>
          </p:cNvSpPr>
          <p:nvPr>
            <p:ph type="title"/>
          </p:nvPr>
        </p:nvSpPr>
        <p:spPr>
          <a:xfrm>
            <a:off x="2190093" y="366394"/>
            <a:ext cx="8160757" cy="1325563"/>
          </a:xfrm>
        </p:spPr>
        <p:txBody>
          <a:bodyPr/>
          <a:lstStyle/>
          <a:p>
            <a:r>
              <a:rPr lang="en-CA" dirty="0"/>
              <a:t>5. Skills for Success </a:t>
            </a:r>
            <a:r>
              <a:rPr lang="en-CA" dirty="0">
                <a:solidFill>
                  <a:srgbClr val="629622"/>
                </a:solidFill>
                <a:highlight>
                  <a:srgbClr val="F3FFE5"/>
                </a:highlight>
              </a:rPr>
              <a:t>Phase 2 </a:t>
            </a:r>
            <a:r>
              <a:rPr lang="en-CA" dirty="0"/>
              <a:t>for LBS</a:t>
            </a:r>
          </a:p>
        </p:txBody>
      </p:sp>
      <p:pic>
        <p:nvPicPr>
          <p:cNvPr id="7" name="Picture 6" descr="A person smiling at the camera&#10;&#10;Description automatically generated with low confidence">
            <a:extLst>
              <a:ext uri="{FF2B5EF4-FFF2-40B4-BE49-F238E27FC236}">
                <a16:creationId xmlns:a16="http://schemas.microsoft.com/office/drawing/2014/main" id="{A11CA149-F20C-19E4-A93C-135C8ED2F74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943663" y="2295459"/>
            <a:ext cx="3825587" cy="2708516"/>
          </a:xfrm>
          <a:prstGeom prst="rect">
            <a:avLst/>
          </a:prstGeom>
        </p:spPr>
      </p:pic>
      <p:pic>
        <p:nvPicPr>
          <p:cNvPr id="13" name="Picture 12" descr="A picture containing person, indoor, restaurant&#10;&#10;Description automatically generated">
            <a:extLst>
              <a:ext uri="{FF2B5EF4-FFF2-40B4-BE49-F238E27FC236}">
                <a16:creationId xmlns:a16="http://schemas.microsoft.com/office/drawing/2014/main" id="{A70FE51E-F22E-2000-5C57-EDB900FE539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422750" y="2459638"/>
            <a:ext cx="4533636" cy="2380159"/>
          </a:xfrm>
          <a:prstGeom prst="rect">
            <a:avLst/>
          </a:prstGeom>
        </p:spPr>
      </p:pic>
    </p:spTree>
    <p:extLst>
      <p:ext uri="{BB962C8B-B14F-4D97-AF65-F5344CB8AC3E}">
        <p14:creationId xmlns:p14="http://schemas.microsoft.com/office/powerpoint/2010/main" val="36725412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A1F6-CB81-2D43-B06B-532F108A290F}"/>
              </a:ext>
            </a:extLst>
          </p:cNvPr>
          <p:cNvSpPr>
            <a:spLocks noGrp="1"/>
          </p:cNvSpPr>
          <p:nvPr>
            <p:ph type="title"/>
          </p:nvPr>
        </p:nvSpPr>
        <p:spPr>
          <a:xfrm>
            <a:off x="1779138" y="226388"/>
            <a:ext cx="8929502" cy="1325563"/>
          </a:xfrm>
        </p:spPr>
        <p:txBody>
          <a:bodyPr>
            <a:normAutofit/>
          </a:bodyPr>
          <a:lstStyle/>
          <a:p>
            <a:r>
              <a:rPr lang="en-CA" sz="4000" dirty="0"/>
              <a:t>Who could apply for </a:t>
            </a:r>
            <a:r>
              <a:rPr lang="en-CA" sz="4000" dirty="0">
                <a:solidFill>
                  <a:srgbClr val="629622"/>
                </a:solidFill>
                <a:highlight>
                  <a:srgbClr val="F3FFE5"/>
                </a:highlight>
              </a:rPr>
              <a:t>Phase 2 </a:t>
            </a:r>
            <a:r>
              <a:rPr lang="en-CA" sz="4000" dirty="0"/>
              <a:t>Funding?</a:t>
            </a:r>
          </a:p>
        </p:txBody>
      </p:sp>
      <p:sp>
        <p:nvSpPr>
          <p:cNvPr id="5" name="TextBox 4">
            <a:extLst>
              <a:ext uri="{FF2B5EF4-FFF2-40B4-BE49-F238E27FC236}">
                <a16:creationId xmlns:a16="http://schemas.microsoft.com/office/drawing/2014/main" id="{81CC38DD-FD4A-5031-DEB2-8BCDB25D5FB7}"/>
              </a:ext>
            </a:extLst>
          </p:cNvPr>
          <p:cNvSpPr txBox="1"/>
          <p:nvPr/>
        </p:nvSpPr>
        <p:spPr>
          <a:xfrm>
            <a:off x="2419480" y="1646544"/>
            <a:ext cx="7651533" cy="3046988"/>
          </a:xfrm>
          <a:prstGeom prst="rect">
            <a:avLst/>
          </a:prstGeom>
          <a:noFill/>
        </p:spPr>
        <p:txBody>
          <a:bodyPr wrap="square">
            <a:spAutoFit/>
          </a:bodyPr>
          <a:lstStyle/>
          <a:p>
            <a:pPr marL="342900" indent="-342900">
              <a:buClrTx/>
              <a:buFont typeface="Courier New" panose="02070309020205020404" pitchFamily="49" charset="0"/>
              <a:buChar char="o"/>
              <a:defRPr/>
            </a:pPr>
            <a:r>
              <a:rPr lang="en-CA" sz="2400" dirty="0">
                <a:latin typeface="Calibri" panose="020F0502020204030204" pitchFamily="34" charset="0"/>
                <a:cs typeface="Calibri" panose="020F0502020204030204" pitchFamily="34" charset="0"/>
              </a:rPr>
              <a:t>The 10 provincial LBS support organizations</a:t>
            </a:r>
          </a:p>
          <a:p>
            <a:pPr marL="342900" indent="-342900">
              <a:buClrTx/>
              <a:buFont typeface="Courier New" panose="02070309020205020404" pitchFamily="49" charset="0"/>
              <a:buChar char="o"/>
              <a:defRPr/>
            </a:pPr>
            <a:r>
              <a:rPr lang="en-CA" sz="2400" dirty="0">
                <a:latin typeface="Calibri" panose="020F0502020204030204" pitchFamily="34" charset="0"/>
                <a:cs typeface="Calibri" panose="020F0502020204030204" pitchFamily="34" charset="0"/>
              </a:rPr>
              <a:t>The 16 LBS regional networks </a:t>
            </a:r>
          </a:p>
          <a:p>
            <a:pPr marL="342900" indent="-342900">
              <a:buClrTx/>
              <a:buFont typeface="Courier New" panose="02070309020205020404" pitchFamily="49" charset="0"/>
              <a:buChar char="o"/>
              <a:defRPr/>
            </a:pPr>
            <a:r>
              <a:rPr lang="en-CA" sz="2400" dirty="0">
                <a:latin typeface="Calibri" panose="020F0502020204030204" pitchFamily="34" charset="0"/>
                <a:cs typeface="Calibri" panose="020F0502020204030204" pitchFamily="34" charset="0"/>
              </a:rPr>
              <a:t>All LBS service providers</a:t>
            </a:r>
          </a:p>
          <a:p>
            <a:pPr marL="342900" indent="-342900">
              <a:buClrTx/>
              <a:buFont typeface="Courier New" panose="02070309020205020404" pitchFamily="49" charset="0"/>
              <a:buChar char="o"/>
              <a:defRPr/>
            </a:pPr>
            <a:endParaRPr lang="en-CA" sz="2400" dirty="0">
              <a:solidFill>
                <a:srgbClr val="3F3F3F"/>
              </a:solidFill>
              <a:latin typeface="Calibri" panose="020F0502020204030204" pitchFamily="34" charset="0"/>
              <a:cs typeface="Calibri" panose="020F0502020204030204" pitchFamily="34" charset="0"/>
            </a:endParaRPr>
          </a:p>
          <a:p>
            <a:pPr>
              <a:buClrTx/>
              <a:defRPr/>
            </a:pPr>
            <a:r>
              <a:rPr lang="en-CA" sz="2400" dirty="0">
                <a:solidFill>
                  <a:srgbClr val="3F3F3F"/>
                </a:solidFill>
                <a:latin typeface="Calibri" panose="020F0502020204030204" pitchFamily="34" charset="0"/>
                <a:cs typeface="Calibri" panose="020F0502020204030204" pitchFamily="34" charset="0"/>
              </a:rPr>
              <a:t>Funding applications were submitted through the LBS business planning process for 2023-24</a:t>
            </a:r>
          </a:p>
          <a:p>
            <a:pPr>
              <a:buClrTx/>
              <a:defRPr/>
            </a:pPr>
            <a:endParaRPr lang="en-CA" sz="2400" dirty="0">
              <a:solidFill>
                <a:srgbClr val="3F3F3F"/>
              </a:solidFill>
              <a:latin typeface="Calibri" panose="020F0502020204030204" pitchFamily="34" charset="0"/>
              <a:cs typeface="Calibri" panose="020F0502020204030204" pitchFamily="34" charset="0"/>
            </a:endParaRPr>
          </a:p>
          <a:p>
            <a:pPr>
              <a:buClrTx/>
              <a:defRPr/>
            </a:pPr>
            <a:r>
              <a:rPr lang="en-CA" sz="2400" dirty="0">
                <a:solidFill>
                  <a:srgbClr val="3F3F3F"/>
                </a:solidFill>
                <a:latin typeface="Calibri" panose="020F0502020204030204" pitchFamily="34" charset="0"/>
                <a:cs typeface="Calibri" panose="020F0502020204030204" pitchFamily="34" charset="0"/>
              </a:rPr>
              <a:t>Applying for </a:t>
            </a:r>
            <a:r>
              <a:rPr lang="en-CA" sz="2400" dirty="0">
                <a:solidFill>
                  <a:srgbClr val="629622"/>
                </a:solidFill>
                <a:highlight>
                  <a:srgbClr val="F3FFE5"/>
                </a:highlight>
                <a:latin typeface="Calibri"/>
                <a:cs typeface="Calibri"/>
                <a:sym typeface="Calibri"/>
              </a:rPr>
              <a:t>Phase 2 </a:t>
            </a:r>
            <a:r>
              <a:rPr lang="en-CA" sz="2400" dirty="0">
                <a:solidFill>
                  <a:srgbClr val="3F3F3F"/>
                </a:solidFill>
                <a:latin typeface="Calibri" panose="020F0502020204030204" pitchFamily="34" charset="0"/>
                <a:cs typeface="Calibri" panose="020F0502020204030204" pitchFamily="34" charset="0"/>
              </a:rPr>
              <a:t>funding is voluntary.</a:t>
            </a:r>
          </a:p>
        </p:txBody>
      </p:sp>
    </p:spTree>
    <p:extLst>
      <p:ext uri="{BB962C8B-B14F-4D97-AF65-F5344CB8AC3E}">
        <p14:creationId xmlns:p14="http://schemas.microsoft.com/office/powerpoint/2010/main" val="30611497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A1F6-CB81-2D43-B06B-532F108A290F}"/>
              </a:ext>
            </a:extLst>
          </p:cNvPr>
          <p:cNvSpPr>
            <a:spLocks noGrp="1"/>
          </p:cNvSpPr>
          <p:nvPr>
            <p:ph type="title"/>
          </p:nvPr>
        </p:nvSpPr>
        <p:spPr>
          <a:xfrm>
            <a:off x="981666" y="1236017"/>
            <a:ext cx="3457904" cy="3618315"/>
          </a:xfrm>
        </p:spPr>
        <p:txBody>
          <a:bodyPr>
            <a:noAutofit/>
          </a:bodyPr>
          <a:lstStyle/>
          <a:p>
            <a:r>
              <a:rPr lang="en-CA" sz="2400" dirty="0">
                <a:solidFill>
                  <a:schemeClr val="tx1"/>
                </a:solidFill>
              </a:rPr>
              <a:t>For </a:t>
            </a:r>
            <a:r>
              <a:rPr lang="en-CA" sz="2400" dirty="0">
                <a:solidFill>
                  <a:srgbClr val="629622"/>
                </a:solidFill>
                <a:highlight>
                  <a:srgbClr val="F3FFE5"/>
                </a:highlight>
              </a:rPr>
              <a:t>Phase 2</a:t>
            </a:r>
            <a:r>
              <a:rPr lang="en-CA" sz="2400" dirty="0">
                <a:solidFill>
                  <a:schemeClr val="tx1"/>
                </a:solidFill>
                <a:highlight>
                  <a:srgbClr val="F3FFE5"/>
                </a:highlight>
              </a:rPr>
              <a:t>,</a:t>
            </a:r>
            <a:r>
              <a:rPr lang="en-CA" sz="2400" b="1" dirty="0">
                <a:solidFill>
                  <a:schemeClr val="tx1"/>
                </a:solidFill>
                <a:highlight>
                  <a:srgbClr val="F3FFE5"/>
                </a:highlight>
              </a:rPr>
              <a:t> </a:t>
            </a:r>
            <a:r>
              <a:rPr lang="en-CA" sz="2400" dirty="0">
                <a:solidFill>
                  <a:schemeClr val="tx1"/>
                </a:solidFill>
              </a:rPr>
              <a:t>8 of the 10 </a:t>
            </a:r>
            <a:r>
              <a:rPr lang="en-CA" sz="2400" b="1" dirty="0">
                <a:solidFill>
                  <a:schemeClr val="tx1"/>
                </a:solidFill>
              </a:rPr>
              <a:t>provincial LBS support organizations </a:t>
            </a:r>
            <a:r>
              <a:rPr lang="en-CA" sz="2400" dirty="0">
                <a:solidFill>
                  <a:schemeClr val="tx1"/>
                </a:solidFill>
              </a:rPr>
              <a:t>were again invited to apply for more curriculum resource development under </a:t>
            </a:r>
            <a:br>
              <a:rPr lang="en-CA" sz="2400" dirty="0">
                <a:solidFill>
                  <a:schemeClr val="tx1"/>
                </a:solidFill>
              </a:rPr>
            </a:br>
            <a:r>
              <a:rPr lang="en-CA" sz="2400" dirty="0">
                <a:solidFill>
                  <a:schemeClr val="tx1"/>
                </a:solidFill>
              </a:rPr>
              <a:t>3 of the 5 SFS themes</a:t>
            </a:r>
            <a:r>
              <a:rPr lang="en-CA" sz="2400" kern="1200" dirty="0">
                <a:solidFill>
                  <a:prstClr val="black"/>
                </a:solidFill>
                <a:latin typeface="Century Gothic" panose="020B0502020202020204" pitchFamily="34" charset="0"/>
                <a:cs typeface="Times New Roman" panose="02020603050405020304" pitchFamily="18" charset="0"/>
              </a:rPr>
              <a:t>:</a:t>
            </a:r>
            <a:endParaRPr lang="en-CA" sz="3200" dirty="0">
              <a:solidFill>
                <a:schemeClr val="tx1"/>
              </a:solidFill>
            </a:endParaRPr>
          </a:p>
        </p:txBody>
      </p:sp>
      <p:sp>
        <p:nvSpPr>
          <p:cNvPr id="5" name="Rectangle 4">
            <a:extLst>
              <a:ext uri="{FF2B5EF4-FFF2-40B4-BE49-F238E27FC236}">
                <a16:creationId xmlns:a16="http://schemas.microsoft.com/office/drawing/2014/main" id="{94DCBD16-BD75-6689-5C15-B0CC90EC44C8}"/>
              </a:ext>
            </a:extLst>
          </p:cNvPr>
          <p:cNvSpPr/>
          <p:nvPr/>
        </p:nvSpPr>
        <p:spPr>
          <a:xfrm>
            <a:off x="6096000" y="1001478"/>
            <a:ext cx="5160580" cy="1039151"/>
          </a:xfrm>
          <a:prstGeom prst="rect">
            <a:avLst/>
          </a:prstGeom>
          <a:solidFill>
            <a:schemeClr val="accent6">
              <a:lumMod val="40000"/>
              <a:lumOff val="60000"/>
            </a:schemeClr>
          </a:solidFill>
          <a:ln w="12700" cap="flat" cmpd="sng" algn="ctr">
            <a:noFill/>
            <a:prstDash val="solid"/>
            <a:miter lim="800000"/>
          </a:ln>
          <a:effectLst/>
        </p:spPr>
        <p:txBody>
          <a:bodyPr rtlCol="0" anchor="ctr"/>
          <a:lstStyle/>
          <a:p>
            <a:pPr marL="708025">
              <a:buClrTx/>
              <a:defRPr/>
            </a:pPr>
            <a:r>
              <a:rPr lang="en-CA" sz="2400" dirty="0">
                <a:latin typeface="Calibri" panose="020F0502020204030204" pitchFamily="34" charset="0"/>
                <a:ea typeface="+mn-ea"/>
                <a:cs typeface="Calibri" panose="020F0502020204030204" pitchFamily="34" charset="0"/>
              </a:rPr>
              <a:t>     Supporting Apprentices</a:t>
            </a:r>
          </a:p>
        </p:txBody>
      </p:sp>
      <p:sp>
        <p:nvSpPr>
          <p:cNvPr id="7" name="Rectangle 6">
            <a:extLst>
              <a:ext uri="{FF2B5EF4-FFF2-40B4-BE49-F238E27FC236}">
                <a16:creationId xmlns:a16="http://schemas.microsoft.com/office/drawing/2014/main" id="{ADA2B660-2F3C-3F87-25C0-7004422B690E}"/>
              </a:ext>
            </a:extLst>
          </p:cNvPr>
          <p:cNvSpPr/>
          <p:nvPr/>
        </p:nvSpPr>
        <p:spPr>
          <a:xfrm>
            <a:off x="6096000" y="2719441"/>
            <a:ext cx="5160580" cy="976891"/>
          </a:xfrm>
          <a:prstGeom prst="rect">
            <a:avLst/>
          </a:prstGeom>
          <a:solidFill>
            <a:schemeClr val="accent6">
              <a:lumMod val="60000"/>
              <a:lumOff val="40000"/>
            </a:schemeClr>
          </a:solidFill>
          <a:ln w="12700" cap="flat" cmpd="sng" algn="ctr">
            <a:noFill/>
            <a:prstDash val="solid"/>
            <a:miter lim="800000"/>
          </a:ln>
          <a:effectLst/>
        </p:spPr>
        <p:txBody>
          <a:bodyPr rtlCol="0" anchor="ctr"/>
          <a:lstStyle/>
          <a:p>
            <a:pPr marL="708025">
              <a:buClrTx/>
              <a:defRPr/>
            </a:pPr>
            <a:r>
              <a:rPr lang="en-US" sz="2400" dirty="0">
                <a:latin typeface="Calibri" panose="020F0502020204030204" pitchFamily="34" charset="0"/>
                <a:ea typeface="+mn-ea"/>
                <a:cs typeface="Calibri" panose="020F0502020204030204" pitchFamily="34" charset="0"/>
              </a:rPr>
              <a:t>                Supporting  </a:t>
            </a:r>
          </a:p>
          <a:p>
            <a:pPr marL="708025">
              <a:buClrTx/>
              <a:defRPr/>
            </a:pPr>
            <a:r>
              <a:rPr lang="en-US" sz="2400" dirty="0">
                <a:latin typeface="Calibri" panose="020F0502020204030204" pitchFamily="34" charset="0"/>
                <a:ea typeface="+mn-ea"/>
                <a:cs typeface="Calibri" panose="020F0502020204030204" pitchFamily="34" charset="0"/>
              </a:rPr>
              <a:t>  Underrepresented Groups</a:t>
            </a:r>
            <a:endParaRPr lang="en-CA" sz="2400" dirty="0">
              <a:latin typeface="Calibri" panose="020F0502020204030204" pitchFamily="34" charset="0"/>
              <a:ea typeface="+mn-ea"/>
              <a:cs typeface="Calibri" panose="020F0502020204030204" pitchFamily="34" charset="0"/>
            </a:endParaRPr>
          </a:p>
        </p:txBody>
      </p:sp>
      <p:sp>
        <p:nvSpPr>
          <p:cNvPr id="8" name="Rectangle 7">
            <a:extLst>
              <a:ext uri="{FF2B5EF4-FFF2-40B4-BE49-F238E27FC236}">
                <a16:creationId xmlns:a16="http://schemas.microsoft.com/office/drawing/2014/main" id="{7ED92B11-4C21-7C60-BF6F-3FF99CDBDB8B}"/>
              </a:ext>
            </a:extLst>
          </p:cNvPr>
          <p:cNvSpPr/>
          <p:nvPr/>
        </p:nvSpPr>
        <p:spPr>
          <a:xfrm>
            <a:off x="6096001" y="4365886"/>
            <a:ext cx="5160579" cy="976891"/>
          </a:xfrm>
          <a:prstGeom prst="rect">
            <a:avLst/>
          </a:prstGeom>
          <a:solidFill>
            <a:srgbClr val="71B30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dirty="0">
                <a:latin typeface="Calibri" panose="020F0502020204030204" pitchFamily="34" charset="0"/>
                <a:ea typeface="+mn-ea"/>
                <a:cs typeface="Calibri" panose="020F0502020204030204" pitchFamily="34" charset="0"/>
              </a:rPr>
              <a:t>Workplace Delivery</a:t>
            </a:r>
          </a:p>
        </p:txBody>
      </p:sp>
    </p:spTree>
    <p:extLst>
      <p:ext uri="{BB962C8B-B14F-4D97-AF65-F5344CB8AC3E}">
        <p14:creationId xmlns:p14="http://schemas.microsoft.com/office/powerpoint/2010/main" val="20573450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DA60F4-16CA-5521-99D0-C31B77F924FE}"/>
              </a:ext>
            </a:extLst>
          </p:cNvPr>
          <p:cNvSpPr/>
          <p:nvPr/>
        </p:nvSpPr>
        <p:spPr>
          <a:xfrm>
            <a:off x="3113163" y="695655"/>
            <a:ext cx="5866875" cy="1039151"/>
          </a:xfrm>
          <a:prstGeom prst="rect">
            <a:avLst/>
          </a:prstGeom>
          <a:solidFill>
            <a:schemeClr val="accent6">
              <a:lumMod val="40000"/>
              <a:lumOff val="60000"/>
            </a:schemeClr>
          </a:solidFill>
          <a:ln w="12700" cap="flat" cmpd="sng" algn="ctr">
            <a:noFill/>
            <a:prstDash val="solid"/>
            <a:miter lim="800000"/>
          </a:ln>
          <a:effectLst/>
        </p:spPr>
        <p:txBody>
          <a:bodyPr rtlCol="0" anchor="ctr"/>
          <a:lstStyle/>
          <a:p>
            <a:pPr marL="708025">
              <a:buClrTx/>
              <a:defRPr/>
            </a:pPr>
            <a:r>
              <a:rPr lang="en-CA" sz="2400" dirty="0">
                <a:latin typeface="Calibri" panose="020F0502020204030204" pitchFamily="34" charset="0"/>
                <a:ea typeface="+mn-ea"/>
                <a:cs typeface="Calibri" panose="020F0502020204030204" pitchFamily="34" charset="0"/>
              </a:rPr>
              <a:t>     </a:t>
            </a:r>
            <a:r>
              <a:rPr lang="en-CA" sz="2800" dirty="0">
                <a:latin typeface="Calibri" panose="020F0502020204030204" pitchFamily="34" charset="0"/>
                <a:ea typeface="+mn-ea"/>
                <a:cs typeface="Calibri" panose="020F0502020204030204" pitchFamily="34" charset="0"/>
              </a:rPr>
              <a:t>Expanding and Enhancing </a:t>
            </a:r>
          </a:p>
          <a:p>
            <a:pPr marL="708025">
              <a:buClrTx/>
              <a:defRPr/>
            </a:pPr>
            <a:r>
              <a:rPr lang="en-CA" sz="2800" dirty="0">
                <a:latin typeface="Calibri" panose="020F0502020204030204" pitchFamily="34" charset="0"/>
                <a:ea typeface="+mn-ea"/>
                <a:cs typeface="Calibri" panose="020F0502020204030204" pitchFamily="34" charset="0"/>
              </a:rPr>
              <a:t>               Digital Delivery</a:t>
            </a:r>
          </a:p>
        </p:txBody>
      </p:sp>
      <p:sp>
        <p:nvSpPr>
          <p:cNvPr id="4" name="TextBox 3">
            <a:extLst>
              <a:ext uri="{FF2B5EF4-FFF2-40B4-BE49-F238E27FC236}">
                <a16:creationId xmlns:a16="http://schemas.microsoft.com/office/drawing/2014/main" id="{DA6A1C91-41E0-2650-FE92-06EAD32D17CC}"/>
              </a:ext>
            </a:extLst>
          </p:cNvPr>
          <p:cNvSpPr txBox="1"/>
          <p:nvPr/>
        </p:nvSpPr>
        <p:spPr>
          <a:xfrm>
            <a:off x="1862957" y="2051619"/>
            <a:ext cx="8367286" cy="3416320"/>
          </a:xfrm>
          <a:prstGeom prst="rect">
            <a:avLst/>
          </a:prstGeom>
          <a:noFill/>
        </p:spPr>
        <p:txBody>
          <a:bodyPr wrap="square" rtlCol="0">
            <a:spAutoFit/>
          </a:bodyPr>
          <a:lstStyle/>
          <a:p>
            <a:r>
              <a:rPr lang="en-CA" sz="2400" dirty="0">
                <a:latin typeface="Calibri" panose="020F0502020204030204" pitchFamily="34" charset="0"/>
                <a:cs typeface="Calibri" panose="020F0502020204030204" pitchFamily="34" charset="0"/>
              </a:rPr>
              <a:t>Two provincial LBS organizations were again invited to apply for </a:t>
            </a:r>
            <a:r>
              <a:rPr lang="en-CA" sz="2400" dirty="0">
                <a:solidFill>
                  <a:srgbClr val="629622"/>
                </a:solidFill>
                <a:highlight>
                  <a:srgbClr val="F3FFE5"/>
                </a:highlight>
                <a:latin typeface="Calibri" panose="020F0502020204030204" pitchFamily="34" charset="0"/>
                <a:cs typeface="Calibri" panose="020F0502020204030204" pitchFamily="34" charset="0"/>
              </a:rPr>
              <a:t>Phase 2 </a:t>
            </a:r>
            <a:r>
              <a:rPr lang="en-CA" sz="2400" dirty="0">
                <a:latin typeface="Calibri" panose="020F0502020204030204" pitchFamily="34" charset="0"/>
                <a:cs typeface="Calibri" panose="020F0502020204030204" pitchFamily="34" charset="0"/>
              </a:rPr>
              <a:t>SFS funding under Expanding and Enhancing Digital Delivery:</a:t>
            </a:r>
          </a:p>
          <a:p>
            <a:pPr marL="271463" indent="447675"/>
            <a:endParaRPr lang="en-CA" sz="2400" dirty="0">
              <a:latin typeface="Calibri" panose="020F0502020204030204" pitchFamily="34" charset="0"/>
              <a:cs typeface="Calibri" panose="020F0502020204030204" pitchFamily="34" charset="0"/>
            </a:endParaRPr>
          </a:p>
          <a:p>
            <a:pPr marL="271463" lvl="5" indent="447675">
              <a:buFont typeface="Courier New" panose="02070309020205020404" pitchFamily="49" charset="0"/>
              <a:buChar char="o"/>
            </a:pPr>
            <a:r>
              <a:rPr lang="en-CA" sz="2400" dirty="0" err="1">
                <a:latin typeface="Calibri" panose="020F0502020204030204" pitchFamily="34" charset="0"/>
                <a:cs typeface="Calibri" panose="020F0502020204030204" pitchFamily="34" charset="0"/>
              </a:rPr>
              <a:t>AlphaPlus</a:t>
            </a:r>
            <a:endParaRPr lang="en-CA" sz="2400" dirty="0">
              <a:latin typeface="Calibri" panose="020F0502020204030204" pitchFamily="34" charset="0"/>
              <a:cs typeface="Calibri" panose="020F0502020204030204" pitchFamily="34" charset="0"/>
            </a:endParaRPr>
          </a:p>
          <a:p>
            <a:pPr marL="271463" lvl="2" indent="447675">
              <a:buFont typeface="Courier New" panose="02070309020205020404" pitchFamily="49" charset="0"/>
              <a:buChar char="o"/>
            </a:pPr>
            <a:r>
              <a:rPr lang="en-CA" sz="2400" dirty="0">
                <a:latin typeface="Calibri" panose="020F0502020204030204" pitchFamily="34" charset="0"/>
                <a:cs typeface="Calibri" panose="020F0502020204030204" pitchFamily="34" charset="0"/>
              </a:rPr>
              <a:t>Contact North</a:t>
            </a:r>
          </a:p>
          <a:p>
            <a:endParaRPr lang="en-CA" sz="2400" dirty="0">
              <a:latin typeface="Calibri" panose="020F0502020204030204" pitchFamily="34" charset="0"/>
              <a:cs typeface="Calibri" panose="020F0502020204030204" pitchFamily="34" charset="0"/>
            </a:endParaRPr>
          </a:p>
          <a:p>
            <a:r>
              <a:rPr lang="en-CA" sz="2400" dirty="0">
                <a:latin typeface="Calibri" panose="020F0502020204030204" pitchFamily="34" charset="0"/>
                <a:cs typeface="Calibri" panose="020F0502020204030204" pitchFamily="34" charset="0"/>
              </a:rPr>
              <a:t>Contact North is the support organization for the 5 LBS e-Channel (fully online) programs</a:t>
            </a:r>
          </a:p>
        </p:txBody>
      </p:sp>
    </p:spTree>
    <p:extLst>
      <p:ext uri="{BB962C8B-B14F-4D97-AF65-F5344CB8AC3E}">
        <p14:creationId xmlns:p14="http://schemas.microsoft.com/office/powerpoint/2010/main" val="12427099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A1F6-CB81-2D43-B06B-532F108A290F}"/>
              </a:ext>
            </a:extLst>
          </p:cNvPr>
          <p:cNvSpPr>
            <a:spLocks noGrp="1"/>
          </p:cNvSpPr>
          <p:nvPr>
            <p:ph type="title"/>
          </p:nvPr>
        </p:nvSpPr>
        <p:spPr>
          <a:xfrm>
            <a:off x="981666" y="1236017"/>
            <a:ext cx="3457904" cy="3618315"/>
          </a:xfrm>
        </p:spPr>
        <p:txBody>
          <a:bodyPr>
            <a:noAutofit/>
          </a:bodyPr>
          <a:lstStyle/>
          <a:p>
            <a:r>
              <a:rPr lang="en-CA" sz="2400" dirty="0">
                <a:solidFill>
                  <a:schemeClr val="tx1"/>
                </a:solidFill>
              </a:rPr>
              <a:t>For </a:t>
            </a:r>
            <a:r>
              <a:rPr lang="en-CA" sz="2400" dirty="0">
                <a:solidFill>
                  <a:srgbClr val="629622"/>
                </a:solidFill>
                <a:highlight>
                  <a:srgbClr val="F3FFE5"/>
                </a:highlight>
              </a:rPr>
              <a:t>Phase 2</a:t>
            </a:r>
            <a:r>
              <a:rPr lang="en-CA" sz="2400" dirty="0">
                <a:solidFill>
                  <a:schemeClr val="tx1"/>
                </a:solidFill>
                <a:highlight>
                  <a:srgbClr val="F3FFE5"/>
                </a:highlight>
              </a:rPr>
              <a:t>,</a:t>
            </a:r>
            <a:r>
              <a:rPr lang="en-CA" sz="2400" b="1" dirty="0">
                <a:solidFill>
                  <a:schemeClr val="tx1"/>
                </a:solidFill>
                <a:highlight>
                  <a:srgbClr val="F3FFE5"/>
                </a:highlight>
              </a:rPr>
              <a:t> </a:t>
            </a:r>
            <a:r>
              <a:rPr lang="en-CA" sz="2400" dirty="0">
                <a:solidFill>
                  <a:schemeClr val="tx1"/>
                </a:solidFill>
              </a:rPr>
              <a:t>the  16 </a:t>
            </a:r>
            <a:r>
              <a:rPr lang="en-CA" sz="2400" b="1" dirty="0">
                <a:solidFill>
                  <a:schemeClr val="tx1"/>
                </a:solidFill>
              </a:rPr>
              <a:t>LBS regional literacy networks </a:t>
            </a:r>
            <a:r>
              <a:rPr lang="en-CA" sz="2400" dirty="0">
                <a:solidFill>
                  <a:schemeClr val="tx1"/>
                </a:solidFill>
              </a:rPr>
              <a:t>were invited to apply for more community integration projects under </a:t>
            </a:r>
            <a:br>
              <a:rPr lang="en-CA" sz="2400" dirty="0">
                <a:solidFill>
                  <a:schemeClr val="tx1"/>
                </a:solidFill>
              </a:rPr>
            </a:br>
            <a:r>
              <a:rPr lang="en-CA" sz="2400" dirty="0">
                <a:solidFill>
                  <a:schemeClr val="tx1"/>
                </a:solidFill>
              </a:rPr>
              <a:t>4 of the 5 SFS themes</a:t>
            </a:r>
            <a:r>
              <a:rPr lang="en-CA" sz="2400" kern="1200" dirty="0">
                <a:solidFill>
                  <a:prstClr val="black"/>
                </a:solidFill>
                <a:latin typeface="Century Gothic" panose="020B0502020202020204" pitchFamily="34" charset="0"/>
                <a:cs typeface="Times New Roman" panose="02020603050405020304" pitchFamily="18" charset="0"/>
              </a:rPr>
              <a:t>:</a:t>
            </a:r>
            <a:endParaRPr lang="en-CA" sz="3200" dirty="0">
              <a:solidFill>
                <a:schemeClr val="tx1"/>
              </a:solidFill>
            </a:endParaRPr>
          </a:p>
        </p:txBody>
      </p:sp>
      <p:sp>
        <p:nvSpPr>
          <p:cNvPr id="5" name="Rectangle 4">
            <a:extLst>
              <a:ext uri="{FF2B5EF4-FFF2-40B4-BE49-F238E27FC236}">
                <a16:creationId xmlns:a16="http://schemas.microsoft.com/office/drawing/2014/main" id="{94DCBD16-BD75-6689-5C15-B0CC90EC44C8}"/>
              </a:ext>
            </a:extLst>
          </p:cNvPr>
          <p:cNvSpPr/>
          <p:nvPr/>
        </p:nvSpPr>
        <p:spPr>
          <a:xfrm>
            <a:off x="6016121" y="2006023"/>
            <a:ext cx="5160580" cy="1039151"/>
          </a:xfrm>
          <a:prstGeom prst="rect">
            <a:avLst/>
          </a:prstGeom>
          <a:solidFill>
            <a:schemeClr val="accent6">
              <a:lumMod val="40000"/>
              <a:lumOff val="60000"/>
            </a:schemeClr>
          </a:solidFill>
          <a:ln w="12700" cap="flat" cmpd="sng" algn="ctr">
            <a:noFill/>
            <a:prstDash val="solid"/>
            <a:miter lim="800000"/>
          </a:ln>
          <a:effectLst/>
        </p:spPr>
        <p:txBody>
          <a:bodyPr rtlCol="0" anchor="ctr"/>
          <a:lstStyle/>
          <a:p>
            <a:pPr marL="708025">
              <a:buClrTx/>
              <a:defRPr/>
            </a:pPr>
            <a:r>
              <a:rPr lang="en-CA" sz="2400" dirty="0">
                <a:latin typeface="Calibri" panose="020F0502020204030204" pitchFamily="34" charset="0"/>
                <a:ea typeface="+mn-ea"/>
                <a:cs typeface="Calibri" panose="020F0502020204030204" pitchFamily="34" charset="0"/>
              </a:rPr>
              <a:t>     Apprenticeship Integration</a:t>
            </a:r>
          </a:p>
        </p:txBody>
      </p:sp>
      <p:sp>
        <p:nvSpPr>
          <p:cNvPr id="7" name="Rectangle 6">
            <a:extLst>
              <a:ext uri="{FF2B5EF4-FFF2-40B4-BE49-F238E27FC236}">
                <a16:creationId xmlns:a16="http://schemas.microsoft.com/office/drawing/2014/main" id="{ADA2B660-2F3C-3F87-25C0-7004422B690E}"/>
              </a:ext>
            </a:extLst>
          </p:cNvPr>
          <p:cNvSpPr/>
          <p:nvPr/>
        </p:nvSpPr>
        <p:spPr>
          <a:xfrm>
            <a:off x="6049754" y="3429000"/>
            <a:ext cx="5160580" cy="976891"/>
          </a:xfrm>
          <a:prstGeom prst="rect">
            <a:avLst/>
          </a:prstGeom>
          <a:solidFill>
            <a:schemeClr val="accent6">
              <a:lumMod val="60000"/>
              <a:lumOff val="40000"/>
            </a:schemeClr>
          </a:solidFill>
          <a:ln w="12700" cap="flat" cmpd="sng" algn="ctr">
            <a:noFill/>
            <a:prstDash val="solid"/>
            <a:miter lim="800000"/>
          </a:ln>
          <a:effectLst/>
        </p:spPr>
        <p:txBody>
          <a:bodyPr rtlCol="0" anchor="ctr"/>
          <a:lstStyle/>
          <a:p>
            <a:pPr marL="708025">
              <a:buClrTx/>
              <a:defRPr/>
            </a:pPr>
            <a:r>
              <a:rPr lang="en-US" sz="2400" dirty="0">
                <a:latin typeface="Calibri" panose="020F0502020204030204" pitchFamily="34" charset="0"/>
                <a:ea typeface="+mn-ea"/>
                <a:cs typeface="Calibri" panose="020F0502020204030204" pitchFamily="34" charset="0"/>
              </a:rPr>
              <a:t>                Supporting  </a:t>
            </a:r>
          </a:p>
          <a:p>
            <a:pPr marL="708025">
              <a:buClrTx/>
              <a:defRPr/>
            </a:pPr>
            <a:r>
              <a:rPr lang="en-US" sz="2400" dirty="0">
                <a:latin typeface="Calibri" panose="020F0502020204030204" pitchFamily="34" charset="0"/>
                <a:ea typeface="+mn-ea"/>
                <a:cs typeface="Calibri" panose="020F0502020204030204" pitchFamily="34" charset="0"/>
              </a:rPr>
              <a:t>  Underrepresented Groups</a:t>
            </a:r>
            <a:endParaRPr lang="en-CA" sz="2400" dirty="0">
              <a:latin typeface="Calibri" panose="020F0502020204030204" pitchFamily="34" charset="0"/>
              <a:ea typeface="+mn-ea"/>
              <a:cs typeface="Calibri" panose="020F0502020204030204" pitchFamily="34" charset="0"/>
            </a:endParaRPr>
          </a:p>
        </p:txBody>
      </p:sp>
      <p:sp>
        <p:nvSpPr>
          <p:cNvPr id="8" name="Rectangle 7">
            <a:extLst>
              <a:ext uri="{FF2B5EF4-FFF2-40B4-BE49-F238E27FC236}">
                <a16:creationId xmlns:a16="http://schemas.microsoft.com/office/drawing/2014/main" id="{7ED92B11-4C21-7C60-BF6F-3FF99CDBDB8B}"/>
              </a:ext>
            </a:extLst>
          </p:cNvPr>
          <p:cNvSpPr/>
          <p:nvPr/>
        </p:nvSpPr>
        <p:spPr>
          <a:xfrm>
            <a:off x="6049755" y="4789717"/>
            <a:ext cx="5160579" cy="976891"/>
          </a:xfrm>
          <a:prstGeom prst="rect">
            <a:avLst/>
          </a:prstGeom>
          <a:solidFill>
            <a:srgbClr val="71B30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dirty="0">
                <a:latin typeface="Calibri" panose="020F0502020204030204" pitchFamily="34" charset="0"/>
                <a:ea typeface="+mn-ea"/>
                <a:cs typeface="Calibri" panose="020F0502020204030204" pitchFamily="34" charset="0"/>
              </a:rPr>
              <a:t>Workplace Delivery</a:t>
            </a:r>
          </a:p>
        </p:txBody>
      </p:sp>
      <p:sp>
        <p:nvSpPr>
          <p:cNvPr id="4" name="Rectangle 3">
            <a:extLst>
              <a:ext uri="{FF2B5EF4-FFF2-40B4-BE49-F238E27FC236}">
                <a16:creationId xmlns:a16="http://schemas.microsoft.com/office/drawing/2014/main" id="{072FDDBF-F29F-3A30-2E36-9AB0D66A5BB6}"/>
              </a:ext>
            </a:extLst>
          </p:cNvPr>
          <p:cNvSpPr/>
          <p:nvPr/>
        </p:nvSpPr>
        <p:spPr>
          <a:xfrm>
            <a:off x="6016121" y="626796"/>
            <a:ext cx="5114334" cy="976891"/>
          </a:xfrm>
          <a:prstGeom prst="rect">
            <a:avLst/>
          </a:prstGeom>
          <a:solidFill>
            <a:schemeClr val="accent6">
              <a:lumMod val="20000"/>
              <a:lumOff val="80000"/>
            </a:schemeClr>
          </a:solidFill>
          <a:ln w="12700" cap="flat" cmpd="sng" algn="ctr">
            <a:noFill/>
            <a:prstDash val="solid"/>
            <a:miter lim="800000"/>
          </a:ln>
          <a:effectLst/>
        </p:spPr>
        <p:txBody>
          <a:bodyPr rtlCol="0" anchor="ctr"/>
          <a:lstStyle/>
          <a:p>
            <a:pPr marL="708025">
              <a:buClrTx/>
              <a:defRPr/>
            </a:pPr>
            <a:r>
              <a:rPr lang="en-US" sz="2400" dirty="0">
                <a:latin typeface="Calibri" panose="020F0502020204030204" pitchFamily="34" charset="0"/>
                <a:ea typeface="+mn-ea"/>
                <a:cs typeface="Calibri" panose="020F0502020204030204" pitchFamily="34" charset="0"/>
              </a:rPr>
              <a:t>Better Jobs Ontario Integration</a:t>
            </a:r>
            <a:endParaRPr lang="en-CA" sz="2400" dirty="0">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794753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A1F6-CB81-2D43-B06B-532F108A290F}"/>
              </a:ext>
            </a:extLst>
          </p:cNvPr>
          <p:cNvSpPr>
            <a:spLocks noGrp="1"/>
          </p:cNvSpPr>
          <p:nvPr>
            <p:ph type="title"/>
          </p:nvPr>
        </p:nvSpPr>
        <p:spPr>
          <a:xfrm>
            <a:off x="981666" y="1236017"/>
            <a:ext cx="3457904" cy="3618315"/>
          </a:xfrm>
        </p:spPr>
        <p:txBody>
          <a:bodyPr>
            <a:noAutofit/>
          </a:bodyPr>
          <a:lstStyle/>
          <a:p>
            <a:r>
              <a:rPr lang="en-CA" sz="2400" dirty="0">
                <a:solidFill>
                  <a:schemeClr val="tx1"/>
                </a:solidFill>
              </a:rPr>
              <a:t>For </a:t>
            </a:r>
            <a:r>
              <a:rPr lang="en-CA" sz="2400" dirty="0">
                <a:solidFill>
                  <a:srgbClr val="629622"/>
                </a:solidFill>
                <a:highlight>
                  <a:srgbClr val="F3FFE5"/>
                </a:highlight>
              </a:rPr>
              <a:t>Phase 2</a:t>
            </a:r>
            <a:r>
              <a:rPr lang="en-CA" sz="2400" dirty="0">
                <a:solidFill>
                  <a:schemeClr val="tx1"/>
                </a:solidFill>
                <a:highlight>
                  <a:srgbClr val="F3FFE5"/>
                </a:highlight>
              </a:rPr>
              <a:t>,</a:t>
            </a:r>
            <a:r>
              <a:rPr lang="en-CA" sz="2400" b="1" dirty="0">
                <a:solidFill>
                  <a:schemeClr val="tx1"/>
                </a:solidFill>
                <a:highlight>
                  <a:srgbClr val="F3FFE5"/>
                </a:highlight>
              </a:rPr>
              <a:t> all LBS </a:t>
            </a:r>
            <a:r>
              <a:rPr lang="en-CA" sz="2400" b="1" u="sng" dirty="0">
                <a:solidFill>
                  <a:schemeClr val="tx1"/>
                </a:solidFill>
                <a:highlight>
                  <a:srgbClr val="F3FFE5"/>
                </a:highlight>
              </a:rPr>
              <a:t>service providers </a:t>
            </a:r>
            <a:r>
              <a:rPr lang="en-CA" sz="2400" dirty="0">
                <a:solidFill>
                  <a:schemeClr val="tx1"/>
                </a:solidFill>
              </a:rPr>
              <a:t>were invited to apply for </a:t>
            </a:r>
            <a:r>
              <a:rPr lang="en-CA" sz="2400" b="1" dirty="0">
                <a:solidFill>
                  <a:schemeClr val="tx1"/>
                </a:solidFill>
              </a:rPr>
              <a:t>service delivery pilots </a:t>
            </a:r>
            <a:r>
              <a:rPr lang="en-CA" sz="2400" dirty="0">
                <a:solidFill>
                  <a:schemeClr val="tx1"/>
                </a:solidFill>
              </a:rPr>
              <a:t>under</a:t>
            </a:r>
            <a:r>
              <a:rPr lang="en-CA" sz="2400" b="1" dirty="0">
                <a:solidFill>
                  <a:schemeClr val="tx1"/>
                </a:solidFill>
              </a:rPr>
              <a:t> 3</a:t>
            </a:r>
            <a:r>
              <a:rPr lang="en-CA" sz="2400" dirty="0">
                <a:solidFill>
                  <a:schemeClr val="tx1"/>
                </a:solidFill>
              </a:rPr>
              <a:t> of the </a:t>
            </a:r>
            <a:r>
              <a:rPr lang="en-CA" sz="2400" b="1" dirty="0">
                <a:solidFill>
                  <a:schemeClr val="tx1"/>
                </a:solidFill>
              </a:rPr>
              <a:t>5</a:t>
            </a:r>
            <a:r>
              <a:rPr lang="en-CA" sz="2400" dirty="0">
                <a:solidFill>
                  <a:schemeClr val="tx1"/>
                </a:solidFill>
              </a:rPr>
              <a:t> SFS themes</a:t>
            </a:r>
            <a:r>
              <a:rPr lang="en-CA" sz="2400" kern="1200" dirty="0">
                <a:solidFill>
                  <a:prstClr val="black"/>
                </a:solidFill>
                <a:latin typeface="Century Gothic" panose="020B0502020202020204" pitchFamily="34" charset="0"/>
                <a:cs typeface="Times New Roman" panose="02020603050405020304" pitchFamily="18" charset="0"/>
              </a:rPr>
              <a:t>:</a:t>
            </a:r>
            <a:endParaRPr lang="en-CA" sz="3200" dirty="0">
              <a:solidFill>
                <a:schemeClr val="tx1"/>
              </a:solidFill>
            </a:endParaRPr>
          </a:p>
        </p:txBody>
      </p:sp>
      <p:sp>
        <p:nvSpPr>
          <p:cNvPr id="7" name="Rectangle 6">
            <a:extLst>
              <a:ext uri="{FF2B5EF4-FFF2-40B4-BE49-F238E27FC236}">
                <a16:creationId xmlns:a16="http://schemas.microsoft.com/office/drawing/2014/main" id="{ADA2B660-2F3C-3F87-25C0-7004422B690E}"/>
              </a:ext>
            </a:extLst>
          </p:cNvPr>
          <p:cNvSpPr/>
          <p:nvPr/>
        </p:nvSpPr>
        <p:spPr>
          <a:xfrm>
            <a:off x="6072877" y="2722705"/>
            <a:ext cx="5160580" cy="976891"/>
          </a:xfrm>
          <a:prstGeom prst="rect">
            <a:avLst/>
          </a:prstGeom>
          <a:solidFill>
            <a:schemeClr val="accent6">
              <a:lumMod val="60000"/>
              <a:lumOff val="40000"/>
            </a:schemeClr>
          </a:solidFill>
          <a:ln w="12700" cap="flat" cmpd="sng" algn="ctr">
            <a:noFill/>
            <a:prstDash val="solid"/>
            <a:miter lim="800000"/>
          </a:ln>
          <a:effectLst/>
        </p:spPr>
        <p:txBody>
          <a:bodyPr rtlCol="0" anchor="ctr"/>
          <a:lstStyle/>
          <a:p>
            <a:pPr marL="708025">
              <a:buClrTx/>
              <a:defRPr/>
            </a:pPr>
            <a:r>
              <a:rPr lang="en-US" sz="2400" dirty="0">
                <a:latin typeface="Calibri" panose="020F0502020204030204" pitchFamily="34" charset="0"/>
                <a:ea typeface="+mn-ea"/>
                <a:cs typeface="Calibri" panose="020F0502020204030204" pitchFamily="34" charset="0"/>
              </a:rPr>
              <a:t>                Supporting  </a:t>
            </a:r>
          </a:p>
          <a:p>
            <a:pPr marL="708025">
              <a:buClrTx/>
              <a:defRPr/>
            </a:pPr>
            <a:r>
              <a:rPr lang="en-US" sz="2400" dirty="0">
                <a:latin typeface="Calibri" panose="020F0502020204030204" pitchFamily="34" charset="0"/>
                <a:ea typeface="+mn-ea"/>
                <a:cs typeface="Calibri" panose="020F0502020204030204" pitchFamily="34" charset="0"/>
              </a:rPr>
              <a:t>  Underrepresented Groups</a:t>
            </a:r>
            <a:endParaRPr lang="en-CA" sz="2400" dirty="0">
              <a:latin typeface="Calibri" panose="020F0502020204030204" pitchFamily="34" charset="0"/>
              <a:ea typeface="+mn-ea"/>
              <a:cs typeface="Calibri" panose="020F0502020204030204" pitchFamily="34" charset="0"/>
            </a:endParaRPr>
          </a:p>
        </p:txBody>
      </p:sp>
      <p:sp>
        <p:nvSpPr>
          <p:cNvPr id="8" name="Rectangle 7">
            <a:extLst>
              <a:ext uri="{FF2B5EF4-FFF2-40B4-BE49-F238E27FC236}">
                <a16:creationId xmlns:a16="http://schemas.microsoft.com/office/drawing/2014/main" id="{7ED92B11-4C21-7C60-BF6F-3FF99CDBDB8B}"/>
              </a:ext>
            </a:extLst>
          </p:cNvPr>
          <p:cNvSpPr/>
          <p:nvPr/>
        </p:nvSpPr>
        <p:spPr>
          <a:xfrm>
            <a:off x="6049755" y="4165403"/>
            <a:ext cx="5160579" cy="976891"/>
          </a:xfrm>
          <a:prstGeom prst="rect">
            <a:avLst/>
          </a:prstGeom>
          <a:solidFill>
            <a:srgbClr val="71B30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dirty="0">
                <a:latin typeface="Calibri" panose="020F0502020204030204" pitchFamily="34" charset="0"/>
                <a:ea typeface="+mn-ea"/>
                <a:cs typeface="Calibri" panose="020F0502020204030204" pitchFamily="34" charset="0"/>
              </a:rPr>
              <a:t>Workplace Delivery</a:t>
            </a:r>
          </a:p>
        </p:txBody>
      </p:sp>
      <p:sp>
        <p:nvSpPr>
          <p:cNvPr id="4" name="Rectangle 3">
            <a:extLst>
              <a:ext uri="{FF2B5EF4-FFF2-40B4-BE49-F238E27FC236}">
                <a16:creationId xmlns:a16="http://schemas.microsoft.com/office/drawing/2014/main" id="{072FDDBF-F29F-3A30-2E36-9AB0D66A5BB6}"/>
              </a:ext>
            </a:extLst>
          </p:cNvPr>
          <p:cNvSpPr/>
          <p:nvPr/>
        </p:nvSpPr>
        <p:spPr>
          <a:xfrm>
            <a:off x="6072877" y="1358316"/>
            <a:ext cx="5114334" cy="976891"/>
          </a:xfrm>
          <a:prstGeom prst="rect">
            <a:avLst/>
          </a:prstGeom>
          <a:solidFill>
            <a:schemeClr val="accent6">
              <a:lumMod val="20000"/>
              <a:lumOff val="80000"/>
            </a:schemeClr>
          </a:solidFill>
          <a:ln w="12700" cap="flat" cmpd="sng" algn="ctr">
            <a:noFill/>
            <a:prstDash val="solid"/>
            <a:miter lim="800000"/>
          </a:ln>
          <a:effectLst/>
        </p:spPr>
        <p:txBody>
          <a:bodyPr rtlCol="0" anchor="ctr"/>
          <a:lstStyle/>
          <a:p>
            <a:pPr marL="708025">
              <a:buClrTx/>
              <a:defRPr/>
            </a:pPr>
            <a:r>
              <a:rPr lang="en-US" sz="2400" dirty="0">
                <a:latin typeface="Calibri" panose="020F0502020204030204" pitchFamily="34" charset="0"/>
                <a:ea typeface="+mn-ea"/>
                <a:cs typeface="Calibri" panose="020F0502020204030204" pitchFamily="34" charset="0"/>
              </a:rPr>
              <a:t>Better Jobs Ontario Integration</a:t>
            </a:r>
            <a:endParaRPr lang="en-CA" sz="2400" dirty="0">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139759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6A1C91-41E0-2650-FE92-06EAD32D17CC}"/>
              </a:ext>
            </a:extLst>
          </p:cNvPr>
          <p:cNvSpPr txBox="1"/>
          <p:nvPr/>
        </p:nvSpPr>
        <p:spPr>
          <a:xfrm>
            <a:off x="839249" y="1351508"/>
            <a:ext cx="7243031" cy="4154984"/>
          </a:xfrm>
          <a:prstGeom prst="rect">
            <a:avLst/>
          </a:prstGeom>
          <a:noFill/>
        </p:spPr>
        <p:txBody>
          <a:bodyPr wrap="square" rtlCol="0">
            <a:spAutoFit/>
          </a:bodyPr>
          <a:lstStyle/>
          <a:p>
            <a:pPr marL="342900" indent="-342900">
              <a:buFont typeface="Courier New" panose="02070309020205020404" pitchFamily="49" charset="0"/>
              <a:buChar char="o"/>
            </a:pPr>
            <a:r>
              <a:rPr lang="en-CA" sz="2400" dirty="0">
                <a:latin typeface="Calibri" panose="020F0502020204030204" pitchFamily="34" charset="0"/>
                <a:cs typeface="Calibri" panose="020F0502020204030204" pitchFamily="34" charset="0"/>
              </a:rPr>
              <a:t>Must relate to one of the 3 themes for service delivery on previous slide</a:t>
            </a:r>
          </a:p>
          <a:p>
            <a:pPr marL="342900" indent="-342900">
              <a:buFont typeface="Courier New" panose="02070309020205020404" pitchFamily="49" charset="0"/>
              <a:buChar char="o"/>
            </a:pPr>
            <a:endParaRPr lang="en-CA" sz="2400" dirty="0">
              <a:latin typeface="Calibri" panose="020F0502020204030204" pitchFamily="34" charset="0"/>
              <a:cs typeface="Calibri" panose="020F0502020204030204" pitchFamily="34" charset="0"/>
            </a:endParaRPr>
          </a:p>
          <a:p>
            <a:pPr marL="342900" indent="-342900">
              <a:buFont typeface="Courier New" panose="02070309020205020404" pitchFamily="49" charset="0"/>
              <a:buChar char="o"/>
            </a:pPr>
            <a:r>
              <a:rPr lang="en-CA" sz="2400" dirty="0">
                <a:latin typeface="Calibri" panose="020F0502020204030204" pitchFamily="34" charset="0"/>
                <a:cs typeface="Calibri" panose="020F0502020204030204" pitchFamily="34" charset="0"/>
              </a:rPr>
              <a:t>Total funding for a delivery pilot must not exceed the Ministry’s “maximum cost per learner” for the applicable cultural stream</a:t>
            </a:r>
          </a:p>
          <a:p>
            <a:pPr marL="342900" indent="-342900">
              <a:buFont typeface="Courier New" panose="02070309020205020404" pitchFamily="49" charset="0"/>
              <a:buChar char="o"/>
            </a:pPr>
            <a:endParaRPr lang="en-CA" sz="2400" dirty="0">
              <a:latin typeface="Calibri" panose="020F0502020204030204" pitchFamily="34" charset="0"/>
              <a:cs typeface="Calibri" panose="020F0502020204030204" pitchFamily="34" charset="0"/>
            </a:endParaRPr>
          </a:p>
          <a:p>
            <a:pPr marL="342900" indent="-342900">
              <a:buFont typeface="Courier New" panose="02070309020205020404" pitchFamily="49" charset="0"/>
              <a:buChar char="o"/>
            </a:pPr>
            <a:r>
              <a:rPr lang="en-CA" sz="2400" dirty="0">
                <a:latin typeface="Calibri" panose="020F0502020204030204" pitchFamily="34" charset="0"/>
                <a:cs typeface="Calibri" panose="020F0502020204030204" pitchFamily="34" charset="0"/>
              </a:rPr>
              <a:t>If funding exceeds maximum cost per learner, rationale must be provided</a:t>
            </a:r>
          </a:p>
          <a:p>
            <a:pPr marL="342900" indent="-342900">
              <a:buFont typeface="Courier New" panose="02070309020205020404" pitchFamily="49" charset="0"/>
              <a:buChar char="o"/>
            </a:pPr>
            <a:endParaRPr lang="en-CA" sz="2400" dirty="0">
              <a:latin typeface="Calibri" panose="020F0502020204030204" pitchFamily="34" charset="0"/>
              <a:cs typeface="Calibri" panose="020F0502020204030204" pitchFamily="34" charset="0"/>
            </a:endParaRPr>
          </a:p>
          <a:p>
            <a:pPr marL="342900" indent="-342900">
              <a:buFont typeface="Courier New" panose="02070309020205020404" pitchFamily="49" charset="0"/>
              <a:buChar char="o"/>
            </a:pPr>
            <a:r>
              <a:rPr lang="en-CA" sz="2400" dirty="0">
                <a:latin typeface="Calibri" panose="020F0502020204030204" pitchFamily="34" charset="0"/>
                <a:cs typeface="Calibri" panose="020F0502020204030204" pitchFamily="34" charset="0"/>
              </a:rPr>
              <a:t>Can not include curriculum development costs</a:t>
            </a:r>
          </a:p>
        </p:txBody>
      </p:sp>
      <p:sp>
        <p:nvSpPr>
          <p:cNvPr id="7" name="TextBox 6">
            <a:extLst>
              <a:ext uri="{FF2B5EF4-FFF2-40B4-BE49-F238E27FC236}">
                <a16:creationId xmlns:a16="http://schemas.microsoft.com/office/drawing/2014/main" id="{62CBD1E0-16BE-B8DF-B847-1A66547F143B}"/>
              </a:ext>
            </a:extLst>
          </p:cNvPr>
          <p:cNvSpPr txBox="1"/>
          <p:nvPr/>
        </p:nvSpPr>
        <p:spPr>
          <a:xfrm>
            <a:off x="506073" y="377058"/>
            <a:ext cx="7454287" cy="646331"/>
          </a:xfrm>
          <a:prstGeom prst="rect">
            <a:avLst/>
          </a:prstGeom>
          <a:noFill/>
        </p:spPr>
        <p:txBody>
          <a:bodyPr wrap="square">
            <a:spAutoFit/>
          </a:bodyPr>
          <a:lstStyle/>
          <a:p>
            <a:r>
              <a:rPr lang="en-CA" sz="3600" dirty="0">
                <a:solidFill>
                  <a:srgbClr val="C00000"/>
                </a:solidFill>
                <a:latin typeface="Calibri" panose="020F0502020204030204" pitchFamily="34" charset="0"/>
                <a:ea typeface="+mn-ea"/>
                <a:cs typeface="Calibri" panose="020F0502020204030204" pitchFamily="34" charset="0"/>
              </a:rPr>
              <a:t>SFS </a:t>
            </a:r>
            <a:r>
              <a:rPr lang="en-CA" sz="3600" dirty="0">
                <a:solidFill>
                  <a:srgbClr val="629622"/>
                </a:solidFill>
                <a:highlight>
                  <a:srgbClr val="F3FFE5"/>
                </a:highlight>
                <a:latin typeface="Calibri"/>
                <a:cs typeface="Calibri"/>
                <a:sym typeface="Calibri"/>
              </a:rPr>
              <a:t>Phase 2 </a:t>
            </a:r>
            <a:r>
              <a:rPr lang="en-CA" sz="3600" dirty="0">
                <a:solidFill>
                  <a:srgbClr val="C00000"/>
                </a:solidFill>
                <a:latin typeface="Calibri" panose="020F0502020204030204" pitchFamily="34" charset="0"/>
                <a:ea typeface="+mn-ea"/>
                <a:cs typeface="Calibri" panose="020F0502020204030204" pitchFamily="34" charset="0"/>
              </a:rPr>
              <a:t>Service Delivery Pilots</a:t>
            </a:r>
            <a:endParaRPr lang="en-CA" sz="3600" dirty="0"/>
          </a:p>
        </p:txBody>
      </p:sp>
      <p:pic>
        <p:nvPicPr>
          <p:cNvPr id="3" name="Picture 2" descr="A picture containing grass, sky, outdoor, plane&#10;&#10;Description automatically generated">
            <a:extLst>
              <a:ext uri="{FF2B5EF4-FFF2-40B4-BE49-F238E27FC236}">
                <a16:creationId xmlns:a16="http://schemas.microsoft.com/office/drawing/2014/main" id="{627CAE26-0A60-4A28-66FA-968FA7A8C1B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084444" y="2427890"/>
            <a:ext cx="2669627" cy="2002220"/>
          </a:xfrm>
          <a:prstGeom prst="rect">
            <a:avLst/>
          </a:prstGeom>
        </p:spPr>
      </p:pic>
    </p:spTree>
    <p:extLst>
      <p:ext uri="{BB962C8B-B14F-4D97-AF65-F5344CB8AC3E}">
        <p14:creationId xmlns:p14="http://schemas.microsoft.com/office/powerpoint/2010/main" val="19793478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213EE-2263-5CDF-DEC2-2BECD4E4189F}"/>
              </a:ext>
            </a:extLst>
          </p:cNvPr>
          <p:cNvSpPr>
            <a:spLocks noGrp="1"/>
          </p:cNvSpPr>
          <p:nvPr>
            <p:ph type="title"/>
          </p:nvPr>
        </p:nvSpPr>
        <p:spPr>
          <a:xfrm>
            <a:off x="838200" y="365125"/>
            <a:ext cx="8576967" cy="1325563"/>
          </a:xfrm>
        </p:spPr>
        <p:txBody>
          <a:bodyPr>
            <a:normAutofit/>
          </a:bodyPr>
          <a:lstStyle/>
          <a:p>
            <a:r>
              <a:rPr lang="en-CA" sz="3600" dirty="0"/>
              <a:t>MLITSD Priorities related to SFS Projects</a:t>
            </a:r>
          </a:p>
        </p:txBody>
      </p:sp>
      <p:sp>
        <p:nvSpPr>
          <p:cNvPr id="3" name="TextBox 2">
            <a:extLst>
              <a:ext uri="{FF2B5EF4-FFF2-40B4-BE49-F238E27FC236}">
                <a16:creationId xmlns:a16="http://schemas.microsoft.com/office/drawing/2014/main" id="{FF8B597D-4504-EE9F-1184-6E123564D19B}"/>
              </a:ext>
            </a:extLst>
          </p:cNvPr>
          <p:cNvSpPr txBox="1"/>
          <p:nvPr/>
        </p:nvSpPr>
        <p:spPr>
          <a:xfrm>
            <a:off x="1790962" y="1772044"/>
            <a:ext cx="8645809" cy="2677656"/>
          </a:xfrm>
          <a:prstGeom prst="rect">
            <a:avLst/>
          </a:prstGeom>
          <a:noFill/>
        </p:spPr>
        <p:txBody>
          <a:bodyPr wrap="square" rtlCol="0">
            <a:spAutoFit/>
          </a:bodyPr>
          <a:lstStyle/>
          <a:p>
            <a:pPr marL="342900" indent="-342900">
              <a:buAutoNum type="arabicPeriod"/>
            </a:pPr>
            <a:r>
              <a:rPr lang="en-CA" sz="2400" dirty="0"/>
              <a:t>Inform the development of a funding model for LBS – how much does program development and delivery really cost?</a:t>
            </a:r>
          </a:p>
          <a:p>
            <a:pPr marL="342900" indent="-342900">
              <a:buAutoNum type="arabicPeriod"/>
            </a:pPr>
            <a:endParaRPr lang="en-CA" sz="2400" dirty="0"/>
          </a:p>
          <a:p>
            <a:pPr marL="342900" indent="-342900">
              <a:buAutoNum type="arabicPeriod"/>
            </a:pPr>
            <a:r>
              <a:rPr lang="en-CA" sz="2400" dirty="0"/>
              <a:t>Inform the full implementation of the LBS performance management framework</a:t>
            </a:r>
          </a:p>
          <a:p>
            <a:pPr marL="342900" indent="-342900">
              <a:buAutoNum type="arabicPeriod"/>
            </a:pPr>
            <a:endParaRPr lang="en-CA" sz="2400" dirty="0"/>
          </a:p>
          <a:p>
            <a:pPr marL="342900" indent="-342900">
              <a:buAutoNum type="arabicPeriod"/>
            </a:pPr>
            <a:r>
              <a:rPr lang="en-CA" sz="2400" dirty="0"/>
              <a:t>Support LBS renewal</a:t>
            </a:r>
          </a:p>
        </p:txBody>
      </p:sp>
      <p:pic>
        <p:nvPicPr>
          <p:cNvPr id="2050" name="Picture 2" descr="Ontario's trillium logo getting makeover under Doug Ford government:  sources | CBC News">
            <a:extLst>
              <a:ext uri="{FF2B5EF4-FFF2-40B4-BE49-F238E27FC236}">
                <a16:creationId xmlns:a16="http://schemas.microsoft.com/office/drawing/2014/main" id="{6A028AA6-FD1C-86BB-5D35-C7F95A8E3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9571" y="4449700"/>
            <a:ext cx="1901206" cy="1070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1389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F7F31-D11C-1C8A-3453-7FF23A563A67}"/>
              </a:ext>
            </a:extLst>
          </p:cNvPr>
          <p:cNvSpPr>
            <a:spLocks noGrp="1"/>
          </p:cNvSpPr>
          <p:nvPr>
            <p:ph type="title"/>
          </p:nvPr>
        </p:nvSpPr>
        <p:spPr>
          <a:xfrm>
            <a:off x="3736340" y="365125"/>
            <a:ext cx="4719320" cy="935355"/>
          </a:xfrm>
        </p:spPr>
        <p:txBody>
          <a:bodyPr>
            <a:normAutofit/>
          </a:bodyPr>
          <a:lstStyle/>
          <a:p>
            <a:r>
              <a:rPr lang="en-CA" sz="4000" dirty="0"/>
              <a:t>Wrap-up &amp; Questions</a:t>
            </a:r>
          </a:p>
        </p:txBody>
      </p:sp>
      <p:sp>
        <p:nvSpPr>
          <p:cNvPr id="5" name="TextBox 4">
            <a:extLst>
              <a:ext uri="{FF2B5EF4-FFF2-40B4-BE49-F238E27FC236}">
                <a16:creationId xmlns:a16="http://schemas.microsoft.com/office/drawing/2014/main" id="{A7B3E46F-4F3F-B673-4A95-B78BA5202619}"/>
              </a:ext>
            </a:extLst>
          </p:cNvPr>
          <p:cNvSpPr txBox="1"/>
          <p:nvPr/>
        </p:nvSpPr>
        <p:spPr>
          <a:xfrm>
            <a:off x="2310174" y="1526245"/>
            <a:ext cx="7571652" cy="3964162"/>
          </a:xfrm>
          <a:prstGeom prst="rect">
            <a:avLst/>
          </a:prstGeom>
          <a:noFill/>
        </p:spPr>
        <p:txBody>
          <a:bodyPr wrap="square">
            <a:spAutoFit/>
          </a:bodyPr>
          <a:lstStyle/>
          <a:p>
            <a:pPr marL="5080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GB" sz="3200" b="0" i="0" u="none" strike="noStrike" kern="0" cap="none" spc="0" normalizeH="0" baseline="0" noProof="0" dirty="0">
                <a:ln>
                  <a:noFill/>
                </a:ln>
                <a:solidFill>
                  <a:srgbClr val="000000"/>
                </a:solidFill>
                <a:effectLst/>
                <a:uLnTx/>
                <a:uFillTx/>
                <a:latin typeface="Calibri"/>
                <a:cs typeface="Calibri"/>
                <a:sym typeface="Calibri"/>
              </a:rPr>
              <a:t>1. Essential Skills </a:t>
            </a:r>
            <a:endParaRPr kumimoji="0" lang="en-US" sz="3200" b="0" i="0" u="none" strike="noStrike" kern="0" cap="none" spc="0" normalizeH="0" baseline="0" noProof="0" dirty="0">
              <a:ln>
                <a:noFill/>
              </a:ln>
              <a:solidFill>
                <a:srgbClr val="000000"/>
              </a:solidFill>
              <a:effectLst/>
              <a:uLnTx/>
              <a:uFillTx/>
              <a:latin typeface="Calibri"/>
              <a:cs typeface="Calibri"/>
              <a:sym typeface="Calibri"/>
            </a:endParaRPr>
          </a:p>
          <a:p>
            <a:pPr marL="5080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GB" sz="3200" b="0" i="0" u="none" strike="noStrike" kern="0" cap="none" spc="0" normalizeH="0" baseline="0" noProof="0" dirty="0">
                <a:ln>
                  <a:noFill/>
                </a:ln>
                <a:solidFill>
                  <a:srgbClr val="000000"/>
                </a:solidFill>
                <a:effectLst/>
                <a:uLnTx/>
                <a:uFillTx/>
                <a:latin typeface="Calibri"/>
                <a:cs typeface="Calibri"/>
                <a:sym typeface="Calibri"/>
              </a:rPr>
              <a:t>2. Skills for Success (SFS)</a:t>
            </a:r>
          </a:p>
          <a:p>
            <a:pPr marL="5080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GB" sz="3200" b="0" i="0" u="none" strike="noStrike" kern="0" cap="none" spc="0" normalizeH="0" baseline="0" noProof="0" dirty="0">
                <a:ln>
                  <a:noFill/>
                </a:ln>
                <a:solidFill>
                  <a:srgbClr val="000000"/>
                </a:solidFill>
                <a:effectLst/>
                <a:uLnTx/>
                <a:uFillTx/>
                <a:latin typeface="Calibri"/>
                <a:cs typeface="Calibri"/>
                <a:sym typeface="Calibri"/>
              </a:rPr>
              <a:t>3. SFS and OALCF</a:t>
            </a:r>
          </a:p>
          <a:p>
            <a:pPr marL="5080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GB" sz="3200" b="0" i="0" u="none" strike="noStrike" kern="0" cap="none" spc="0" normalizeH="0" baseline="0" noProof="0" dirty="0">
                <a:ln>
                  <a:noFill/>
                </a:ln>
                <a:solidFill>
                  <a:srgbClr val="000000"/>
                </a:solidFill>
                <a:effectLst/>
                <a:uLnTx/>
                <a:uFillTx/>
                <a:latin typeface="Calibri"/>
                <a:cs typeface="Calibri"/>
                <a:sym typeface="Calibri"/>
              </a:rPr>
              <a:t>4. S4S Phase 1 for LBS</a:t>
            </a:r>
          </a:p>
          <a:p>
            <a:pPr marL="5080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GB" sz="3200" b="0" i="0" u="none" strike="noStrike" kern="0" cap="none" spc="0" normalizeH="0" baseline="0" noProof="0" dirty="0">
                <a:ln>
                  <a:noFill/>
                </a:ln>
                <a:solidFill>
                  <a:srgbClr val="000000"/>
                </a:solidFill>
                <a:effectLst/>
                <a:uLnTx/>
                <a:uFillTx/>
                <a:latin typeface="Calibri"/>
                <a:cs typeface="Calibri"/>
                <a:sym typeface="Calibri"/>
              </a:rPr>
              <a:t>5. S4S Phase 2 for LBS</a:t>
            </a:r>
          </a:p>
          <a:p>
            <a:pPr marL="5080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GB" sz="3200" b="0" i="0" u="none" strike="noStrike" kern="0" cap="none" spc="0" normalizeH="0" baseline="0" noProof="0" dirty="0">
                <a:ln>
                  <a:noFill/>
                </a:ln>
                <a:solidFill>
                  <a:srgbClr val="000000"/>
                </a:solidFill>
                <a:effectLst/>
                <a:uLnTx/>
                <a:uFillTx/>
                <a:latin typeface="Calibri"/>
                <a:cs typeface="Calibri"/>
                <a:sym typeface="Calibri"/>
              </a:rPr>
              <a:t>6. Next Steps</a:t>
            </a:r>
          </a:p>
          <a:p>
            <a:pPr marL="5080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GB" sz="3200" b="0" i="0" u="none" strike="noStrike" kern="0" cap="none" spc="0" normalizeH="0" baseline="0" noProof="0" dirty="0">
                <a:ln>
                  <a:noFill/>
                </a:ln>
                <a:solidFill>
                  <a:srgbClr val="000000"/>
                </a:solidFill>
                <a:effectLst/>
                <a:uLnTx/>
                <a:uFillTx/>
                <a:latin typeface="Calibri"/>
                <a:cs typeface="Calibri"/>
                <a:sym typeface="Calibri"/>
              </a:rPr>
              <a:t>7. Wrap-Up</a:t>
            </a:r>
          </a:p>
        </p:txBody>
      </p:sp>
      <p:sp>
        <p:nvSpPr>
          <p:cNvPr id="6" name="Right Bracket 5">
            <a:extLst>
              <a:ext uri="{FF2B5EF4-FFF2-40B4-BE49-F238E27FC236}">
                <a16:creationId xmlns:a16="http://schemas.microsoft.com/office/drawing/2014/main" id="{BDD245E9-7FB1-1665-3DEC-5F271CCCFA53}"/>
              </a:ext>
            </a:extLst>
          </p:cNvPr>
          <p:cNvSpPr/>
          <p:nvPr/>
        </p:nvSpPr>
        <p:spPr>
          <a:xfrm>
            <a:off x="6376801" y="1526245"/>
            <a:ext cx="553720" cy="1569660"/>
          </a:xfrm>
          <a:prstGeom prst="rightBracket">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7" name="TextBox 6">
            <a:extLst>
              <a:ext uri="{FF2B5EF4-FFF2-40B4-BE49-F238E27FC236}">
                <a16:creationId xmlns:a16="http://schemas.microsoft.com/office/drawing/2014/main" id="{2CEAD101-8C66-EC56-38D5-3B938A5521C9}"/>
              </a:ext>
            </a:extLst>
          </p:cNvPr>
          <p:cNvSpPr txBox="1"/>
          <p:nvPr/>
        </p:nvSpPr>
        <p:spPr>
          <a:xfrm>
            <a:off x="7537669" y="1710910"/>
            <a:ext cx="1087120" cy="1200329"/>
          </a:xfrm>
          <a:prstGeom prst="rect">
            <a:avLst/>
          </a:prstGeom>
          <a:noFill/>
        </p:spPr>
        <p:txBody>
          <a:bodyPr wrap="square" rtlCol="0">
            <a:spAutoFit/>
          </a:bodyPr>
          <a:lstStyle/>
          <a:p>
            <a:r>
              <a:rPr lang="en-CA" sz="2400" dirty="0">
                <a:solidFill>
                  <a:srgbClr val="C00000"/>
                </a:solidFill>
                <a:latin typeface="Calibri" panose="020F0502020204030204" pitchFamily="34" charset="0"/>
                <a:cs typeface="Calibri" panose="020F0502020204030204" pitchFamily="34" charset="0"/>
              </a:rPr>
              <a:t>Brief Review Only!</a:t>
            </a:r>
          </a:p>
        </p:txBody>
      </p:sp>
      <p:pic>
        <p:nvPicPr>
          <p:cNvPr id="4" name="Picture 3" descr="Icon&#10;&#10;Description automatically generated with low confidence">
            <a:extLst>
              <a:ext uri="{FF2B5EF4-FFF2-40B4-BE49-F238E27FC236}">
                <a16:creationId xmlns:a16="http://schemas.microsoft.com/office/drawing/2014/main" id="{9BD0998A-1139-697D-F6D8-E71B8E410AC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8465996" y="3773171"/>
            <a:ext cx="2118360" cy="2118360"/>
          </a:xfrm>
          <a:prstGeom prst="rect">
            <a:avLst/>
          </a:prstGeom>
        </p:spPr>
      </p:pic>
    </p:spTree>
    <p:extLst>
      <p:ext uri="{BB962C8B-B14F-4D97-AF65-F5344CB8AC3E}">
        <p14:creationId xmlns:p14="http://schemas.microsoft.com/office/powerpoint/2010/main" val="2423234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idx="4294967295"/>
          </p:nvPr>
        </p:nvSpPr>
        <p:spPr>
          <a:xfrm>
            <a:off x="527009" y="3056128"/>
            <a:ext cx="6785024" cy="1155192"/>
          </a:xfrm>
          <a:prstGeom prst="rect">
            <a:avLst/>
          </a:prstGeom>
        </p:spPr>
        <p:txBody>
          <a:bodyPr spcFirstLastPara="1" vert="horz" lIns="91440" tIns="45720" rIns="91440" bIns="45720" rtlCol="0" anchor="b" anchorCtr="0">
            <a:normAutofit fontScale="90000"/>
          </a:bodyPr>
          <a:lstStyle/>
          <a:p>
            <a:pPr>
              <a:buClr>
                <a:schemeClr val="dk1"/>
              </a:buClr>
              <a:buSzPts val="1800"/>
            </a:pPr>
            <a:r>
              <a:rPr lang="en-US" sz="6000" dirty="0">
                <a:solidFill>
                  <a:srgbClr val="C00000"/>
                </a:solidFill>
              </a:rPr>
              <a:t>1. Essential Skills</a:t>
            </a:r>
            <a:br>
              <a:rPr lang="en-US" sz="6000" dirty="0">
                <a:solidFill>
                  <a:srgbClr val="C00000"/>
                </a:solidFill>
              </a:rPr>
            </a:br>
            <a:br>
              <a:rPr lang="en-US" sz="6000" dirty="0">
                <a:solidFill>
                  <a:srgbClr val="C00000"/>
                </a:solidFill>
              </a:rPr>
            </a:br>
            <a:r>
              <a:rPr lang="en-US" sz="6000" dirty="0">
                <a:solidFill>
                  <a:srgbClr val="C00000"/>
                </a:solidFill>
              </a:rPr>
              <a:t>…</a:t>
            </a:r>
            <a:r>
              <a:rPr lang="en-US" dirty="0">
                <a:solidFill>
                  <a:srgbClr val="C00000"/>
                </a:solidFill>
              </a:rPr>
              <a:t>for work, learning, and life</a:t>
            </a:r>
            <a:endParaRPr lang="en-US" sz="6000" dirty="0">
              <a:solidFill>
                <a:srgbClr val="C00000"/>
              </a:solidFill>
            </a:endParaRPr>
          </a:p>
        </p:txBody>
      </p:sp>
      <p:pic>
        <p:nvPicPr>
          <p:cNvPr id="3" name="Picture 2" descr="A person jumping off a cliff&#10;&#10;Description automatically generated with medium confidence">
            <a:extLst>
              <a:ext uri="{FF2B5EF4-FFF2-40B4-BE49-F238E27FC236}">
                <a16:creationId xmlns:a16="http://schemas.microsoft.com/office/drawing/2014/main" id="{B11278F9-2AB4-4854-9E39-F5142EDDFD8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8915" r="25600"/>
          <a:stretch/>
        </p:blipFill>
        <p:spPr>
          <a:xfrm>
            <a:off x="7556686" y="1"/>
            <a:ext cx="4635315" cy="6857999"/>
          </a:xfrm>
          <a:prstGeom prst="rect">
            <a:avLst/>
          </a:prstGeom>
        </p:spPr>
      </p:pic>
      <p:sp>
        <p:nvSpPr>
          <p:cNvPr id="4" name="TextBox 3">
            <a:extLst>
              <a:ext uri="{FF2B5EF4-FFF2-40B4-BE49-F238E27FC236}">
                <a16:creationId xmlns:a16="http://schemas.microsoft.com/office/drawing/2014/main" id="{7CAAD03F-DE4C-4CB2-BC2A-8A3CA0241E98}"/>
              </a:ext>
            </a:extLst>
          </p:cNvPr>
          <p:cNvSpPr txBox="1"/>
          <p:nvPr/>
        </p:nvSpPr>
        <p:spPr>
          <a:xfrm>
            <a:off x="9689393" y="6657945"/>
            <a:ext cx="2502608" cy="200055"/>
          </a:xfrm>
          <a:prstGeom prst="rect">
            <a:avLst/>
          </a:prstGeom>
          <a:solidFill>
            <a:srgbClr val="000000"/>
          </a:solidFill>
        </p:spPr>
        <p:txBody>
          <a:bodyPr wrap="none" rtlCol="0">
            <a:spAutoFit/>
          </a:bodyPr>
          <a:lstStyle/>
          <a:p>
            <a:pPr marL="0" marR="0" lvl="0" indent="0" algn="r" defTabSz="914400" rtl="0" eaLnBrk="1" fontAlgn="auto" latinLnBrk="0" hangingPunct="1">
              <a:spcBef>
                <a:spcPts val="0"/>
              </a:spcBef>
              <a:spcAft>
                <a:spcPts val="600"/>
              </a:spcAft>
              <a:buClr>
                <a:srgbClr val="000000"/>
              </a:buClr>
              <a:buSzTx/>
              <a:buFont typeface="Arial"/>
              <a:buNone/>
              <a:tabLst/>
              <a:defRPr/>
            </a:pPr>
            <a:r>
              <a:rPr kumimoji="0" lang="en-CA" sz="700" b="0" i="0" u="none" strike="noStrike" kern="0" cap="none" spc="0" normalizeH="0" baseline="0" noProof="0">
                <a:ln>
                  <a:noFill/>
                </a:ln>
                <a:solidFill>
                  <a:srgbClr val="FFFFFF"/>
                </a:solidFill>
                <a:effectLst/>
                <a:uLnTx/>
                <a:uFillTx/>
                <a:sym typeface="Arial"/>
                <a:hlinkClick r:id="rId4" tooltip="http://homeless-mankind.blogspot.com/2016/11/achievements-and-success-young-achievers.html">
                  <a:extLst>
                    <a:ext uri="{A12FA001-AC4F-418D-AE19-62706E023703}">
                      <ahyp:hlinkClr xmlns:ahyp="http://schemas.microsoft.com/office/drawing/2018/hyperlinkcolor" val="tx"/>
                    </a:ext>
                  </a:extLst>
                </a:hlinkClick>
              </a:rPr>
              <a:t>This Photo</a:t>
            </a:r>
            <a:r>
              <a:rPr kumimoji="0" lang="en-CA" sz="700" b="0" i="0" u="none" strike="noStrike" kern="0" cap="none" spc="0" normalizeH="0" baseline="0" noProof="0">
                <a:ln>
                  <a:noFill/>
                </a:ln>
                <a:solidFill>
                  <a:srgbClr val="FFFFFF"/>
                </a:solidFill>
                <a:effectLst/>
                <a:uLnTx/>
                <a:uFillTx/>
                <a:sym typeface="Arial"/>
              </a:rPr>
              <a:t> by Unknown Author is licensed under </a:t>
            </a:r>
            <a:r>
              <a:rPr kumimoji="0" lang="en-CA" sz="700" b="0" i="0" u="none" strike="noStrike" kern="0" cap="none" spc="0" normalizeH="0" baseline="0" noProof="0">
                <a:ln>
                  <a:noFill/>
                </a:ln>
                <a:solidFill>
                  <a:srgbClr val="FFFFFF"/>
                </a:solidFill>
                <a:effectLst/>
                <a:uLnTx/>
                <a:uFillTx/>
                <a:sym typeface="Arial"/>
                <a:hlinkClick r:id="rId5" tooltip="https://creativecommons.org/licenses/by-nc-sa/3.0/">
                  <a:extLst>
                    <a:ext uri="{A12FA001-AC4F-418D-AE19-62706E023703}">
                      <ahyp:hlinkClr xmlns:ahyp="http://schemas.microsoft.com/office/drawing/2018/hyperlinkcolor" val="tx"/>
                    </a:ext>
                  </a:extLst>
                </a:hlinkClick>
              </a:rPr>
              <a:t>CC BY-SA-NC</a:t>
            </a:r>
            <a:endParaRPr kumimoji="0" lang="en-CA" sz="700" b="0" i="0" u="none" strike="noStrike" kern="0" cap="none" spc="0" normalizeH="0" baseline="0" noProof="0">
              <a:ln>
                <a:noFill/>
              </a:ln>
              <a:solidFill>
                <a:srgbClr val="FFFFFF"/>
              </a:solidFill>
              <a:effectLst/>
              <a:uLnTx/>
              <a:uFillTx/>
              <a:sym typeface="Arial"/>
            </a:endParaRPr>
          </a:p>
        </p:txBody>
      </p:sp>
    </p:spTree>
    <p:extLst>
      <p:ext uri="{BB962C8B-B14F-4D97-AF65-F5344CB8AC3E}">
        <p14:creationId xmlns:p14="http://schemas.microsoft.com/office/powerpoint/2010/main" val="31511613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5"/>
          <p:cNvSpPr txBox="1">
            <a:spLocks noGrp="1"/>
          </p:cNvSpPr>
          <p:nvPr>
            <p:ph type="title"/>
          </p:nvPr>
        </p:nvSpPr>
        <p:spPr>
          <a:xfrm>
            <a:off x="913046" y="586498"/>
            <a:ext cx="10515600" cy="101953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959"/>
              <a:buFont typeface="Calibri"/>
              <a:buNone/>
            </a:pPr>
            <a:r>
              <a:rPr lang="en-CA" sz="4410">
                <a:solidFill>
                  <a:srgbClr val="C00000"/>
                </a:solidFill>
              </a:rPr>
              <a:t>Thank you!</a:t>
            </a:r>
            <a:br>
              <a:rPr lang="en-CA" sz="3563"/>
            </a:br>
            <a:endParaRPr sz="3563"/>
          </a:p>
        </p:txBody>
      </p:sp>
      <p:sp>
        <p:nvSpPr>
          <p:cNvPr id="103" name="Google Shape;103;p5"/>
          <p:cNvSpPr txBox="1"/>
          <p:nvPr/>
        </p:nvSpPr>
        <p:spPr>
          <a:xfrm>
            <a:off x="913046" y="1190162"/>
            <a:ext cx="9913450" cy="21851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Webinar resources: </a:t>
            </a:r>
            <a:r>
              <a:rPr lang="en-CA" sz="24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Pop Up PD Resources for LBS Educators</a:t>
            </a:r>
            <a:endParaRPr sz="2400" b="0" i="0" u="none" strike="noStrike" cap="none" dirty="0">
              <a:solidFill>
                <a:schemeClr val="dk1"/>
              </a:solidFill>
              <a:latin typeface="Calibri"/>
              <a:ea typeface="Calibri"/>
              <a:cs typeface="Calibri"/>
              <a:sym typeface="Calibri"/>
            </a:endParaRPr>
          </a:p>
          <a:p>
            <a:pPr marL="342900" marR="0" lvl="0" indent="-22860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Webinar evaluation:  </a:t>
            </a:r>
            <a:r>
              <a:rPr lang="en-CA" sz="2400" b="0" i="0" u="none" strike="noStrike" cap="none" dirty="0">
                <a:solidFill>
                  <a:schemeClr val="dk1"/>
                </a:solidFill>
                <a:latin typeface="Calibri"/>
                <a:ea typeface="Calibri"/>
                <a:cs typeface="Calibri"/>
                <a:sym typeface="Calibri"/>
                <a:hlinkClick r:id="rId4"/>
              </a:rPr>
              <a:t>https://tinyurl.com/4sd868dn</a:t>
            </a:r>
            <a:r>
              <a:rPr lang="en-CA" sz="2400" b="0" i="0" u="none" strike="noStrike" cap="none" dirty="0">
                <a:solidFill>
                  <a:schemeClr val="dk1"/>
                </a:solidFill>
                <a:latin typeface="Calibri"/>
                <a:ea typeface="Calibri"/>
                <a:cs typeface="Calibri"/>
                <a:sym typeface="Calibri"/>
              </a:rPr>
              <a:t> </a:t>
            </a:r>
            <a:endParaRPr sz="1800" b="0" i="0" u="none" strike="noStrike" cap="none" dirty="0">
              <a:solidFill>
                <a:schemeClr val="dk1"/>
              </a:solidFill>
              <a:latin typeface="Calibri"/>
              <a:ea typeface="Calibri"/>
              <a:cs typeface="Calibri"/>
              <a:sym typeface="Calibri"/>
            </a:endParaRPr>
          </a:p>
          <a:p>
            <a:pPr marL="342900" marR="0" lvl="0" indent="-190500" algn="l" rtl="0">
              <a:lnSpc>
                <a:spcPct val="100000"/>
              </a:lnSpc>
              <a:spcBef>
                <a:spcPts val="0"/>
              </a:spcBef>
              <a:spcAft>
                <a:spcPts val="0"/>
              </a:spcAft>
              <a:buClr>
                <a:schemeClr val="dk1"/>
              </a:buClr>
              <a:buSzPts val="2400"/>
              <a:buFont typeface="Noto Sans Symbols"/>
              <a:buNone/>
            </a:pP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CA" sz="2800" b="0" i="0" u="none" strike="noStrike" cap="none" dirty="0">
                <a:solidFill>
                  <a:schemeClr val="dk1"/>
                </a:solidFill>
                <a:latin typeface="Calibri"/>
                <a:ea typeface="Calibri"/>
                <a:cs typeface="Calibri"/>
                <a:sym typeface="Calibri"/>
              </a:rPr>
              <a:t> </a:t>
            </a:r>
            <a:endParaRPr sz="2800" b="0" i="0" u="none" strike="noStrike" cap="none" dirty="0">
              <a:solidFill>
                <a:schemeClr val="dk1"/>
              </a:solidFill>
              <a:latin typeface="Calibri"/>
              <a:ea typeface="Calibri"/>
              <a:cs typeface="Calibri"/>
              <a:sym typeface="Calibri"/>
            </a:endParaRPr>
          </a:p>
        </p:txBody>
      </p:sp>
      <p:pic>
        <p:nvPicPr>
          <p:cNvPr id="104" name="Google Shape;104;p5"/>
          <p:cNvPicPr preferRelativeResize="0"/>
          <p:nvPr/>
        </p:nvPicPr>
        <p:blipFill rotWithShape="1">
          <a:blip r:embed="rId5">
            <a:alphaModFix/>
          </a:blip>
          <a:srcRect/>
          <a:stretch/>
        </p:blipFill>
        <p:spPr>
          <a:xfrm>
            <a:off x="3811958" y="3859620"/>
            <a:ext cx="4194358" cy="243697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D5C69-DFAC-E6A0-C2ED-11B09A0900CF}"/>
              </a:ext>
            </a:extLst>
          </p:cNvPr>
          <p:cNvSpPr>
            <a:spLocks noGrp="1"/>
          </p:cNvSpPr>
          <p:nvPr>
            <p:ph type="title"/>
          </p:nvPr>
        </p:nvSpPr>
        <p:spPr>
          <a:xfrm>
            <a:off x="2971800" y="4932045"/>
            <a:ext cx="6593840" cy="930275"/>
          </a:xfrm>
        </p:spPr>
        <p:txBody>
          <a:bodyPr/>
          <a:lstStyle/>
          <a:p>
            <a:r>
              <a:rPr kumimoji="0" lang="en-US" sz="4400" i="0" u="none" strike="noStrike" kern="1200" cap="none" spc="-50" normalizeH="0" baseline="0" noProof="0" dirty="0">
                <a:ln>
                  <a:noFill/>
                </a:ln>
                <a:effectLst/>
                <a:uLnTx/>
                <a:uFillTx/>
                <a:latin typeface="Calibri" panose="020F0502020204030204" pitchFamily="34" charset="0"/>
                <a:ea typeface="+mj-ea"/>
                <a:cs typeface="Calibri" panose="020F0502020204030204" pitchFamily="34" charset="0"/>
                <a:sym typeface="Calibri"/>
              </a:rPr>
              <a:t>NINE Original Essential Skills</a:t>
            </a:r>
            <a:endParaRPr lang="en-CA" dirty="0"/>
          </a:p>
        </p:txBody>
      </p:sp>
      <p:pic>
        <p:nvPicPr>
          <p:cNvPr id="3" name="Picture 2">
            <a:extLst>
              <a:ext uri="{FF2B5EF4-FFF2-40B4-BE49-F238E27FC236}">
                <a16:creationId xmlns:a16="http://schemas.microsoft.com/office/drawing/2014/main" id="{FE87BDD3-FFA2-7C03-5D0F-D9513DE55E5C}"/>
              </a:ext>
            </a:extLst>
          </p:cNvPr>
          <p:cNvPicPr>
            <a:picLocks noChangeAspect="1"/>
          </p:cNvPicPr>
          <p:nvPr/>
        </p:nvPicPr>
        <p:blipFill>
          <a:blip r:embed="rId3"/>
          <a:stretch>
            <a:fillRect/>
          </a:stretch>
        </p:blipFill>
        <p:spPr>
          <a:xfrm>
            <a:off x="1035881" y="344234"/>
            <a:ext cx="10120237" cy="4371211"/>
          </a:xfrm>
          <a:prstGeom prst="rect">
            <a:avLst/>
          </a:prstGeom>
        </p:spPr>
      </p:pic>
    </p:spTree>
    <p:extLst>
      <p:ext uri="{BB962C8B-B14F-4D97-AF65-F5344CB8AC3E}">
        <p14:creationId xmlns:p14="http://schemas.microsoft.com/office/powerpoint/2010/main" val="3631931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5A1F1-6904-478E-C6BE-35BF2F02ADB5}"/>
              </a:ext>
            </a:extLst>
          </p:cNvPr>
          <p:cNvSpPr>
            <a:spLocks noGrp="1"/>
          </p:cNvSpPr>
          <p:nvPr>
            <p:ph type="title"/>
          </p:nvPr>
        </p:nvSpPr>
        <p:spPr/>
        <p:txBody>
          <a:bodyPr/>
          <a:lstStyle/>
          <a:p>
            <a:r>
              <a:rPr lang="en-CA" dirty="0"/>
              <a:t>Essential Skills</a:t>
            </a:r>
          </a:p>
        </p:txBody>
      </p:sp>
      <p:sp>
        <p:nvSpPr>
          <p:cNvPr id="4" name="TextBox 3">
            <a:extLst>
              <a:ext uri="{FF2B5EF4-FFF2-40B4-BE49-F238E27FC236}">
                <a16:creationId xmlns:a16="http://schemas.microsoft.com/office/drawing/2014/main" id="{C3A723BF-9F04-A49F-170D-DC356FEFD479}"/>
              </a:ext>
            </a:extLst>
          </p:cNvPr>
          <p:cNvSpPr txBox="1"/>
          <p:nvPr/>
        </p:nvSpPr>
        <p:spPr>
          <a:xfrm>
            <a:off x="1420473" y="1690688"/>
            <a:ext cx="8726214" cy="2062103"/>
          </a:xfrm>
          <a:prstGeom prst="rect">
            <a:avLst/>
          </a:prstGeom>
          <a:noFill/>
        </p:spPr>
        <p:txBody>
          <a:bodyPr wrap="square">
            <a:spAutoFit/>
          </a:bodyPr>
          <a:lstStyle/>
          <a:p>
            <a:pPr marL="285750" indent="-285750">
              <a:buFont typeface="Arial" panose="020B0604020202020204" pitchFamily="34" charset="0"/>
              <a:buChar char="•"/>
            </a:pPr>
            <a:r>
              <a:rPr lang="en-CA" sz="3200" dirty="0">
                <a:latin typeface="Calibri" panose="020F0502020204030204" pitchFamily="34" charset="0"/>
                <a:cs typeface="Calibri" panose="020F0502020204030204" pitchFamily="34" charset="0"/>
              </a:rPr>
              <a:t>  1980’s  to 2020</a:t>
            </a:r>
          </a:p>
          <a:p>
            <a:pPr marL="457200" indent="-457200">
              <a:buFont typeface="Arial" panose="020B0604020202020204" pitchFamily="34" charset="0"/>
              <a:buChar char="•"/>
            </a:pPr>
            <a:r>
              <a:rPr lang="en-CA" sz="3200" dirty="0">
                <a:latin typeface="Calibri" panose="020F0502020204030204" pitchFamily="34" charset="0"/>
                <a:cs typeface="Calibri" panose="020F0502020204030204" pitchFamily="34" charset="0"/>
              </a:rPr>
              <a:t>Human Resources Development Canada (HRDC)</a:t>
            </a:r>
          </a:p>
          <a:p>
            <a:pPr marL="457200" indent="-457200">
              <a:buFont typeface="Arial" panose="020B0604020202020204" pitchFamily="34" charset="0"/>
              <a:buChar char="•"/>
            </a:pPr>
            <a:r>
              <a:rPr lang="en-CA" sz="3200" dirty="0">
                <a:latin typeface="Calibri" panose="020F0502020204030204" pitchFamily="34" charset="0"/>
                <a:cs typeface="Calibri" panose="020F0502020204030204" pitchFamily="34" charset="0"/>
              </a:rPr>
              <a:t>National Occupation Classification (NOC Codes)</a:t>
            </a:r>
          </a:p>
          <a:p>
            <a:pPr marL="457200" indent="-457200">
              <a:buFont typeface="Arial" panose="020B0604020202020204" pitchFamily="34" charset="0"/>
              <a:buChar char="•"/>
            </a:pPr>
            <a:r>
              <a:rPr lang="en-CA" sz="3200" dirty="0">
                <a:latin typeface="Calibri" panose="020F0502020204030204" pitchFamily="34" charset="0"/>
                <a:cs typeface="Calibri" panose="020F0502020204030204" pitchFamily="34" charset="0"/>
              </a:rPr>
              <a:t>Essential Skills Profiles</a:t>
            </a:r>
          </a:p>
        </p:txBody>
      </p:sp>
    </p:spTree>
    <p:extLst>
      <p:ext uri="{BB962C8B-B14F-4D97-AF65-F5344CB8AC3E}">
        <p14:creationId xmlns:p14="http://schemas.microsoft.com/office/powerpoint/2010/main" val="1445069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0"/>
        <p:cNvGrpSpPr/>
        <p:nvPr/>
      </p:nvGrpSpPr>
      <p:grpSpPr>
        <a:xfrm>
          <a:off x="0" y="0"/>
          <a:ext cx="0" cy="0"/>
          <a:chOff x="0" y="0"/>
          <a:chExt cx="0" cy="0"/>
        </a:xfrm>
      </p:grpSpPr>
      <p:sp>
        <p:nvSpPr>
          <p:cNvPr id="1031" name="Rectangle 103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33" name="Straight Connector 103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035" name="Rectangle 1034">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peak Pro" panose="020F0502020204030204"/>
              <a:ea typeface="+mn-ea"/>
              <a:cs typeface="+mn-cs"/>
            </a:endParaRPr>
          </a:p>
        </p:txBody>
      </p:sp>
      <p:sp>
        <p:nvSpPr>
          <p:cNvPr id="1037" name="Rectangle 1036">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6CD61169-92E5-4762-9593-7DAD1A93A5B0}"/>
              </a:ext>
            </a:extLst>
          </p:cNvPr>
          <p:cNvSpPr txBox="1"/>
          <p:nvPr/>
        </p:nvSpPr>
        <p:spPr>
          <a:xfrm>
            <a:off x="435869" y="640080"/>
            <a:ext cx="3659246" cy="2862699"/>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
                <a:srgbClr val="000000"/>
              </a:buClr>
              <a:buSzTx/>
              <a:buFontTx/>
              <a:buNone/>
              <a:tabLst/>
              <a:defRPr/>
            </a:pPr>
            <a:r>
              <a:rPr kumimoji="0" lang="en-US" sz="3700" b="0" i="0" u="none" strike="noStrike" kern="1200" cap="none" spc="-50" normalizeH="0" baseline="0" noProof="0" dirty="0">
                <a:ln>
                  <a:noFill/>
                </a:ln>
                <a:solidFill>
                  <a:srgbClr val="FFFFFF"/>
                </a:solidFill>
                <a:effectLst/>
                <a:uLnTx/>
                <a:uFillTx/>
                <a:latin typeface="Georgia Pro Cond Light" panose="020F0302020204030204"/>
                <a:ea typeface="+mn-ea"/>
                <a:cs typeface="+mn-cs"/>
                <a:sym typeface="Arial"/>
              </a:rPr>
              <a:t>Essential Skills are the ‘Velcro’ to which all other education and training ‘sticks’.</a:t>
            </a:r>
          </a:p>
        </p:txBody>
      </p:sp>
      <p:cxnSp>
        <p:nvCxnSpPr>
          <p:cNvPr id="1039" name="Straight Connector 1038">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52" y="3663649"/>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26" name="Picture 2" descr="Velcro-extreme">
            <a:extLst>
              <a:ext uri="{FF2B5EF4-FFF2-40B4-BE49-F238E27FC236}">
                <a16:creationId xmlns:a16="http://schemas.microsoft.com/office/drawing/2014/main" id="{25925B3E-D19B-47BE-996E-08DB0050A58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31248" y="640080"/>
            <a:ext cx="5577840"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097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64395-6232-02C0-D2E4-B773D751A704}"/>
              </a:ext>
            </a:extLst>
          </p:cNvPr>
          <p:cNvSpPr>
            <a:spLocks noGrp="1"/>
          </p:cNvSpPr>
          <p:nvPr>
            <p:ph type="title"/>
          </p:nvPr>
        </p:nvSpPr>
        <p:spPr>
          <a:xfrm>
            <a:off x="129628" y="2398148"/>
            <a:ext cx="5882640" cy="2061703"/>
          </a:xfrm>
        </p:spPr>
        <p:txBody>
          <a:bodyPr>
            <a:normAutofit fontScale="90000"/>
          </a:bodyPr>
          <a:lstStyle/>
          <a:p>
            <a:r>
              <a:rPr lang="en-CA" dirty="0"/>
              <a:t>2. Skills for Success </a:t>
            </a:r>
            <a:br>
              <a:rPr lang="en-CA" dirty="0"/>
            </a:br>
            <a:br>
              <a:rPr lang="en-CA" dirty="0"/>
            </a:br>
            <a:r>
              <a:rPr lang="en-CA" sz="3600" dirty="0"/>
              <a:t>(…also for work, learning and life!)</a:t>
            </a:r>
            <a:endParaRPr lang="en-CA" dirty="0"/>
          </a:p>
        </p:txBody>
      </p:sp>
      <p:pic>
        <p:nvPicPr>
          <p:cNvPr id="4" name="Picture 3" descr="A person jumping in the air&#10;&#10;Description automatically generated with medium confidence">
            <a:extLst>
              <a:ext uri="{FF2B5EF4-FFF2-40B4-BE49-F238E27FC236}">
                <a16:creationId xmlns:a16="http://schemas.microsoft.com/office/drawing/2014/main" id="{40530CEE-20F4-0C17-477F-E8EF94656D2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243846" y="1555557"/>
            <a:ext cx="5791199" cy="3322819"/>
          </a:xfrm>
          <a:prstGeom prst="rect">
            <a:avLst/>
          </a:prstGeom>
        </p:spPr>
      </p:pic>
    </p:spTree>
    <p:extLst>
      <p:ext uri="{BB962C8B-B14F-4D97-AF65-F5344CB8AC3E}">
        <p14:creationId xmlns:p14="http://schemas.microsoft.com/office/powerpoint/2010/main" val="168937182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rospectVTI">
  <a:themeElements>
    <a:clrScheme name="">
      <a:dk1>
        <a:srgbClr val="000000"/>
      </a:dk1>
      <a:lt1>
        <a:srgbClr val="FFFFFF"/>
      </a:lt1>
      <a:dk2>
        <a:srgbClr val="243541"/>
      </a:dk2>
      <a:lt2>
        <a:srgbClr val="E2E5E8"/>
      </a:lt2>
      <a:accent1>
        <a:srgbClr val="E88B33"/>
      </a:accent1>
      <a:accent2>
        <a:srgbClr val="AEA33A"/>
      </a:accent2>
      <a:accent3>
        <a:srgbClr val="8CAB4A"/>
      </a:accent3>
      <a:accent4>
        <a:srgbClr val="57B636"/>
      </a:accent4>
      <a:accent5>
        <a:srgbClr val="2EBA43"/>
      </a:accent5>
      <a:accent6>
        <a:srgbClr val="33B67D"/>
      </a:accent6>
      <a:hlink>
        <a:srgbClr val="5F84A8"/>
      </a:hlink>
      <a:folHlink>
        <a:srgbClr val="7F7F7F"/>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5773</TotalTime>
  <Words>7962</Words>
  <Application>Microsoft Macintosh PowerPoint</Application>
  <PresentationFormat>Widescreen</PresentationFormat>
  <Paragraphs>409</Paragraphs>
  <Slides>50</Slides>
  <Notes>50</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50</vt:i4>
      </vt:variant>
    </vt:vector>
  </HeadingPairs>
  <TitlesOfParts>
    <vt:vector size="60" baseType="lpstr">
      <vt:lpstr>Speak Pro</vt:lpstr>
      <vt:lpstr>Arial</vt:lpstr>
      <vt:lpstr>Century Gothic</vt:lpstr>
      <vt:lpstr>Noto Sans Symbols</vt:lpstr>
      <vt:lpstr>Calibri</vt:lpstr>
      <vt:lpstr>Georgia Pro Cond Light</vt:lpstr>
      <vt:lpstr>Courier New</vt:lpstr>
      <vt:lpstr>Office Theme</vt:lpstr>
      <vt:lpstr>RetrospectVTI</vt:lpstr>
      <vt:lpstr>Document</vt:lpstr>
      <vt:lpstr>PowerPoint Presentation</vt:lpstr>
      <vt:lpstr>Statement of Land Acknowledgement</vt:lpstr>
      <vt:lpstr>About Pop Up PD for Literacy Educators</vt:lpstr>
      <vt:lpstr>Topics for Today</vt:lpstr>
      <vt:lpstr>1. Essential Skills  …for work, learning, and life</vt:lpstr>
      <vt:lpstr>NINE Original Essential Skills</vt:lpstr>
      <vt:lpstr>Essential Skills</vt:lpstr>
      <vt:lpstr>PowerPoint Presentation</vt:lpstr>
      <vt:lpstr>2. Skills for Success   (…also for work, learning and life!)</vt:lpstr>
      <vt:lpstr>PowerPoint Presentation</vt:lpstr>
      <vt:lpstr>PowerPoint Presentation</vt:lpstr>
      <vt:lpstr>PowerPoint Presentation</vt:lpstr>
      <vt:lpstr>PowerPoint Presentation</vt:lpstr>
      <vt:lpstr>PowerPoint Presentation</vt:lpstr>
      <vt:lpstr>3. Skills for Success and OALCF</vt:lpstr>
      <vt:lpstr>Some Possible connections to the OALCF?</vt:lpstr>
      <vt:lpstr>Some Possible connections to the OALCF?</vt:lpstr>
      <vt:lpstr>Some Possible connections to the OALCF?</vt:lpstr>
      <vt:lpstr>Some Possible connections to the OALCF?</vt:lpstr>
      <vt:lpstr>Some Possible connections to the OALCF?</vt:lpstr>
      <vt:lpstr>Some Possible connections to the OALCF?</vt:lpstr>
      <vt:lpstr>4. Skills for Success Phase 1 for LBS</vt:lpstr>
      <vt:lpstr>Skills for Success Funding for LBS – Phase 1</vt:lpstr>
      <vt:lpstr>Phase 1  SFS funding  for LBS  is related to  these 5 themes:</vt:lpstr>
      <vt:lpstr>PowerPoint Presentation</vt:lpstr>
      <vt:lpstr>Eight of the 10 provincial LBS support organizations received funding in November 2022 to develop ‘curriculum resources’ under 4 of the 5 SFS themes:</vt:lpstr>
      <vt:lpstr>PowerPoint Presentation</vt:lpstr>
      <vt:lpstr>“Curriculum resource” is very broadly defined for the purpose of this project:   - modules  - courses  - assessments  - other…  - new or updated  Can be for LBS learners,  educators, or stakeholders</vt:lpstr>
      <vt:lpstr>There are almost 200 resources currently being developed or updated by the provincial LBS support organizations.  You may have be involved in developing, reviewing, and/or piloting new resources  All Phase 1 development must be completed by March 31, 2023  New resources will be posted on a provincial repository.</vt:lpstr>
      <vt:lpstr>PowerPoint Presentation</vt:lpstr>
      <vt:lpstr>PowerPoint Presentation</vt:lpstr>
      <vt:lpstr>PowerPoint Presentation</vt:lpstr>
      <vt:lpstr>PowerPoint Presentation</vt:lpstr>
      <vt:lpstr>The  16 LBS regional networks received funding in November 2022 to conduct community integration projects under 4 of the 5 SFS themes:</vt:lpstr>
      <vt:lpstr> “Enhance local planning and coordination to support the integration                              and alignment of LBS services with Apprenticeship”   “Enhance local planning and coordination to support                                                     the integration and alignment of LBS services with Better Jobs Ontario” </vt:lpstr>
      <vt:lpstr>“Enhance local planning and coordination to support service delivery                            pilots focused on underrepresented groups”  “Develop processes and tools to support the completion                                                       of organizational needs assessments to support workplace                                         service delivery pilots”</vt:lpstr>
      <vt:lpstr>Communities of Practice (CoP)</vt:lpstr>
      <vt:lpstr>Communities of Practice (CoP)</vt:lpstr>
      <vt:lpstr>Communities of Practice (CoP)</vt:lpstr>
      <vt:lpstr>PowerPoint Presentation</vt:lpstr>
      <vt:lpstr>5. Skills for Success Phase 2 for LBS</vt:lpstr>
      <vt:lpstr>Who could apply for Phase 2 Funding?</vt:lpstr>
      <vt:lpstr>For Phase 2, 8 of the 10 provincial LBS support organizations were again invited to apply for more curriculum resource development under  3 of the 5 SFS themes:</vt:lpstr>
      <vt:lpstr>PowerPoint Presentation</vt:lpstr>
      <vt:lpstr>For Phase 2, the  16 LBS regional literacy networks were invited to apply for more community integration projects under  4 of the 5 SFS themes:</vt:lpstr>
      <vt:lpstr>For Phase 2, all LBS service providers were invited to apply for service delivery pilots under 3 of the 5 SFS themes:</vt:lpstr>
      <vt:lpstr>PowerPoint Presentation</vt:lpstr>
      <vt:lpstr>MLITSD Priorities related to SFS Projects</vt:lpstr>
      <vt:lpstr>Wrap-up &amp; Questions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Summer Burton</dc:creator>
  <cp:lastModifiedBy>Vicki Trottier</cp:lastModifiedBy>
  <cp:revision>49</cp:revision>
  <dcterms:created xsi:type="dcterms:W3CDTF">2018-06-21T19:55:49Z</dcterms:created>
  <dcterms:modified xsi:type="dcterms:W3CDTF">2023-03-18T20:43:55Z</dcterms:modified>
</cp:coreProperties>
</file>