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4" r:id="rId3"/>
    <p:sldMasterId id="2147483712" r:id="rId4"/>
    <p:sldMasterId id="2147483720" r:id="rId5"/>
    <p:sldMasterId id="2147483732" r:id="rId6"/>
    <p:sldMasterId id="2147483749" r:id="rId7"/>
    <p:sldMasterId id="2147483761" r:id="rId8"/>
  </p:sldMasterIdLst>
  <p:notesMasterIdLst>
    <p:notesMasterId r:id="rId69"/>
  </p:notesMasterIdLst>
  <p:sldIdLst>
    <p:sldId id="257" r:id="rId9"/>
    <p:sldId id="695" r:id="rId10"/>
    <p:sldId id="258" r:id="rId11"/>
    <p:sldId id="259" r:id="rId12"/>
    <p:sldId id="260" r:id="rId13"/>
    <p:sldId id="256" r:id="rId14"/>
    <p:sldId id="717" r:id="rId15"/>
    <p:sldId id="271" r:id="rId16"/>
    <p:sldId id="272" r:id="rId17"/>
    <p:sldId id="270" r:id="rId18"/>
    <p:sldId id="273" r:id="rId19"/>
    <p:sldId id="290" r:id="rId20"/>
    <p:sldId id="275" r:id="rId21"/>
    <p:sldId id="276" r:id="rId22"/>
    <p:sldId id="289" r:id="rId23"/>
    <p:sldId id="278" r:id="rId24"/>
    <p:sldId id="280" r:id="rId25"/>
    <p:sldId id="283" r:id="rId26"/>
    <p:sldId id="284" r:id="rId27"/>
    <p:sldId id="286" r:id="rId28"/>
    <p:sldId id="288" r:id="rId29"/>
    <p:sldId id="721" r:id="rId30"/>
    <p:sldId id="722" r:id="rId31"/>
    <p:sldId id="723" r:id="rId32"/>
    <p:sldId id="724" r:id="rId33"/>
    <p:sldId id="725" r:id="rId34"/>
    <p:sldId id="726" r:id="rId35"/>
    <p:sldId id="727" r:id="rId36"/>
    <p:sldId id="263" r:id="rId37"/>
    <p:sldId id="728" r:id="rId38"/>
    <p:sldId id="729" r:id="rId39"/>
    <p:sldId id="285" r:id="rId40"/>
    <p:sldId id="731" r:id="rId41"/>
    <p:sldId id="287" r:id="rId42"/>
    <p:sldId id="732" r:id="rId43"/>
    <p:sldId id="292" r:id="rId44"/>
    <p:sldId id="293" r:id="rId45"/>
    <p:sldId id="296" r:id="rId46"/>
    <p:sldId id="294" r:id="rId47"/>
    <p:sldId id="718" r:id="rId48"/>
    <p:sldId id="719" r:id="rId49"/>
    <p:sldId id="261" r:id="rId50"/>
    <p:sldId id="262" r:id="rId51"/>
    <p:sldId id="720" r:id="rId52"/>
    <p:sldId id="735" r:id="rId53"/>
    <p:sldId id="268" r:id="rId54"/>
    <p:sldId id="736" r:id="rId55"/>
    <p:sldId id="267" r:id="rId56"/>
    <p:sldId id="737" r:id="rId57"/>
    <p:sldId id="738" r:id="rId58"/>
    <p:sldId id="739" r:id="rId59"/>
    <p:sldId id="740" r:id="rId60"/>
    <p:sldId id="741" r:id="rId61"/>
    <p:sldId id="264" r:id="rId62"/>
    <p:sldId id="266" r:id="rId63"/>
    <p:sldId id="742" r:id="rId64"/>
    <p:sldId id="743" r:id="rId65"/>
    <p:sldId id="744" r:id="rId66"/>
    <p:sldId id="745" r:id="rId67"/>
    <p:sldId id="69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Heather Robinet"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BCCF"/>
    <a:srgbClr val="F26133"/>
    <a:srgbClr val="AA3B3F"/>
    <a:srgbClr val="487429"/>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289AE-F14F-4FD5-A064-20D224DDF6CD}" v="95" dt="2024-02-22T20:44:19.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748" autoAdjust="0"/>
    <p:restoredTop sz="78284" autoAdjust="0"/>
  </p:normalViewPr>
  <p:slideViewPr>
    <p:cSldViewPr snapToGrid="0">
      <p:cViewPr varScale="1">
        <p:scale>
          <a:sx n="96" d="100"/>
          <a:sy n="96" d="100"/>
        </p:scale>
        <p:origin x="7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binet" userId="fd9a755319e02d9f" providerId="LiveId" clId="{7A9289AE-F14F-4FD5-A064-20D224DDF6CD}"/>
    <pc:docChg chg="undo custSel addSld delSld modSld sldOrd">
      <pc:chgData name="Heather Robinet" userId="fd9a755319e02d9f" providerId="LiveId" clId="{7A9289AE-F14F-4FD5-A064-20D224DDF6CD}" dt="2024-02-22T20:44:24.627" v="901"/>
      <pc:docMkLst>
        <pc:docMk/>
      </pc:docMkLst>
      <pc:sldChg chg="add del ord">
        <pc:chgData name="Heather Robinet" userId="fd9a755319e02d9f" providerId="LiveId" clId="{7A9289AE-F14F-4FD5-A064-20D224DDF6CD}" dt="2024-02-20T20:19:56.812" v="35"/>
        <pc:sldMkLst>
          <pc:docMk/>
          <pc:sldMk cId="0" sldId="256"/>
        </pc:sldMkLst>
      </pc:sldChg>
      <pc:sldChg chg="add del ord">
        <pc:chgData name="Heather Robinet" userId="fd9a755319e02d9f" providerId="LiveId" clId="{7A9289AE-F14F-4FD5-A064-20D224DDF6CD}" dt="2024-02-22T18:38:51.337" v="898"/>
        <pc:sldMkLst>
          <pc:docMk/>
          <pc:sldMk cId="0" sldId="257"/>
        </pc:sldMkLst>
      </pc:sldChg>
      <pc:sldChg chg="addSp modSp mod">
        <pc:chgData name="Heather Robinet" userId="fd9a755319e02d9f" providerId="LiveId" clId="{7A9289AE-F14F-4FD5-A064-20D224DDF6CD}" dt="2024-02-20T21:52:15.628" v="815" actId="1076"/>
        <pc:sldMkLst>
          <pc:docMk/>
          <pc:sldMk cId="2557779336" sldId="260"/>
        </pc:sldMkLst>
        <pc:spChg chg="mod">
          <ac:chgData name="Heather Robinet" userId="fd9a755319e02d9f" providerId="LiveId" clId="{7A9289AE-F14F-4FD5-A064-20D224DDF6CD}" dt="2024-02-20T21:45:35.326" v="457" actId="14100"/>
          <ac:spMkLst>
            <pc:docMk/>
            <pc:sldMk cId="2557779336" sldId="260"/>
            <ac:spMk id="3" creationId="{F446A088-658D-71D8-9C7F-BCC8088EAEC4}"/>
          </ac:spMkLst>
        </pc:spChg>
        <pc:spChg chg="mod">
          <ac:chgData name="Heather Robinet" userId="fd9a755319e02d9f" providerId="LiveId" clId="{7A9289AE-F14F-4FD5-A064-20D224DDF6CD}" dt="2024-02-20T21:50:56.088" v="812" actId="1076"/>
          <ac:spMkLst>
            <pc:docMk/>
            <pc:sldMk cId="2557779336" sldId="260"/>
            <ac:spMk id="4" creationId="{A603DD54-4B25-6E7E-10D8-40B40F5E0D4B}"/>
          </ac:spMkLst>
        </pc:spChg>
        <pc:picChg chg="add mod">
          <ac:chgData name="Heather Robinet" userId="fd9a755319e02d9f" providerId="LiveId" clId="{7A9289AE-F14F-4FD5-A064-20D224DDF6CD}" dt="2024-02-20T21:42:48.587" v="297" actId="1076"/>
          <ac:picMkLst>
            <pc:docMk/>
            <pc:sldMk cId="2557779336" sldId="260"/>
            <ac:picMk id="6" creationId="{725722DC-C295-C9A6-A1A6-FFA225CF212C}"/>
          </ac:picMkLst>
        </pc:picChg>
        <pc:picChg chg="add mod">
          <ac:chgData name="Heather Robinet" userId="fd9a755319e02d9f" providerId="LiveId" clId="{7A9289AE-F14F-4FD5-A064-20D224DDF6CD}" dt="2024-02-20T21:52:15.628" v="815" actId="1076"/>
          <ac:picMkLst>
            <pc:docMk/>
            <pc:sldMk cId="2557779336" sldId="260"/>
            <ac:picMk id="8" creationId="{89B113DA-5BD1-6004-3C7E-5E5014F7DC01}"/>
          </ac:picMkLst>
        </pc:picChg>
      </pc:sldChg>
      <pc:sldChg chg="delSp add del setBg delDesignElem">
        <pc:chgData name="Heather Robinet" userId="fd9a755319e02d9f" providerId="LiveId" clId="{7A9289AE-F14F-4FD5-A064-20D224DDF6CD}" dt="2024-02-20T20:44:37.860" v="159" actId="47"/>
        <pc:sldMkLst>
          <pc:docMk/>
          <pc:sldMk cId="1206904478" sldId="261"/>
        </pc:sldMkLst>
        <pc:spChg chg="del">
          <ac:chgData name="Heather Robinet" userId="fd9a755319e02d9f" providerId="LiveId" clId="{7A9289AE-F14F-4FD5-A064-20D224DDF6CD}" dt="2024-02-20T20:25:04.429" v="80"/>
          <ac:spMkLst>
            <pc:docMk/>
            <pc:sldMk cId="1206904478" sldId="261"/>
            <ac:spMk id="9" creationId="{FFD48BC7-DC40-47DE-87EE-9F4B6ECB9ABB}"/>
          </ac:spMkLst>
        </pc:spChg>
        <pc:spChg chg="del">
          <ac:chgData name="Heather Robinet" userId="fd9a755319e02d9f" providerId="LiveId" clId="{7A9289AE-F14F-4FD5-A064-20D224DDF6CD}" dt="2024-02-20T20:25:04.429" v="80"/>
          <ac:spMkLst>
            <pc:docMk/>
            <pc:sldMk cId="1206904478" sldId="261"/>
            <ac:spMk id="11" creationId="{E502BBC7-2C76-46F3-BC24-5985BC13DB88}"/>
          </ac:spMkLst>
        </pc:spChg>
        <pc:spChg chg="del">
          <ac:chgData name="Heather Robinet" userId="fd9a755319e02d9f" providerId="LiveId" clId="{7A9289AE-F14F-4FD5-A064-20D224DDF6CD}" dt="2024-02-20T20:25:04.429" v="80"/>
          <ac:spMkLst>
            <pc:docMk/>
            <pc:sldMk cId="1206904478" sldId="261"/>
            <ac:spMk id="13" creationId="{C7F28D52-2A5F-4D23-81AE-7CB8B591C7AF}"/>
          </ac:spMkLst>
        </pc:spChg>
        <pc:spChg chg="del">
          <ac:chgData name="Heather Robinet" userId="fd9a755319e02d9f" providerId="LiveId" clId="{7A9289AE-F14F-4FD5-A064-20D224DDF6CD}" dt="2024-02-20T20:25:04.429" v="80"/>
          <ac:spMkLst>
            <pc:docMk/>
            <pc:sldMk cId="1206904478" sldId="261"/>
            <ac:spMk id="15" creationId="{3629484E-3792-4B3D-89AD-7C8A1ED0E0D4}"/>
          </ac:spMkLst>
        </pc:spChg>
      </pc:sldChg>
      <pc:sldChg chg="add ord">
        <pc:chgData name="Heather Robinet" userId="fd9a755319e02d9f" providerId="LiveId" clId="{7A9289AE-F14F-4FD5-A064-20D224DDF6CD}" dt="2024-02-22T17:51:44.212" v="862"/>
        <pc:sldMkLst>
          <pc:docMk/>
          <pc:sldMk cId="2414160259" sldId="261"/>
        </pc:sldMkLst>
      </pc:sldChg>
      <pc:sldChg chg="add ord">
        <pc:chgData name="Heather Robinet" userId="fd9a755319e02d9f" providerId="LiveId" clId="{7A9289AE-F14F-4FD5-A064-20D224DDF6CD}" dt="2024-02-22T17:52:21.960" v="874"/>
        <pc:sldMkLst>
          <pc:docMk/>
          <pc:sldMk cId="2632699343" sldId="262"/>
        </pc:sldMkLst>
      </pc:sldChg>
      <pc:sldChg chg="delSp add del setBg delDesignElem">
        <pc:chgData name="Heather Robinet" userId="fd9a755319e02d9f" providerId="LiveId" clId="{7A9289AE-F14F-4FD5-A064-20D224DDF6CD}" dt="2024-02-20T20:44:40.023" v="160" actId="47"/>
        <pc:sldMkLst>
          <pc:docMk/>
          <pc:sldMk cId="2716863476" sldId="262"/>
        </pc:sldMkLst>
        <pc:spChg chg="del">
          <ac:chgData name="Heather Robinet" userId="fd9a755319e02d9f" providerId="LiveId" clId="{7A9289AE-F14F-4FD5-A064-20D224DDF6CD}" dt="2024-02-20T20:25:13.584" v="82"/>
          <ac:spMkLst>
            <pc:docMk/>
            <pc:sldMk cId="2716863476" sldId="262"/>
            <ac:spMk id="9" creationId="{FFD48BC7-DC40-47DE-87EE-9F4B6ECB9ABB}"/>
          </ac:spMkLst>
        </pc:spChg>
        <pc:spChg chg="del">
          <ac:chgData name="Heather Robinet" userId="fd9a755319e02d9f" providerId="LiveId" clId="{7A9289AE-F14F-4FD5-A064-20D224DDF6CD}" dt="2024-02-20T20:25:13.584" v="82"/>
          <ac:spMkLst>
            <pc:docMk/>
            <pc:sldMk cId="2716863476" sldId="262"/>
            <ac:spMk id="11" creationId="{E502BBC7-2C76-46F3-BC24-5985BC13DB88}"/>
          </ac:spMkLst>
        </pc:spChg>
        <pc:spChg chg="del">
          <ac:chgData name="Heather Robinet" userId="fd9a755319e02d9f" providerId="LiveId" clId="{7A9289AE-F14F-4FD5-A064-20D224DDF6CD}" dt="2024-02-20T20:25:13.584" v="82"/>
          <ac:spMkLst>
            <pc:docMk/>
            <pc:sldMk cId="2716863476" sldId="262"/>
            <ac:spMk id="13" creationId="{C7F28D52-2A5F-4D23-81AE-7CB8B591C7AF}"/>
          </ac:spMkLst>
        </pc:spChg>
        <pc:spChg chg="del">
          <ac:chgData name="Heather Robinet" userId="fd9a755319e02d9f" providerId="LiveId" clId="{7A9289AE-F14F-4FD5-A064-20D224DDF6CD}" dt="2024-02-20T20:25:13.584" v="82"/>
          <ac:spMkLst>
            <pc:docMk/>
            <pc:sldMk cId="2716863476" sldId="262"/>
            <ac:spMk id="15" creationId="{3629484E-3792-4B3D-89AD-7C8A1ED0E0D4}"/>
          </ac:spMkLst>
        </pc:spChg>
      </pc:sldChg>
      <pc:sldChg chg="delSp add del ord setBg delDesignElem">
        <pc:chgData name="Heather Robinet" userId="fd9a755319e02d9f" providerId="LiveId" clId="{7A9289AE-F14F-4FD5-A064-20D224DDF6CD}" dt="2024-02-20T20:57:00.477" v="195"/>
        <pc:sldMkLst>
          <pc:docMk/>
          <pc:sldMk cId="943844194" sldId="263"/>
        </pc:sldMkLst>
        <pc:spChg chg="del">
          <ac:chgData name="Heather Robinet" userId="fd9a755319e02d9f" providerId="LiveId" clId="{7A9289AE-F14F-4FD5-A064-20D224DDF6CD}" dt="2024-02-20T20:25:19.726" v="84"/>
          <ac:spMkLst>
            <pc:docMk/>
            <pc:sldMk cId="943844194" sldId="263"/>
            <ac:spMk id="9" creationId="{FFD48BC7-DC40-47DE-87EE-9F4B6ECB9ABB}"/>
          </ac:spMkLst>
        </pc:spChg>
        <pc:spChg chg="del">
          <ac:chgData name="Heather Robinet" userId="fd9a755319e02d9f" providerId="LiveId" clId="{7A9289AE-F14F-4FD5-A064-20D224DDF6CD}" dt="2024-02-20T20:25:19.726" v="84"/>
          <ac:spMkLst>
            <pc:docMk/>
            <pc:sldMk cId="943844194" sldId="263"/>
            <ac:spMk id="11" creationId="{E502BBC7-2C76-46F3-BC24-5985BC13DB88}"/>
          </ac:spMkLst>
        </pc:spChg>
        <pc:spChg chg="del">
          <ac:chgData name="Heather Robinet" userId="fd9a755319e02d9f" providerId="LiveId" clId="{7A9289AE-F14F-4FD5-A064-20D224DDF6CD}" dt="2024-02-20T20:25:19.726" v="84"/>
          <ac:spMkLst>
            <pc:docMk/>
            <pc:sldMk cId="943844194" sldId="263"/>
            <ac:spMk id="13" creationId="{C7F28D52-2A5F-4D23-81AE-7CB8B591C7AF}"/>
          </ac:spMkLst>
        </pc:spChg>
        <pc:spChg chg="del">
          <ac:chgData name="Heather Robinet" userId="fd9a755319e02d9f" providerId="LiveId" clId="{7A9289AE-F14F-4FD5-A064-20D224DDF6CD}" dt="2024-02-20T20:25:19.726" v="84"/>
          <ac:spMkLst>
            <pc:docMk/>
            <pc:sldMk cId="943844194" sldId="263"/>
            <ac:spMk id="15" creationId="{3629484E-3792-4B3D-89AD-7C8A1ED0E0D4}"/>
          </ac:spMkLst>
        </pc:spChg>
      </pc:sldChg>
      <pc:sldChg chg="add">
        <pc:chgData name="Heather Robinet" userId="fd9a755319e02d9f" providerId="LiveId" clId="{7A9289AE-F14F-4FD5-A064-20D224DDF6CD}" dt="2024-02-20T21:13:28.938" v="276"/>
        <pc:sldMkLst>
          <pc:docMk/>
          <pc:sldMk cId="0" sldId="264"/>
        </pc:sldMkLst>
      </pc:sldChg>
      <pc:sldChg chg="add del">
        <pc:chgData name="Heather Robinet" userId="fd9a755319e02d9f" providerId="LiveId" clId="{7A9289AE-F14F-4FD5-A064-20D224DDF6CD}" dt="2024-02-22T18:34:24.170" v="895" actId="2696"/>
        <pc:sldMkLst>
          <pc:docMk/>
          <pc:sldMk cId="3501247570" sldId="265"/>
        </pc:sldMkLst>
      </pc:sldChg>
      <pc:sldChg chg="add">
        <pc:chgData name="Heather Robinet" userId="fd9a755319e02d9f" providerId="LiveId" clId="{7A9289AE-F14F-4FD5-A064-20D224DDF6CD}" dt="2024-02-20T21:13:50.278" v="279"/>
        <pc:sldMkLst>
          <pc:docMk/>
          <pc:sldMk cId="1094246224" sldId="266"/>
        </pc:sldMkLst>
      </pc:sldChg>
      <pc:sldChg chg="add">
        <pc:chgData name="Heather Robinet" userId="fd9a755319e02d9f" providerId="LiveId" clId="{7A9289AE-F14F-4FD5-A064-20D224DDF6CD}" dt="2024-02-20T21:12:12.754" v="256"/>
        <pc:sldMkLst>
          <pc:docMk/>
          <pc:sldMk cId="3224934649" sldId="267"/>
        </pc:sldMkLst>
      </pc:sldChg>
      <pc:sldChg chg="add">
        <pc:chgData name="Heather Robinet" userId="fd9a755319e02d9f" providerId="LiveId" clId="{7A9289AE-F14F-4FD5-A064-20D224DDF6CD}" dt="2024-02-20T21:11:45.456" v="250"/>
        <pc:sldMkLst>
          <pc:docMk/>
          <pc:sldMk cId="1124797228" sldId="268"/>
        </pc:sldMkLst>
      </pc:sldChg>
      <pc:sldChg chg="modSp add del mod">
        <pc:chgData name="Heather Robinet" userId="fd9a755319e02d9f" providerId="LiveId" clId="{7A9289AE-F14F-4FD5-A064-20D224DDF6CD}" dt="2024-02-20T20:38:56.706" v="120"/>
        <pc:sldMkLst>
          <pc:docMk/>
          <pc:sldMk cId="632599239" sldId="270"/>
        </pc:sldMkLst>
        <pc:spChg chg="mod">
          <ac:chgData name="Heather Robinet" userId="fd9a755319e02d9f" providerId="LiveId" clId="{7A9289AE-F14F-4FD5-A064-20D224DDF6CD}" dt="2024-02-20T20:34:37.022" v="88" actId="14100"/>
          <ac:spMkLst>
            <pc:docMk/>
            <pc:sldMk cId="632599239" sldId="270"/>
            <ac:spMk id="3" creationId="{60FCEF39-7E4B-423E-B545-AFFD18FD985B}"/>
          </ac:spMkLst>
        </pc:spChg>
      </pc:sldChg>
      <pc:sldChg chg="add del">
        <pc:chgData name="Heather Robinet" userId="fd9a755319e02d9f" providerId="LiveId" clId="{7A9289AE-F14F-4FD5-A064-20D224DDF6CD}" dt="2024-02-20T20:38:20.249" v="114"/>
        <pc:sldMkLst>
          <pc:docMk/>
          <pc:sldMk cId="2507151627" sldId="271"/>
        </pc:sldMkLst>
      </pc:sldChg>
      <pc:sldChg chg="add del">
        <pc:chgData name="Heather Robinet" userId="fd9a755319e02d9f" providerId="LiveId" clId="{7A9289AE-F14F-4FD5-A064-20D224DDF6CD}" dt="2024-02-20T20:38:36.130" v="117"/>
        <pc:sldMkLst>
          <pc:docMk/>
          <pc:sldMk cId="1309610455" sldId="272"/>
        </pc:sldMkLst>
      </pc:sldChg>
      <pc:sldChg chg="modSp add del mod">
        <pc:chgData name="Heather Robinet" userId="fd9a755319e02d9f" providerId="LiveId" clId="{7A9289AE-F14F-4FD5-A064-20D224DDF6CD}" dt="2024-02-20T20:37:07.185" v="94" actId="47"/>
        <pc:sldMkLst>
          <pc:docMk/>
          <pc:sldMk cId="3039724688" sldId="273"/>
        </pc:sldMkLst>
        <pc:spChg chg="mod">
          <ac:chgData name="Heather Robinet" userId="fd9a755319e02d9f" providerId="LiveId" clId="{7A9289AE-F14F-4FD5-A064-20D224DDF6CD}" dt="2024-02-20T20:20:57.101" v="41" actId="27636"/>
          <ac:spMkLst>
            <pc:docMk/>
            <pc:sldMk cId="3039724688" sldId="273"/>
            <ac:spMk id="2" creationId="{F1F968DF-8181-4F22-A35D-62D4510AA5C8}"/>
          </ac:spMkLst>
        </pc:spChg>
        <pc:spChg chg="mod">
          <ac:chgData name="Heather Robinet" userId="fd9a755319e02d9f" providerId="LiveId" clId="{7A9289AE-F14F-4FD5-A064-20D224DDF6CD}" dt="2024-02-20T20:20:57.106" v="42" actId="27636"/>
          <ac:spMkLst>
            <pc:docMk/>
            <pc:sldMk cId="3039724688" sldId="273"/>
            <ac:spMk id="3" creationId="{5AB4256C-CA71-429A-8794-4A1D9AA43723}"/>
          </ac:spMkLst>
        </pc:spChg>
      </pc:sldChg>
      <pc:sldChg chg="add del ord">
        <pc:chgData name="Heather Robinet" userId="fd9a755319e02d9f" providerId="LiveId" clId="{7A9289AE-F14F-4FD5-A064-20D224DDF6CD}" dt="2024-02-20T20:39:52.772" v="127"/>
        <pc:sldMkLst>
          <pc:docMk/>
          <pc:sldMk cId="3758154638" sldId="275"/>
        </pc:sldMkLst>
      </pc:sldChg>
      <pc:sldChg chg="add del ord">
        <pc:chgData name="Heather Robinet" userId="fd9a755319e02d9f" providerId="LiveId" clId="{7A9289AE-F14F-4FD5-A064-20D224DDF6CD}" dt="2024-02-20T20:40:06.288" v="130"/>
        <pc:sldMkLst>
          <pc:docMk/>
          <pc:sldMk cId="296388397" sldId="276"/>
        </pc:sldMkLst>
      </pc:sldChg>
      <pc:sldChg chg="modSp add del mod ord">
        <pc:chgData name="Heather Robinet" userId="fd9a755319e02d9f" providerId="LiveId" clId="{7A9289AE-F14F-4FD5-A064-20D224DDF6CD}" dt="2024-02-20T20:40:37.598" v="136"/>
        <pc:sldMkLst>
          <pc:docMk/>
          <pc:sldMk cId="3146875378" sldId="278"/>
        </pc:sldMkLst>
        <pc:spChg chg="mod">
          <ac:chgData name="Heather Robinet" userId="fd9a755319e02d9f" providerId="LiveId" clId="{7A9289AE-F14F-4FD5-A064-20D224DDF6CD}" dt="2024-02-20T20:21:55.936" v="49" actId="27636"/>
          <ac:spMkLst>
            <pc:docMk/>
            <pc:sldMk cId="3146875378" sldId="278"/>
            <ac:spMk id="3" creationId="{5B12A683-1725-4E17-B5D7-2C19AFDA5A2B}"/>
          </ac:spMkLst>
        </pc:spChg>
      </pc:sldChg>
      <pc:sldChg chg="modSp add del mod ord">
        <pc:chgData name="Heather Robinet" userId="fd9a755319e02d9f" providerId="LiveId" clId="{7A9289AE-F14F-4FD5-A064-20D224DDF6CD}" dt="2024-02-20T20:40:47.952" v="139"/>
        <pc:sldMkLst>
          <pc:docMk/>
          <pc:sldMk cId="1414993559" sldId="280"/>
        </pc:sldMkLst>
        <pc:spChg chg="mod">
          <ac:chgData name="Heather Robinet" userId="fd9a755319e02d9f" providerId="LiveId" clId="{7A9289AE-F14F-4FD5-A064-20D224DDF6CD}" dt="2024-02-20T20:22:03.213" v="51" actId="27636"/>
          <ac:spMkLst>
            <pc:docMk/>
            <pc:sldMk cId="1414993559" sldId="280"/>
            <ac:spMk id="2" creationId="{E12AD4F5-FEDB-4FD0-9159-1DE0031EAC48}"/>
          </ac:spMkLst>
        </pc:spChg>
      </pc:sldChg>
      <pc:sldChg chg="add del ord">
        <pc:chgData name="Heather Robinet" userId="fd9a755319e02d9f" providerId="LiveId" clId="{7A9289AE-F14F-4FD5-A064-20D224DDF6CD}" dt="2024-02-20T20:40:58.862" v="142"/>
        <pc:sldMkLst>
          <pc:docMk/>
          <pc:sldMk cId="1900253885" sldId="283"/>
        </pc:sldMkLst>
      </pc:sldChg>
      <pc:sldChg chg="modSp add del mod ord">
        <pc:chgData name="Heather Robinet" userId="fd9a755319e02d9f" providerId="LiveId" clId="{7A9289AE-F14F-4FD5-A064-20D224DDF6CD}" dt="2024-02-20T20:41:14.740" v="147"/>
        <pc:sldMkLst>
          <pc:docMk/>
          <pc:sldMk cId="3514236622" sldId="284"/>
        </pc:sldMkLst>
        <pc:spChg chg="mod">
          <ac:chgData name="Heather Robinet" userId="fd9a755319e02d9f" providerId="LiveId" clId="{7A9289AE-F14F-4FD5-A064-20D224DDF6CD}" dt="2024-02-20T20:22:34.236" v="63" actId="27636"/>
          <ac:spMkLst>
            <pc:docMk/>
            <pc:sldMk cId="3514236622" sldId="284"/>
            <ac:spMk id="3" creationId="{63E72833-1237-4583-80DF-8B98471F366F}"/>
          </ac:spMkLst>
        </pc:spChg>
      </pc:sldChg>
      <pc:sldChg chg="add">
        <pc:chgData name="Heather Robinet" userId="fd9a755319e02d9f" providerId="LiveId" clId="{7A9289AE-F14F-4FD5-A064-20D224DDF6CD}" dt="2024-02-20T21:00:17.166" v="203"/>
        <pc:sldMkLst>
          <pc:docMk/>
          <pc:sldMk cId="1245778532" sldId="285"/>
        </pc:sldMkLst>
      </pc:sldChg>
      <pc:sldChg chg="add del ord">
        <pc:chgData name="Heather Robinet" userId="fd9a755319e02d9f" providerId="LiveId" clId="{7A9289AE-F14F-4FD5-A064-20D224DDF6CD}" dt="2024-02-20T20:41:28.719" v="150"/>
        <pc:sldMkLst>
          <pc:docMk/>
          <pc:sldMk cId="726927744" sldId="286"/>
        </pc:sldMkLst>
      </pc:sldChg>
      <pc:sldChg chg="add">
        <pc:chgData name="Heather Robinet" userId="fd9a755319e02d9f" providerId="LiveId" clId="{7A9289AE-F14F-4FD5-A064-20D224DDF6CD}" dt="2024-02-20T21:01:04.012" v="212"/>
        <pc:sldMkLst>
          <pc:docMk/>
          <pc:sldMk cId="1552352573" sldId="287"/>
        </pc:sldMkLst>
      </pc:sldChg>
      <pc:sldChg chg="add del ord">
        <pc:chgData name="Heather Robinet" userId="fd9a755319e02d9f" providerId="LiveId" clId="{7A9289AE-F14F-4FD5-A064-20D224DDF6CD}" dt="2024-02-20T20:41:39.380" v="153"/>
        <pc:sldMkLst>
          <pc:docMk/>
          <pc:sldMk cId="4286055110" sldId="288"/>
        </pc:sldMkLst>
      </pc:sldChg>
      <pc:sldChg chg="modSp add del mod ord">
        <pc:chgData name="Heather Robinet" userId="fd9a755319e02d9f" providerId="LiveId" clId="{7A9289AE-F14F-4FD5-A064-20D224DDF6CD}" dt="2024-02-20T20:40:21.819" v="133"/>
        <pc:sldMkLst>
          <pc:docMk/>
          <pc:sldMk cId="2918038487" sldId="289"/>
        </pc:sldMkLst>
        <pc:spChg chg="mod">
          <ac:chgData name="Heather Robinet" userId="fd9a755319e02d9f" providerId="LiveId" clId="{7A9289AE-F14F-4FD5-A064-20D224DDF6CD}" dt="2024-02-20T20:21:42.881" v="47" actId="27636"/>
          <ac:spMkLst>
            <pc:docMk/>
            <pc:sldMk cId="2918038487" sldId="289"/>
            <ac:spMk id="3" creationId="{2977D1AF-FE4C-4658-BEE4-C75947015D70}"/>
          </ac:spMkLst>
        </pc:spChg>
      </pc:sldChg>
      <pc:sldChg chg="add del ord">
        <pc:chgData name="Heather Robinet" userId="fd9a755319e02d9f" providerId="LiveId" clId="{7A9289AE-F14F-4FD5-A064-20D224DDF6CD}" dt="2024-02-20T20:39:37.606" v="124"/>
        <pc:sldMkLst>
          <pc:docMk/>
          <pc:sldMk cId="969314580" sldId="290"/>
        </pc:sldMkLst>
      </pc:sldChg>
      <pc:sldChg chg="add del">
        <pc:chgData name="Heather Robinet" userId="fd9a755319e02d9f" providerId="LiveId" clId="{7A9289AE-F14F-4FD5-A064-20D224DDF6CD}" dt="2024-02-22T18:32:30.741" v="892" actId="2696"/>
        <pc:sldMkLst>
          <pc:docMk/>
          <pc:sldMk cId="1224389670" sldId="291"/>
        </pc:sldMkLst>
      </pc:sldChg>
      <pc:sldChg chg="add">
        <pc:chgData name="Heather Robinet" userId="fd9a755319e02d9f" providerId="LiveId" clId="{7A9289AE-F14F-4FD5-A064-20D224DDF6CD}" dt="2024-02-20T21:01:44.471" v="218"/>
        <pc:sldMkLst>
          <pc:docMk/>
          <pc:sldMk cId="2512047663" sldId="292"/>
        </pc:sldMkLst>
      </pc:sldChg>
      <pc:sldChg chg="add ord">
        <pc:chgData name="Heather Robinet" userId="fd9a755319e02d9f" providerId="LiveId" clId="{7A9289AE-F14F-4FD5-A064-20D224DDF6CD}" dt="2024-02-20T21:02:05.405" v="223"/>
        <pc:sldMkLst>
          <pc:docMk/>
          <pc:sldMk cId="4145813840" sldId="293"/>
        </pc:sldMkLst>
      </pc:sldChg>
      <pc:sldChg chg="add del">
        <pc:chgData name="Heather Robinet" userId="fd9a755319e02d9f" providerId="LiveId" clId="{7A9289AE-F14F-4FD5-A064-20D224DDF6CD}" dt="2024-02-20T21:06:50.248" v="244"/>
        <pc:sldMkLst>
          <pc:docMk/>
          <pc:sldMk cId="805368388" sldId="294"/>
        </pc:sldMkLst>
      </pc:sldChg>
      <pc:sldChg chg="add del">
        <pc:chgData name="Heather Robinet" userId="fd9a755319e02d9f" providerId="LiveId" clId="{7A9289AE-F14F-4FD5-A064-20D224DDF6CD}" dt="2024-02-22T18:32:41.684" v="893" actId="2696"/>
        <pc:sldMkLst>
          <pc:docMk/>
          <pc:sldMk cId="643797337" sldId="295"/>
        </pc:sldMkLst>
      </pc:sldChg>
      <pc:sldChg chg="add del ord">
        <pc:chgData name="Heather Robinet" userId="fd9a755319e02d9f" providerId="LiveId" clId="{7A9289AE-F14F-4FD5-A064-20D224DDF6CD}" dt="2024-02-22T20:44:24.627" v="901"/>
        <pc:sldMkLst>
          <pc:docMk/>
          <pc:sldMk cId="1867748397" sldId="296"/>
        </pc:sldMkLst>
      </pc:sldChg>
      <pc:sldChg chg="add del">
        <pc:chgData name="Heather Robinet" userId="fd9a755319e02d9f" providerId="LiveId" clId="{7A9289AE-F14F-4FD5-A064-20D224DDF6CD}" dt="2024-02-20T21:27:10.695" v="294" actId="47"/>
        <pc:sldMkLst>
          <pc:docMk/>
          <pc:sldMk cId="957917833" sldId="696"/>
        </pc:sldMkLst>
      </pc:sldChg>
      <pc:sldChg chg="add del">
        <pc:chgData name="Heather Robinet" userId="fd9a755319e02d9f" providerId="LiveId" clId="{7A9289AE-F14F-4FD5-A064-20D224DDF6CD}" dt="2024-02-20T20:24:12.769" v="66" actId="47"/>
        <pc:sldMkLst>
          <pc:docMk/>
          <pc:sldMk cId="300441078" sldId="697"/>
        </pc:sldMkLst>
      </pc:sldChg>
      <pc:sldChg chg="del ord">
        <pc:chgData name="Heather Robinet" userId="fd9a755319e02d9f" providerId="LiveId" clId="{7A9289AE-F14F-4FD5-A064-20D224DDF6CD}" dt="2024-02-20T21:56:08.109" v="818" actId="2696"/>
        <pc:sldMkLst>
          <pc:docMk/>
          <pc:sldMk cId="2819274157" sldId="698"/>
        </pc:sldMkLst>
      </pc:sldChg>
      <pc:sldChg chg="addSp delSp modSp del mod">
        <pc:chgData name="Heather Robinet" userId="fd9a755319e02d9f" providerId="LiveId" clId="{7A9289AE-F14F-4FD5-A064-20D224DDF6CD}" dt="2024-02-13T16:53:38.769" v="3" actId="2696"/>
        <pc:sldMkLst>
          <pc:docMk/>
          <pc:sldMk cId="2213647351" sldId="699"/>
        </pc:sldMkLst>
        <pc:spChg chg="del">
          <ac:chgData name="Heather Robinet" userId="fd9a755319e02d9f" providerId="LiveId" clId="{7A9289AE-F14F-4FD5-A064-20D224DDF6CD}" dt="2024-02-13T16:52:41.491" v="0" actId="478"/>
          <ac:spMkLst>
            <pc:docMk/>
            <pc:sldMk cId="2213647351" sldId="699"/>
            <ac:spMk id="3" creationId="{0969B954-12B8-D4F4-60CA-6C6F5A2E7AEB}"/>
          </ac:spMkLst>
        </pc:spChg>
        <pc:spChg chg="del">
          <ac:chgData name="Heather Robinet" userId="fd9a755319e02d9f" providerId="LiveId" clId="{7A9289AE-F14F-4FD5-A064-20D224DDF6CD}" dt="2024-02-13T16:52:44.688" v="1" actId="478"/>
          <ac:spMkLst>
            <pc:docMk/>
            <pc:sldMk cId="2213647351" sldId="699"/>
            <ac:spMk id="4" creationId="{4B936B51-6AC1-91C9-667B-4E68F96C3A93}"/>
          </ac:spMkLst>
        </pc:spChg>
        <pc:spChg chg="mod">
          <ac:chgData name="Heather Robinet" userId="fd9a755319e02d9f" providerId="LiveId" clId="{7A9289AE-F14F-4FD5-A064-20D224DDF6CD}" dt="2024-02-13T16:52:46.657" v="2"/>
          <ac:spMkLst>
            <pc:docMk/>
            <pc:sldMk cId="2213647351" sldId="699"/>
            <ac:spMk id="6" creationId="{7A0370FE-F73E-034D-C9DF-1AE421FB2DA9}"/>
          </ac:spMkLst>
        </pc:spChg>
        <pc:spChg chg="mod">
          <ac:chgData name="Heather Robinet" userId="fd9a755319e02d9f" providerId="LiveId" clId="{7A9289AE-F14F-4FD5-A064-20D224DDF6CD}" dt="2024-02-13T16:52:46.657" v="2"/>
          <ac:spMkLst>
            <pc:docMk/>
            <pc:sldMk cId="2213647351" sldId="699"/>
            <ac:spMk id="8" creationId="{6CD5FBC6-1F6B-EECC-ABD1-2335812449F2}"/>
          </ac:spMkLst>
        </pc:spChg>
        <pc:spChg chg="mod">
          <ac:chgData name="Heather Robinet" userId="fd9a755319e02d9f" providerId="LiveId" clId="{7A9289AE-F14F-4FD5-A064-20D224DDF6CD}" dt="2024-02-13T16:52:46.657" v="2"/>
          <ac:spMkLst>
            <pc:docMk/>
            <pc:sldMk cId="2213647351" sldId="699"/>
            <ac:spMk id="15" creationId="{E96D519A-2CCB-FB7E-2D52-E2B976E148CF}"/>
          </ac:spMkLst>
        </pc:spChg>
        <pc:spChg chg="mod">
          <ac:chgData name="Heather Robinet" userId="fd9a755319e02d9f" providerId="LiveId" clId="{7A9289AE-F14F-4FD5-A064-20D224DDF6CD}" dt="2024-02-13T16:52:46.657" v="2"/>
          <ac:spMkLst>
            <pc:docMk/>
            <pc:sldMk cId="2213647351" sldId="699"/>
            <ac:spMk id="16" creationId="{19A2F08A-346C-C1B7-05E3-F30197937834}"/>
          </ac:spMkLst>
        </pc:spChg>
        <pc:spChg chg="mod">
          <ac:chgData name="Heather Robinet" userId="fd9a755319e02d9f" providerId="LiveId" clId="{7A9289AE-F14F-4FD5-A064-20D224DDF6CD}" dt="2024-02-13T16:52:46.657" v="2"/>
          <ac:spMkLst>
            <pc:docMk/>
            <pc:sldMk cId="2213647351" sldId="699"/>
            <ac:spMk id="17" creationId="{C5D46079-4FF3-9684-426B-BC5E808F8833}"/>
          </ac:spMkLst>
        </pc:spChg>
        <pc:spChg chg="mod">
          <ac:chgData name="Heather Robinet" userId="fd9a755319e02d9f" providerId="LiveId" clId="{7A9289AE-F14F-4FD5-A064-20D224DDF6CD}" dt="2024-02-13T16:52:46.657" v="2"/>
          <ac:spMkLst>
            <pc:docMk/>
            <pc:sldMk cId="2213647351" sldId="699"/>
            <ac:spMk id="18" creationId="{D0B6E0CE-AE39-B775-06B0-BCB2C7A4F921}"/>
          </ac:spMkLst>
        </pc:spChg>
        <pc:spChg chg="mod">
          <ac:chgData name="Heather Robinet" userId="fd9a755319e02d9f" providerId="LiveId" clId="{7A9289AE-F14F-4FD5-A064-20D224DDF6CD}" dt="2024-02-13T16:52:46.657" v="2"/>
          <ac:spMkLst>
            <pc:docMk/>
            <pc:sldMk cId="2213647351" sldId="699"/>
            <ac:spMk id="19" creationId="{D086CDFE-61E2-FDF1-B11D-BEF9361CA404}"/>
          </ac:spMkLst>
        </pc:spChg>
        <pc:spChg chg="mod">
          <ac:chgData name="Heather Robinet" userId="fd9a755319e02d9f" providerId="LiveId" clId="{7A9289AE-F14F-4FD5-A064-20D224DDF6CD}" dt="2024-02-13T16:52:46.657" v="2"/>
          <ac:spMkLst>
            <pc:docMk/>
            <pc:sldMk cId="2213647351" sldId="699"/>
            <ac:spMk id="20" creationId="{AC5A74E0-7783-19D6-A6E6-224E3121D8B6}"/>
          </ac:spMkLst>
        </pc:spChg>
        <pc:spChg chg="mod">
          <ac:chgData name="Heather Robinet" userId="fd9a755319e02d9f" providerId="LiveId" clId="{7A9289AE-F14F-4FD5-A064-20D224DDF6CD}" dt="2024-02-13T16:52:46.657" v="2"/>
          <ac:spMkLst>
            <pc:docMk/>
            <pc:sldMk cId="2213647351" sldId="699"/>
            <ac:spMk id="21" creationId="{AF11677C-F6C5-B285-0EEB-BF2BC87CCC19}"/>
          </ac:spMkLst>
        </pc:spChg>
        <pc:spChg chg="mod">
          <ac:chgData name="Heather Robinet" userId="fd9a755319e02d9f" providerId="LiveId" clId="{7A9289AE-F14F-4FD5-A064-20D224DDF6CD}" dt="2024-02-13T16:52:46.657" v="2"/>
          <ac:spMkLst>
            <pc:docMk/>
            <pc:sldMk cId="2213647351" sldId="699"/>
            <ac:spMk id="22" creationId="{47D23DE9-8142-9870-CB09-DB8F1C799328}"/>
          </ac:spMkLst>
        </pc:spChg>
        <pc:spChg chg="mod">
          <ac:chgData name="Heather Robinet" userId="fd9a755319e02d9f" providerId="LiveId" clId="{7A9289AE-F14F-4FD5-A064-20D224DDF6CD}" dt="2024-02-13T16:52:46.657" v="2"/>
          <ac:spMkLst>
            <pc:docMk/>
            <pc:sldMk cId="2213647351" sldId="699"/>
            <ac:spMk id="23" creationId="{FAC49422-C111-CC5F-A0CE-470633E648B8}"/>
          </ac:spMkLst>
        </pc:spChg>
        <pc:spChg chg="mod">
          <ac:chgData name="Heather Robinet" userId="fd9a755319e02d9f" providerId="LiveId" clId="{7A9289AE-F14F-4FD5-A064-20D224DDF6CD}" dt="2024-02-13T16:52:46.657" v="2"/>
          <ac:spMkLst>
            <pc:docMk/>
            <pc:sldMk cId="2213647351" sldId="699"/>
            <ac:spMk id="24" creationId="{92056F6C-C786-4E7C-83B9-C48B48D3E576}"/>
          </ac:spMkLst>
        </pc:spChg>
        <pc:spChg chg="mod">
          <ac:chgData name="Heather Robinet" userId="fd9a755319e02d9f" providerId="LiveId" clId="{7A9289AE-F14F-4FD5-A064-20D224DDF6CD}" dt="2024-02-13T16:52:46.657" v="2"/>
          <ac:spMkLst>
            <pc:docMk/>
            <pc:sldMk cId="2213647351" sldId="699"/>
            <ac:spMk id="25" creationId="{6E052C7B-2F0B-DF28-06A0-0A74EE0DADA1}"/>
          </ac:spMkLst>
        </pc:spChg>
        <pc:spChg chg="mod">
          <ac:chgData name="Heather Robinet" userId="fd9a755319e02d9f" providerId="LiveId" clId="{7A9289AE-F14F-4FD5-A064-20D224DDF6CD}" dt="2024-02-13T16:52:46.657" v="2"/>
          <ac:spMkLst>
            <pc:docMk/>
            <pc:sldMk cId="2213647351" sldId="699"/>
            <ac:spMk id="26" creationId="{B772EA3E-B88E-27AD-F8CC-98AE28115922}"/>
          </ac:spMkLst>
        </pc:spChg>
        <pc:spChg chg="mod">
          <ac:chgData name="Heather Robinet" userId="fd9a755319e02d9f" providerId="LiveId" clId="{7A9289AE-F14F-4FD5-A064-20D224DDF6CD}" dt="2024-02-13T16:52:46.657" v="2"/>
          <ac:spMkLst>
            <pc:docMk/>
            <pc:sldMk cId="2213647351" sldId="699"/>
            <ac:spMk id="27" creationId="{6BF391AC-EA70-8C97-6724-03CBEC6EBE8C}"/>
          </ac:spMkLst>
        </pc:spChg>
        <pc:spChg chg="mod">
          <ac:chgData name="Heather Robinet" userId="fd9a755319e02d9f" providerId="LiveId" clId="{7A9289AE-F14F-4FD5-A064-20D224DDF6CD}" dt="2024-02-13T16:52:46.657" v="2"/>
          <ac:spMkLst>
            <pc:docMk/>
            <pc:sldMk cId="2213647351" sldId="699"/>
            <ac:spMk id="28" creationId="{7468A892-6AE5-DF32-10B9-61DA6049684F}"/>
          </ac:spMkLst>
        </pc:spChg>
        <pc:spChg chg="mod">
          <ac:chgData name="Heather Robinet" userId="fd9a755319e02d9f" providerId="LiveId" clId="{7A9289AE-F14F-4FD5-A064-20D224DDF6CD}" dt="2024-02-13T16:52:46.657" v="2"/>
          <ac:spMkLst>
            <pc:docMk/>
            <pc:sldMk cId="2213647351" sldId="699"/>
            <ac:spMk id="29" creationId="{8E1C847A-F966-EB8C-CE97-E367412A960D}"/>
          </ac:spMkLst>
        </pc:spChg>
        <pc:spChg chg="mod">
          <ac:chgData name="Heather Robinet" userId="fd9a755319e02d9f" providerId="LiveId" clId="{7A9289AE-F14F-4FD5-A064-20D224DDF6CD}" dt="2024-02-13T16:52:46.657" v="2"/>
          <ac:spMkLst>
            <pc:docMk/>
            <pc:sldMk cId="2213647351" sldId="699"/>
            <ac:spMk id="30" creationId="{8CB30B14-2DC0-A68D-49B6-6FAFC2164B85}"/>
          </ac:spMkLst>
        </pc:spChg>
        <pc:spChg chg="mod">
          <ac:chgData name="Heather Robinet" userId="fd9a755319e02d9f" providerId="LiveId" clId="{7A9289AE-F14F-4FD5-A064-20D224DDF6CD}" dt="2024-02-13T16:52:46.657" v="2"/>
          <ac:spMkLst>
            <pc:docMk/>
            <pc:sldMk cId="2213647351" sldId="699"/>
            <ac:spMk id="31" creationId="{02BABD9A-5B45-D6E6-084C-3A2CB2208CB8}"/>
          </ac:spMkLst>
        </pc:spChg>
        <pc:grpChg chg="add mod">
          <ac:chgData name="Heather Robinet" userId="fd9a755319e02d9f" providerId="LiveId" clId="{7A9289AE-F14F-4FD5-A064-20D224DDF6CD}" dt="2024-02-13T16:52:46.657" v="2"/>
          <ac:grpSpMkLst>
            <pc:docMk/>
            <pc:sldMk cId="2213647351" sldId="699"/>
            <ac:grpSpMk id="5" creationId="{4953A28A-BBC2-1918-8793-9C79ECA08979}"/>
          </ac:grpSpMkLst>
        </pc:grpChg>
        <pc:grpChg chg="mod">
          <ac:chgData name="Heather Robinet" userId="fd9a755319e02d9f" providerId="LiveId" clId="{7A9289AE-F14F-4FD5-A064-20D224DDF6CD}" dt="2024-02-13T16:52:46.657" v="2"/>
          <ac:grpSpMkLst>
            <pc:docMk/>
            <pc:sldMk cId="2213647351" sldId="699"/>
            <ac:grpSpMk id="7" creationId="{1861BF89-45A5-D821-5ECD-1A10EC41EFC1}"/>
          </ac:grpSpMkLst>
        </pc:grpChg>
        <pc:grpChg chg="mod">
          <ac:chgData name="Heather Robinet" userId="fd9a755319e02d9f" providerId="LiveId" clId="{7A9289AE-F14F-4FD5-A064-20D224DDF6CD}" dt="2024-02-13T16:52:46.657" v="2"/>
          <ac:grpSpMkLst>
            <pc:docMk/>
            <pc:sldMk cId="2213647351" sldId="699"/>
            <ac:grpSpMk id="9" creationId="{2D02EFFC-06FD-EB7E-B75F-4DD6B8D35A60}"/>
          </ac:grpSpMkLst>
        </pc:grpChg>
        <pc:grpChg chg="mod">
          <ac:chgData name="Heather Robinet" userId="fd9a755319e02d9f" providerId="LiveId" clId="{7A9289AE-F14F-4FD5-A064-20D224DDF6CD}" dt="2024-02-13T16:52:46.657" v="2"/>
          <ac:grpSpMkLst>
            <pc:docMk/>
            <pc:sldMk cId="2213647351" sldId="699"/>
            <ac:grpSpMk id="10" creationId="{1858456C-6553-759F-C5F6-198C4D7CA6D6}"/>
          </ac:grpSpMkLst>
        </pc:grpChg>
        <pc:grpChg chg="mod">
          <ac:chgData name="Heather Robinet" userId="fd9a755319e02d9f" providerId="LiveId" clId="{7A9289AE-F14F-4FD5-A064-20D224DDF6CD}" dt="2024-02-13T16:52:46.657" v="2"/>
          <ac:grpSpMkLst>
            <pc:docMk/>
            <pc:sldMk cId="2213647351" sldId="699"/>
            <ac:grpSpMk id="11" creationId="{22BBD6D0-3252-D345-CA69-79ED2A43268F}"/>
          </ac:grpSpMkLst>
        </pc:grpChg>
        <pc:grpChg chg="mod">
          <ac:chgData name="Heather Robinet" userId="fd9a755319e02d9f" providerId="LiveId" clId="{7A9289AE-F14F-4FD5-A064-20D224DDF6CD}" dt="2024-02-13T16:52:46.657" v="2"/>
          <ac:grpSpMkLst>
            <pc:docMk/>
            <pc:sldMk cId="2213647351" sldId="699"/>
            <ac:grpSpMk id="12" creationId="{9C5522DA-F205-15E0-CBEC-05864B803527}"/>
          </ac:grpSpMkLst>
        </pc:grpChg>
        <pc:grpChg chg="mod">
          <ac:chgData name="Heather Robinet" userId="fd9a755319e02d9f" providerId="LiveId" clId="{7A9289AE-F14F-4FD5-A064-20D224DDF6CD}" dt="2024-02-13T16:52:46.657" v="2"/>
          <ac:grpSpMkLst>
            <pc:docMk/>
            <pc:sldMk cId="2213647351" sldId="699"/>
            <ac:grpSpMk id="13" creationId="{2B2CC5F8-39F0-D4E7-04AB-DA7E66D8BE4A}"/>
          </ac:grpSpMkLst>
        </pc:grpChg>
        <pc:grpChg chg="mod">
          <ac:chgData name="Heather Robinet" userId="fd9a755319e02d9f" providerId="LiveId" clId="{7A9289AE-F14F-4FD5-A064-20D224DDF6CD}" dt="2024-02-13T16:52:46.657" v="2"/>
          <ac:grpSpMkLst>
            <pc:docMk/>
            <pc:sldMk cId="2213647351" sldId="699"/>
            <ac:grpSpMk id="14" creationId="{592F5BCE-3269-72D0-AAC2-FBB6DDC66AD6}"/>
          </ac:grpSpMkLst>
        </pc:grpChg>
      </pc:sldChg>
      <pc:sldChg chg="addSp delSp modSp del mod">
        <pc:chgData name="Heather Robinet" userId="fd9a755319e02d9f" providerId="LiveId" clId="{7A9289AE-F14F-4FD5-A064-20D224DDF6CD}" dt="2024-02-20T21:16:04.954" v="286" actId="47"/>
        <pc:sldMkLst>
          <pc:docMk/>
          <pc:sldMk cId="310990292" sldId="700"/>
        </pc:sldMkLst>
        <pc:spChg chg="del">
          <ac:chgData name="Heather Robinet" userId="fd9a755319e02d9f" providerId="LiveId" clId="{7A9289AE-F14F-4FD5-A064-20D224DDF6CD}" dt="2024-02-13T16:53:48.607" v="4" actId="478"/>
          <ac:spMkLst>
            <pc:docMk/>
            <pc:sldMk cId="310990292" sldId="700"/>
            <ac:spMk id="3" creationId="{3FDA1CBF-07F0-1849-D160-959A57E00A53}"/>
          </ac:spMkLst>
        </pc:spChg>
        <pc:spChg chg="del">
          <ac:chgData name="Heather Robinet" userId="fd9a755319e02d9f" providerId="LiveId" clId="{7A9289AE-F14F-4FD5-A064-20D224DDF6CD}" dt="2024-02-13T16:53:51.215" v="5" actId="478"/>
          <ac:spMkLst>
            <pc:docMk/>
            <pc:sldMk cId="310990292" sldId="700"/>
            <ac:spMk id="4" creationId="{43F00850-8C25-2B60-36E6-7572F1717D8A}"/>
          </ac:spMkLst>
        </pc:spChg>
        <pc:picChg chg="add mod">
          <ac:chgData name="Heather Robinet" userId="fd9a755319e02d9f" providerId="LiveId" clId="{7A9289AE-F14F-4FD5-A064-20D224DDF6CD}" dt="2024-02-13T16:54:32.343" v="10" actId="1076"/>
          <ac:picMkLst>
            <pc:docMk/>
            <pc:sldMk cId="310990292" sldId="700"/>
            <ac:picMk id="6" creationId="{87EF6EB9-BA1D-762D-F06D-3A6674984053}"/>
          </ac:picMkLst>
        </pc:picChg>
      </pc:sldChg>
      <pc:sldChg chg="del ord">
        <pc:chgData name="Heather Robinet" userId="fd9a755319e02d9f" providerId="LiveId" clId="{7A9289AE-F14F-4FD5-A064-20D224DDF6CD}" dt="2024-02-20T21:15:51.873" v="285" actId="47"/>
        <pc:sldMkLst>
          <pc:docMk/>
          <pc:sldMk cId="2615148963" sldId="701"/>
        </pc:sldMkLst>
      </pc:sldChg>
      <pc:sldChg chg="addSp add del">
        <pc:chgData name="Heather Robinet" userId="fd9a755319e02d9f" providerId="LiveId" clId="{7A9289AE-F14F-4FD5-A064-20D224DDF6CD}" dt="2024-02-20T20:37:01.025" v="90" actId="47"/>
        <pc:sldMkLst>
          <pc:docMk/>
          <pc:sldMk cId="0" sldId="702"/>
        </pc:sldMkLst>
        <pc:picChg chg="add">
          <ac:chgData name="Heather Robinet" userId="fd9a755319e02d9f" providerId="LiveId" clId="{7A9289AE-F14F-4FD5-A064-20D224DDF6CD}" dt="2024-02-20T20:36:44.592" v="89"/>
          <ac:picMkLst>
            <pc:docMk/>
            <pc:sldMk cId="0" sldId="702"/>
            <ac:picMk id="3" creationId="{79753910-FA46-CE98-A16D-AB6AFABF316B}"/>
          </ac:picMkLst>
        </pc:picChg>
      </pc:sldChg>
      <pc:sldChg chg="addSp delSp modSp new del mod">
        <pc:chgData name="Heather Robinet" userId="fd9a755319e02d9f" providerId="LiveId" clId="{7A9289AE-F14F-4FD5-A064-20D224DDF6CD}" dt="2024-02-20T20:14:49.514" v="25" actId="680"/>
        <pc:sldMkLst>
          <pc:docMk/>
          <pc:sldMk cId="3488381242" sldId="702"/>
        </pc:sldMkLst>
        <pc:picChg chg="add del mod">
          <ac:chgData name="Heather Robinet" userId="fd9a755319e02d9f" providerId="LiveId" clId="{7A9289AE-F14F-4FD5-A064-20D224DDF6CD}" dt="2024-02-20T20:14:46.652" v="24" actId="14100"/>
          <ac:picMkLst>
            <pc:docMk/>
            <pc:sldMk cId="3488381242" sldId="702"/>
            <ac:picMk id="2" creationId="{C2A9A8C8-850B-F8A2-0E28-94D9E49914C9}"/>
          </ac:picMkLst>
        </pc:picChg>
      </pc:sldChg>
      <pc:sldChg chg="new del ord">
        <pc:chgData name="Heather Robinet" userId="fd9a755319e02d9f" providerId="LiveId" clId="{7A9289AE-F14F-4FD5-A064-20D224DDF6CD}" dt="2024-02-20T20:39:23.094" v="122" actId="47"/>
        <pc:sldMkLst>
          <pc:docMk/>
          <pc:sldMk cId="3019307002" sldId="703"/>
        </pc:sldMkLst>
      </pc:sldChg>
      <pc:sldChg chg="new del">
        <pc:chgData name="Heather Robinet" userId="fd9a755319e02d9f" providerId="LiveId" clId="{7A9289AE-F14F-4FD5-A064-20D224DDF6CD}" dt="2024-02-20T20:52:20.035" v="166" actId="47"/>
        <pc:sldMkLst>
          <pc:docMk/>
          <pc:sldMk cId="1030944038" sldId="704"/>
        </pc:sldMkLst>
      </pc:sldChg>
      <pc:sldChg chg="new del">
        <pc:chgData name="Heather Robinet" userId="fd9a755319e02d9f" providerId="LiveId" clId="{7A9289AE-F14F-4FD5-A064-20D224DDF6CD}" dt="2024-02-20T20:52:23.394" v="167" actId="47"/>
        <pc:sldMkLst>
          <pc:docMk/>
          <pc:sldMk cId="883790666" sldId="705"/>
        </pc:sldMkLst>
      </pc:sldChg>
      <pc:sldChg chg="new del">
        <pc:chgData name="Heather Robinet" userId="fd9a755319e02d9f" providerId="LiveId" clId="{7A9289AE-F14F-4FD5-A064-20D224DDF6CD}" dt="2024-02-20T20:52:26.423" v="168" actId="47"/>
        <pc:sldMkLst>
          <pc:docMk/>
          <pc:sldMk cId="2951405192" sldId="706"/>
        </pc:sldMkLst>
      </pc:sldChg>
      <pc:sldChg chg="new del">
        <pc:chgData name="Heather Robinet" userId="fd9a755319e02d9f" providerId="LiveId" clId="{7A9289AE-F14F-4FD5-A064-20D224DDF6CD}" dt="2024-02-20T20:52:29.104" v="169" actId="47"/>
        <pc:sldMkLst>
          <pc:docMk/>
          <pc:sldMk cId="2072553185" sldId="707"/>
        </pc:sldMkLst>
      </pc:sldChg>
      <pc:sldChg chg="new del">
        <pc:chgData name="Heather Robinet" userId="fd9a755319e02d9f" providerId="LiveId" clId="{7A9289AE-F14F-4FD5-A064-20D224DDF6CD}" dt="2024-02-20T20:59:45.703" v="198" actId="47"/>
        <pc:sldMkLst>
          <pc:docMk/>
          <pc:sldMk cId="499962287" sldId="708"/>
        </pc:sldMkLst>
      </pc:sldChg>
      <pc:sldChg chg="new del">
        <pc:chgData name="Heather Robinet" userId="fd9a755319e02d9f" providerId="LiveId" clId="{7A9289AE-F14F-4FD5-A064-20D224DDF6CD}" dt="2024-02-20T20:59:48.359" v="199" actId="47"/>
        <pc:sldMkLst>
          <pc:docMk/>
          <pc:sldMk cId="510695156" sldId="709"/>
        </pc:sldMkLst>
      </pc:sldChg>
      <pc:sldChg chg="new del ord">
        <pc:chgData name="Heather Robinet" userId="fd9a755319e02d9f" providerId="LiveId" clId="{7A9289AE-F14F-4FD5-A064-20D224DDF6CD}" dt="2024-02-20T21:25:40.465" v="291" actId="47"/>
        <pc:sldMkLst>
          <pc:docMk/>
          <pc:sldMk cId="4170428376" sldId="710"/>
        </pc:sldMkLst>
      </pc:sldChg>
      <pc:sldChg chg="new del">
        <pc:chgData name="Heather Robinet" userId="fd9a755319e02d9f" providerId="LiveId" clId="{7A9289AE-F14F-4FD5-A064-20D224DDF6CD}" dt="2024-02-20T21:25:53.881" v="293" actId="47"/>
        <pc:sldMkLst>
          <pc:docMk/>
          <pc:sldMk cId="1786278262" sldId="711"/>
        </pc:sldMkLst>
      </pc:sldChg>
      <pc:sldChg chg="delSp add del setBg delDesignElem">
        <pc:chgData name="Heather Robinet" userId="fd9a755319e02d9f" providerId="LiveId" clId="{7A9289AE-F14F-4FD5-A064-20D224DDF6CD}" dt="2024-02-20T20:44:30.036" v="154" actId="47"/>
        <pc:sldMkLst>
          <pc:docMk/>
          <pc:sldMk cId="1252609995" sldId="712"/>
        </pc:sldMkLst>
        <pc:spChg chg="del">
          <ac:chgData name="Heather Robinet" userId="fd9a755319e02d9f" providerId="LiveId" clId="{7A9289AE-F14F-4FD5-A064-20D224DDF6CD}" dt="2024-02-20T20:24:22.566" v="68"/>
          <ac:spMkLst>
            <pc:docMk/>
            <pc:sldMk cId="1252609995" sldId="712"/>
            <ac:spMk id="2052" creationId="{7C1E5815-D54C-487F-A054-6D4930ADE3DF}"/>
          </ac:spMkLst>
        </pc:spChg>
        <pc:spChg chg="del">
          <ac:chgData name="Heather Robinet" userId="fd9a755319e02d9f" providerId="LiveId" clId="{7A9289AE-F14F-4FD5-A064-20D224DDF6CD}" dt="2024-02-20T20:24:22.566" v="68"/>
          <ac:spMkLst>
            <pc:docMk/>
            <pc:sldMk cId="1252609995" sldId="712"/>
            <ac:spMk id="2053" creationId="{736F0DFD-0954-464F-BF12-DD2E6F6E0380}"/>
          </ac:spMkLst>
        </pc:spChg>
      </pc:sldChg>
      <pc:sldChg chg="delSp add del setBg delDesignElem">
        <pc:chgData name="Heather Robinet" userId="fd9a755319e02d9f" providerId="LiveId" clId="{7A9289AE-F14F-4FD5-A064-20D224DDF6CD}" dt="2024-02-20T20:44:32.757" v="155" actId="47"/>
        <pc:sldMkLst>
          <pc:docMk/>
          <pc:sldMk cId="339493590" sldId="713"/>
        </pc:sldMkLst>
        <pc:spChg chg="del">
          <ac:chgData name="Heather Robinet" userId="fd9a755319e02d9f" providerId="LiveId" clId="{7A9289AE-F14F-4FD5-A064-20D224DDF6CD}" dt="2024-02-20T20:24:28.185" v="70"/>
          <ac:spMkLst>
            <pc:docMk/>
            <pc:sldMk cId="339493590" sldId="713"/>
            <ac:spMk id="2052" creationId="{7C1E5815-D54C-487F-A054-6D4930ADE3DF}"/>
          </ac:spMkLst>
        </pc:spChg>
        <pc:spChg chg="del">
          <ac:chgData name="Heather Robinet" userId="fd9a755319e02d9f" providerId="LiveId" clId="{7A9289AE-F14F-4FD5-A064-20D224DDF6CD}" dt="2024-02-20T20:24:28.185" v="70"/>
          <ac:spMkLst>
            <pc:docMk/>
            <pc:sldMk cId="339493590" sldId="713"/>
            <ac:spMk id="2053" creationId="{736F0DFD-0954-464F-BF12-DD2E6F6E0380}"/>
          </ac:spMkLst>
        </pc:spChg>
      </pc:sldChg>
      <pc:sldChg chg="delSp add del setBg delDesignElem">
        <pc:chgData name="Heather Robinet" userId="fd9a755319e02d9f" providerId="LiveId" clId="{7A9289AE-F14F-4FD5-A064-20D224DDF6CD}" dt="2024-02-20T20:44:34.230" v="156" actId="47"/>
        <pc:sldMkLst>
          <pc:docMk/>
          <pc:sldMk cId="1244821675" sldId="714"/>
        </pc:sldMkLst>
        <pc:spChg chg="del">
          <ac:chgData name="Heather Robinet" userId="fd9a755319e02d9f" providerId="LiveId" clId="{7A9289AE-F14F-4FD5-A064-20D224DDF6CD}" dt="2024-02-20T20:24:40.525" v="72"/>
          <ac:spMkLst>
            <pc:docMk/>
            <pc:sldMk cId="1244821675" sldId="714"/>
            <ac:spMk id="9" creationId="{FFD48BC7-DC40-47DE-87EE-9F4B6ECB9ABB}"/>
          </ac:spMkLst>
        </pc:spChg>
        <pc:spChg chg="del">
          <ac:chgData name="Heather Robinet" userId="fd9a755319e02d9f" providerId="LiveId" clId="{7A9289AE-F14F-4FD5-A064-20D224DDF6CD}" dt="2024-02-20T20:24:40.525" v="72"/>
          <ac:spMkLst>
            <pc:docMk/>
            <pc:sldMk cId="1244821675" sldId="714"/>
            <ac:spMk id="11" creationId="{E502BBC7-2C76-46F3-BC24-5985BC13DB88}"/>
          </ac:spMkLst>
        </pc:spChg>
        <pc:spChg chg="del">
          <ac:chgData name="Heather Robinet" userId="fd9a755319e02d9f" providerId="LiveId" clId="{7A9289AE-F14F-4FD5-A064-20D224DDF6CD}" dt="2024-02-20T20:24:40.525" v="72"/>
          <ac:spMkLst>
            <pc:docMk/>
            <pc:sldMk cId="1244821675" sldId="714"/>
            <ac:spMk id="13" creationId="{C7F28D52-2A5F-4D23-81AE-7CB8B591C7AF}"/>
          </ac:spMkLst>
        </pc:spChg>
        <pc:spChg chg="del">
          <ac:chgData name="Heather Robinet" userId="fd9a755319e02d9f" providerId="LiveId" clId="{7A9289AE-F14F-4FD5-A064-20D224DDF6CD}" dt="2024-02-20T20:24:40.525" v="72"/>
          <ac:spMkLst>
            <pc:docMk/>
            <pc:sldMk cId="1244821675" sldId="714"/>
            <ac:spMk id="15" creationId="{3629484E-3792-4B3D-89AD-7C8A1ED0E0D4}"/>
          </ac:spMkLst>
        </pc:spChg>
      </pc:sldChg>
      <pc:sldChg chg="delSp add del setBg delDesignElem">
        <pc:chgData name="Heather Robinet" userId="fd9a755319e02d9f" providerId="LiveId" clId="{7A9289AE-F14F-4FD5-A064-20D224DDF6CD}" dt="2024-02-20T20:44:35.574" v="157" actId="47"/>
        <pc:sldMkLst>
          <pc:docMk/>
          <pc:sldMk cId="2759744780" sldId="715"/>
        </pc:sldMkLst>
        <pc:spChg chg="del">
          <ac:chgData name="Heather Robinet" userId="fd9a755319e02d9f" providerId="LiveId" clId="{7A9289AE-F14F-4FD5-A064-20D224DDF6CD}" dt="2024-02-20T20:24:46.756" v="74"/>
          <ac:spMkLst>
            <pc:docMk/>
            <pc:sldMk cId="2759744780" sldId="715"/>
            <ac:spMk id="9" creationId="{FFD48BC7-DC40-47DE-87EE-9F4B6ECB9ABB}"/>
          </ac:spMkLst>
        </pc:spChg>
        <pc:spChg chg="del">
          <ac:chgData name="Heather Robinet" userId="fd9a755319e02d9f" providerId="LiveId" clId="{7A9289AE-F14F-4FD5-A064-20D224DDF6CD}" dt="2024-02-20T20:24:46.756" v="74"/>
          <ac:spMkLst>
            <pc:docMk/>
            <pc:sldMk cId="2759744780" sldId="715"/>
            <ac:spMk id="11" creationId="{E502BBC7-2C76-46F3-BC24-5985BC13DB88}"/>
          </ac:spMkLst>
        </pc:spChg>
        <pc:spChg chg="del">
          <ac:chgData name="Heather Robinet" userId="fd9a755319e02d9f" providerId="LiveId" clId="{7A9289AE-F14F-4FD5-A064-20D224DDF6CD}" dt="2024-02-20T20:24:46.756" v="74"/>
          <ac:spMkLst>
            <pc:docMk/>
            <pc:sldMk cId="2759744780" sldId="715"/>
            <ac:spMk id="13" creationId="{C7F28D52-2A5F-4D23-81AE-7CB8B591C7AF}"/>
          </ac:spMkLst>
        </pc:spChg>
        <pc:spChg chg="del">
          <ac:chgData name="Heather Robinet" userId="fd9a755319e02d9f" providerId="LiveId" clId="{7A9289AE-F14F-4FD5-A064-20D224DDF6CD}" dt="2024-02-20T20:24:46.756" v="74"/>
          <ac:spMkLst>
            <pc:docMk/>
            <pc:sldMk cId="2759744780" sldId="715"/>
            <ac:spMk id="15" creationId="{3629484E-3792-4B3D-89AD-7C8A1ED0E0D4}"/>
          </ac:spMkLst>
        </pc:spChg>
      </pc:sldChg>
      <pc:sldChg chg="delSp add del setBg delDesignElem">
        <pc:chgData name="Heather Robinet" userId="fd9a755319e02d9f" providerId="LiveId" clId="{7A9289AE-F14F-4FD5-A064-20D224DDF6CD}" dt="2024-02-20T20:44:36.454" v="158" actId="47"/>
        <pc:sldMkLst>
          <pc:docMk/>
          <pc:sldMk cId="1962976744" sldId="716"/>
        </pc:sldMkLst>
        <pc:spChg chg="del">
          <ac:chgData name="Heather Robinet" userId="fd9a755319e02d9f" providerId="LiveId" clId="{7A9289AE-F14F-4FD5-A064-20D224DDF6CD}" dt="2024-02-20T20:24:56.707" v="78"/>
          <ac:spMkLst>
            <pc:docMk/>
            <pc:sldMk cId="1962976744" sldId="716"/>
            <ac:spMk id="9" creationId="{FFD48BC7-DC40-47DE-87EE-9F4B6ECB9ABB}"/>
          </ac:spMkLst>
        </pc:spChg>
        <pc:spChg chg="del">
          <ac:chgData name="Heather Robinet" userId="fd9a755319e02d9f" providerId="LiveId" clId="{7A9289AE-F14F-4FD5-A064-20D224DDF6CD}" dt="2024-02-20T20:24:56.707" v="78"/>
          <ac:spMkLst>
            <pc:docMk/>
            <pc:sldMk cId="1962976744" sldId="716"/>
            <ac:spMk id="11" creationId="{E502BBC7-2C76-46F3-BC24-5985BC13DB88}"/>
          </ac:spMkLst>
        </pc:spChg>
        <pc:spChg chg="del">
          <ac:chgData name="Heather Robinet" userId="fd9a755319e02d9f" providerId="LiveId" clId="{7A9289AE-F14F-4FD5-A064-20D224DDF6CD}" dt="2024-02-20T20:24:56.707" v="78"/>
          <ac:spMkLst>
            <pc:docMk/>
            <pc:sldMk cId="1962976744" sldId="716"/>
            <ac:spMk id="13" creationId="{C7F28D52-2A5F-4D23-81AE-7CB8B591C7AF}"/>
          </ac:spMkLst>
        </pc:spChg>
        <pc:spChg chg="del">
          <ac:chgData name="Heather Robinet" userId="fd9a755319e02d9f" providerId="LiveId" clId="{7A9289AE-F14F-4FD5-A064-20D224DDF6CD}" dt="2024-02-20T20:24:56.707" v="78"/>
          <ac:spMkLst>
            <pc:docMk/>
            <pc:sldMk cId="1962976744" sldId="716"/>
            <ac:spMk id="15" creationId="{3629484E-3792-4B3D-89AD-7C8A1ED0E0D4}"/>
          </ac:spMkLst>
        </pc:spChg>
      </pc:sldChg>
      <pc:sldChg chg="add del">
        <pc:chgData name="Heather Robinet" userId="fd9a755319e02d9f" providerId="LiveId" clId="{7A9289AE-F14F-4FD5-A064-20D224DDF6CD}" dt="2024-02-20T20:37:44.739" v="107"/>
        <pc:sldMkLst>
          <pc:docMk/>
          <pc:sldMk cId="0" sldId="717"/>
        </pc:sldMkLst>
      </pc:sldChg>
      <pc:sldChg chg="add ord">
        <pc:chgData name="Heather Robinet" userId="fd9a755319e02d9f" providerId="LiveId" clId="{7A9289AE-F14F-4FD5-A064-20D224DDF6CD}" dt="2024-02-22T17:50:32.936" v="828"/>
        <pc:sldMkLst>
          <pc:docMk/>
          <pc:sldMk cId="3202757407" sldId="718"/>
        </pc:sldMkLst>
      </pc:sldChg>
      <pc:sldChg chg="add ord">
        <pc:chgData name="Heather Robinet" userId="fd9a755319e02d9f" providerId="LiveId" clId="{7A9289AE-F14F-4FD5-A064-20D224DDF6CD}" dt="2024-02-22T17:51:07.063" v="844"/>
        <pc:sldMkLst>
          <pc:docMk/>
          <pc:sldMk cId="2647951241" sldId="719"/>
        </pc:sldMkLst>
      </pc:sldChg>
      <pc:sldChg chg="add ord">
        <pc:chgData name="Heather Robinet" userId="fd9a755319e02d9f" providerId="LiveId" clId="{7A9289AE-F14F-4FD5-A064-20D224DDF6CD}" dt="2024-02-22T17:52:56.173" v="888"/>
        <pc:sldMkLst>
          <pc:docMk/>
          <pc:sldMk cId="3907743830" sldId="720"/>
        </pc:sldMkLst>
      </pc:sldChg>
      <pc:sldChg chg="add">
        <pc:chgData name="Heather Robinet" userId="fd9a755319e02d9f" providerId="LiveId" clId="{7A9289AE-F14F-4FD5-A064-20D224DDF6CD}" dt="2024-02-20T20:55:10.040" v="170"/>
        <pc:sldMkLst>
          <pc:docMk/>
          <pc:sldMk cId="1252609995" sldId="721"/>
        </pc:sldMkLst>
      </pc:sldChg>
      <pc:sldChg chg="add ord">
        <pc:chgData name="Heather Robinet" userId="fd9a755319e02d9f" providerId="LiveId" clId="{7A9289AE-F14F-4FD5-A064-20D224DDF6CD}" dt="2024-02-20T20:55:29.904" v="173"/>
        <pc:sldMkLst>
          <pc:docMk/>
          <pc:sldMk cId="339493590" sldId="722"/>
        </pc:sldMkLst>
      </pc:sldChg>
      <pc:sldChg chg="add ord">
        <pc:chgData name="Heather Robinet" userId="fd9a755319e02d9f" providerId="LiveId" clId="{7A9289AE-F14F-4FD5-A064-20D224DDF6CD}" dt="2024-02-20T20:55:43.394" v="176"/>
        <pc:sldMkLst>
          <pc:docMk/>
          <pc:sldMk cId="1244821675" sldId="723"/>
        </pc:sldMkLst>
      </pc:sldChg>
      <pc:sldChg chg="add ord">
        <pc:chgData name="Heather Robinet" userId="fd9a755319e02d9f" providerId="LiveId" clId="{7A9289AE-F14F-4FD5-A064-20D224DDF6CD}" dt="2024-02-20T20:55:55.679" v="179"/>
        <pc:sldMkLst>
          <pc:docMk/>
          <pc:sldMk cId="2759744780" sldId="724"/>
        </pc:sldMkLst>
      </pc:sldChg>
      <pc:sldChg chg="add ord">
        <pc:chgData name="Heather Robinet" userId="fd9a755319e02d9f" providerId="LiveId" clId="{7A9289AE-F14F-4FD5-A064-20D224DDF6CD}" dt="2024-02-20T20:56:13.397" v="184"/>
        <pc:sldMkLst>
          <pc:docMk/>
          <pc:sldMk cId="1962976744" sldId="725"/>
        </pc:sldMkLst>
      </pc:sldChg>
      <pc:sldChg chg="add ord">
        <pc:chgData name="Heather Robinet" userId="fd9a755319e02d9f" providerId="LiveId" clId="{7A9289AE-F14F-4FD5-A064-20D224DDF6CD}" dt="2024-02-20T20:56:33.017" v="189"/>
        <pc:sldMkLst>
          <pc:docMk/>
          <pc:sldMk cId="1206904478" sldId="726"/>
        </pc:sldMkLst>
      </pc:sldChg>
      <pc:sldChg chg="add ord">
        <pc:chgData name="Heather Robinet" userId="fd9a755319e02d9f" providerId="LiveId" clId="{7A9289AE-F14F-4FD5-A064-20D224DDF6CD}" dt="2024-02-20T20:56:46.609" v="192"/>
        <pc:sldMkLst>
          <pc:docMk/>
          <pc:sldMk cId="2716863476" sldId="727"/>
        </pc:sldMkLst>
      </pc:sldChg>
      <pc:sldChg chg="add">
        <pc:chgData name="Heather Robinet" userId="fd9a755319e02d9f" providerId="LiveId" clId="{7A9289AE-F14F-4FD5-A064-20D224DDF6CD}" dt="2024-02-20T20:59:31.409" v="196"/>
        <pc:sldMkLst>
          <pc:docMk/>
          <pc:sldMk cId="4185440214" sldId="728"/>
        </pc:sldMkLst>
      </pc:sldChg>
      <pc:sldChg chg="add">
        <pc:chgData name="Heather Robinet" userId="fd9a755319e02d9f" providerId="LiveId" clId="{7A9289AE-F14F-4FD5-A064-20D224DDF6CD}" dt="2024-02-20T20:59:42.159" v="197"/>
        <pc:sldMkLst>
          <pc:docMk/>
          <pc:sldMk cId="1149794586" sldId="729"/>
        </pc:sldMkLst>
      </pc:sldChg>
      <pc:sldChg chg="add del">
        <pc:chgData name="Heather Robinet" userId="fd9a755319e02d9f" providerId="LiveId" clId="{7A9289AE-F14F-4FD5-A064-20D224DDF6CD}" dt="2024-02-20T21:05:49.074" v="243" actId="2696"/>
        <pc:sldMkLst>
          <pc:docMk/>
          <pc:sldMk cId="1229884577" sldId="730"/>
        </pc:sldMkLst>
      </pc:sldChg>
      <pc:sldChg chg="add">
        <pc:chgData name="Heather Robinet" userId="fd9a755319e02d9f" providerId="LiveId" clId="{7A9289AE-F14F-4FD5-A064-20D224DDF6CD}" dt="2024-02-20T21:00:44.106" v="209"/>
        <pc:sldMkLst>
          <pc:docMk/>
          <pc:sldMk cId="3396567593" sldId="731"/>
        </pc:sldMkLst>
      </pc:sldChg>
      <pc:sldChg chg="add">
        <pc:chgData name="Heather Robinet" userId="fd9a755319e02d9f" providerId="LiveId" clId="{7A9289AE-F14F-4FD5-A064-20D224DDF6CD}" dt="2024-02-20T21:01:22.515" v="215"/>
        <pc:sldMkLst>
          <pc:docMk/>
          <pc:sldMk cId="586358006" sldId="732"/>
        </pc:sldMkLst>
      </pc:sldChg>
      <pc:sldChg chg="add del">
        <pc:chgData name="Heather Robinet" userId="fd9a755319e02d9f" providerId="LiveId" clId="{7A9289AE-F14F-4FD5-A064-20D224DDF6CD}" dt="2024-02-22T18:32:20.320" v="890" actId="2696"/>
        <pc:sldMkLst>
          <pc:docMk/>
          <pc:sldMk cId="351005908" sldId="733"/>
        </pc:sldMkLst>
      </pc:sldChg>
      <pc:sldChg chg="add del">
        <pc:chgData name="Heather Robinet" userId="fd9a755319e02d9f" providerId="LiveId" clId="{7A9289AE-F14F-4FD5-A064-20D224DDF6CD}" dt="2024-02-22T18:32:25.081" v="891" actId="2696"/>
        <pc:sldMkLst>
          <pc:docMk/>
          <pc:sldMk cId="1123410802" sldId="734"/>
        </pc:sldMkLst>
      </pc:sldChg>
      <pc:sldChg chg="add ord">
        <pc:chgData name="Heather Robinet" userId="fd9a755319e02d9f" providerId="LiveId" clId="{7A9289AE-F14F-4FD5-A064-20D224DDF6CD}" dt="2024-02-20T21:11:35.174" v="249"/>
        <pc:sldMkLst>
          <pc:docMk/>
          <pc:sldMk cId="0" sldId="735"/>
        </pc:sldMkLst>
      </pc:sldChg>
      <pc:sldChg chg="add">
        <pc:chgData name="Heather Robinet" userId="fd9a755319e02d9f" providerId="LiveId" clId="{7A9289AE-F14F-4FD5-A064-20D224DDF6CD}" dt="2024-02-20T21:11:58.301" v="253"/>
        <pc:sldMkLst>
          <pc:docMk/>
          <pc:sldMk cId="0" sldId="736"/>
        </pc:sldMkLst>
      </pc:sldChg>
      <pc:sldChg chg="add">
        <pc:chgData name="Heather Robinet" userId="fd9a755319e02d9f" providerId="LiveId" clId="{7A9289AE-F14F-4FD5-A064-20D224DDF6CD}" dt="2024-02-20T21:12:23.914" v="259"/>
        <pc:sldMkLst>
          <pc:docMk/>
          <pc:sldMk cId="0" sldId="737"/>
        </pc:sldMkLst>
      </pc:sldChg>
      <pc:sldChg chg="add">
        <pc:chgData name="Heather Robinet" userId="fd9a755319e02d9f" providerId="LiveId" clId="{7A9289AE-F14F-4FD5-A064-20D224DDF6CD}" dt="2024-02-20T21:12:37.892" v="262"/>
        <pc:sldMkLst>
          <pc:docMk/>
          <pc:sldMk cId="0" sldId="738"/>
        </pc:sldMkLst>
      </pc:sldChg>
      <pc:sldChg chg="add ord">
        <pc:chgData name="Heather Robinet" userId="fd9a755319e02d9f" providerId="LiveId" clId="{7A9289AE-F14F-4FD5-A064-20D224DDF6CD}" dt="2024-02-20T21:12:55.648" v="269"/>
        <pc:sldMkLst>
          <pc:docMk/>
          <pc:sldMk cId="0" sldId="739"/>
        </pc:sldMkLst>
      </pc:sldChg>
      <pc:sldChg chg="add">
        <pc:chgData name="Heather Robinet" userId="fd9a755319e02d9f" providerId="LiveId" clId="{7A9289AE-F14F-4FD5-A064-20D224DDF6CD}" dt="2024-02-20T21:13:05.026" v="270"/>
        <pc:sldMkLst>
          <pc:docMk/>
          <pc:sldMk cId="0" sldId="740"/>
        </pc:sldMkLst>
      </pc:sldChg>
      <pc:sldChg chg="add">
        <pc:chgData name="Heather Robinet" userId="fd9a755319e02d9f" providerId="LiveId" clId="{7A9289AE-F14F-4FD5-A064-20D224DDF6CD}" dt="2024-02-20T21:13:17.655" v="273"/>
        <pc:sldMkLst>
          <pc:docMk/>
          <pc:sldMk cId="0" sldId="741"/>
        </pc:sldMkLst>
      </pc:sldChg>
      <pc:sldChg chg="add">
        <pc:chgData name="Heather Robinet" userId="fd9a755319e02d9f" providerId="LiveId" clId="{7A9289AE-F14F-4FD5-A064-20D224DDF6CD}" dt="2024-02-20T21:14:02.095" v="282"/>
        <pc:sldMkLst>
          <pc:docMk/>
          <pc:sldMk cId="0" sldId="742"/>
        </pc:sldMkLst>
      </pc:sldChg>
      <pc:sldChg chg="add ord">
        <pc:chgData name="Heather Robinet" userId="fd9a755319e02d9f" providerId="LiveId" clId="{7A9289AE-F14F-4FD5-A064-20D224DDF6CD}" dt="2024-02-22T17:48:02.503" v="820"/>
        <pc:sldMkLst>
          <pc:docMk/>
          <pc:sldMk cId="0" sldId="743"/>
        </pc:sldMkLst>
      </pc:sldChg>
      <pc:sldChg chg="add ord">
        <pc:chgData name="Heather Robinet" userId="fd9a755319e02d9f" providerId="LiveId" clId="{7A9289AE-F14F-4FD5-A064-20D224DDF6CD}" dt="2024-02-22T17:48:16.899" v="822"/>
        <pc:sldMkLst>
          <pc:docMk/>
          <pc:sldMk cId="0" sldId="744"/>
        </pc:sldMkLst>
      </pc:sldChg>
      <pc:sldChg chg="add ord">
        <pc:chgData name="Heather Robinet" userId="fd9a755319e02d9f" providerId="LiveId" clId="{7A9289AE-F14F-4FD5-A064-20D224DDF6CD}" dt="2024-02-22T17:48:44.707" v="824"/>
        <pc:sldMkLst>
          <pc:docMk/>
          <pc:sldMk cId="0" sldId="745"/>
        </pc:sldMkLst>
      </pc:sldChg>
      <pc:sldMasterChg chg="delSldLayout">
        <pc:chgData name="Heather Robinet" userId="fd9a755319e02d9f" providerId="LiveId" clId="{7A9289AE-F14F-4FD5-A064-20D224DDF6CD}" dt="2024-02-20T20:44:40.023" v="160" actId="47"/>
        <pc:sldMasterMkLst>
          <pc:docMk/>
          <pc:sldMasterMk cId="890222617" sldId="2147483660"/>
        </pc:sldMasterMkLst>
        <pc:sldLayoutChg chg="del">
          <pc:chgData name="Heather Robinet" userId="fd9a755319e02d9f" providerId="LiveId" clId="{7A9289AE-F14F-4FD5-A064-20D224DDF6CD}" dt="2024-02-20T20:37:21.175" v="104" actId="47"/>
          <pc:sldLayoutMkLst>
            <pc:docMk/>
            <pc:sldMasterMk cId="890222617" sldId="2147483660"/>
            <pc:sldLayoutMk cId="1204076286" sldId="2147483671"/>
          </pc:sldLayoutMkLst>
        </pc:sldLayoutChg>
        <pc:sldLayoutChg chg="del">
          <pc:chgData name="Heather Robinet" userId="fd9a755319e02d9f" providerId="LiveId" clId="{7A9289AE-F14F-4FD5-A064-20D224DDF6CD}" dt="2024-02-20T20:44:40.023" v="160" actId="47"/>
          <pc:sldLayoutMkLst>
            <pc:docMk/>
            <pc:sldMasterMk cId="890222617" sldId="2147483660"/>
            <pc:sldLayoutMk cId="3258094421"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0CD6C-8A03-48FA-B55F-2245E12CDD13}" type="datetimeFigureOut">
              <a:rPr lang="en-CA" smtClean="0"/>
              <a:t>2024-02-23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F3E8B-E70F-43B7-AA50-C5514AD53703}" type="slidenum">
              <a:rPr lang="en-CA" smtClean="0"/>
              <a:t>‹#›</a:t>
            </a:fld>
            <a:endParaRPr lang="en-CA"/>
          </a:p>
        </p:txBody>
      </p:sp>
    </p:spTree>
    <p:extLst>
      <p:ext uri="{BB962C8B-B14F-4D97-AF65-F5344CB8AC3E}">
        <p14:creationId xmlns:p14="http://schemas.microsoft.com/office/powerpoint/2010/main" val="89007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rvey.alchemer-ca.com/s3/50171180/Currency-Assessmen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https://youtu.be/veV9iOBx79s </a:t>
            </a:r>
            <a:endParaRPr dirty="0"/>
          </a:p>
        </p:txBody>
      </p:sp>
      <p:sp>
        <p:nvSpPr>
          <p:cNvPr id="52" name="Google Shape;5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33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Screen share digitized assessment: </a:t>
            </a:r>
            <a:r>
              <a:rPr lang="en-CA" sz="1200" u="sng" kern="1200" dirty="0">
                <a:solidFill>
                  <a:schemeClr val="tx1"/>
                </a:solidFill>
                <a:effectLst/>
                <a:latin typeface="+mn-lt"/>
                <a:ea typeface="+mn-ea"/>
                <a:cs typeface="+mn-cs"/>
                <a:hlinkClick r:id="rId3"/>
              </a:rPr>
              <a:t>https://survey.alchemer-ca.com/s3/50171180/Currency-Assessment</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400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94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3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12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200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586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13C29-EFDB-A63F-4DC6-5260DF108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A0D6F-701F-2F64-171A-A2AC9BBA1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B6ACB-1424-730A-090B-040E13F88A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5FB94A-CE10-6E92-CD59-DF689FC2C5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97E5A-23EC-3296-ACA5-DC2023D10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0701C-69A4-120B-ECB0-CC44336BA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F398E-2372-B992-3869-11E5F49172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507AC2-CD80-445B-AC06-C792C19929A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76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F785-9172-41C5-D727-FBEEEFEA9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12EDC-05B2-00A4-25C6-DD4A305E2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916BC-3BA9-5148-5105-14C31D49C9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364464-04E0-F2F5-1DF8-1F3CF11474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83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9307fa39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58" name="Google Shape;58;g9c9307fa3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E6B8-B0C0-F16F-1059-9CCC92F0A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FF01D-7434-285E-045E-048BFDD74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BBBE0-269B-5CD8-719D-1ACFE998DF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B49765-07A2-8A41-788C-2EF1FCCEB1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53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EABA8-25E2-0D23-2FEE-3BC85FEE4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BA176-6C9E-DB93-D525-512775BB1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A04CB-BDB8-0CBC-E453-6DE1F11587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61D4F7-860E-9CEA-C392-B248331F00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32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2DFEB-7645-80C6-E974-1FCE71307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16003-4F03-65C1-F4BC-FF8FAE83A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9ED29-0FAA-97F0-F4FB-15D1580BF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5E96BE-C7AC-1DE6-6996-F16FA790B5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393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2399-2936-347E-E29D-A5997DB0F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F54FC-368B-E4B1-D4BD-02FE618A2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0E1C3-C112-D5FE-4592-FCE661969D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5D1DFF-F114-4A35-4F2B-F20EBB32DAB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424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543E2-86BA-2B08-F7BC-18B31A04F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30146-178B-B3DF-643C-754DC7D41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981F4-5BC3-9E37-09AE-BA67DE6798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745121-59D2-DEF7-4572-391552D6DD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B39A0-1580-45F2-96E5-BA776A12D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54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5FA9D-C27A-4D92-A482-A4985634B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817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5FA9D-C27A-4D92-A482-A4985634B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835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5FA9D-C27A-4D92-A482-A4985634B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816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2775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64" name="Google Shape;6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04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4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27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75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those of you who are not familiar with Huron County, we are north of London, Ontario.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29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br>
              <a:rPr lang="en-CA" dirty="0"/>
            </a:b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ED5656-B3D9-4522-B0B1-C599E1A564E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34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SFS 2023">
    <p:spTree>
      <p:nvGrpSpPr>
        <p:cNvPr id="1" name="Shape 17"/>
        <p:cNvGrpSpPr/>
        <p:nvPr/>
      </p:nvGrpSpPr>
      <p:grpSpPr>
        <a:xfrm>
          <a:off x="0" y="0"/>
          <a:ext cx="0" cy="0"/>
          <a:chOff x="0" y="0"/>
          <a:chExt cx="0" cy="0"/>
        </a:xfrm>
      </p:grpSpPr>
      <p:grpSp>
        <p:nvGrpSpPr>
          <p:cNvPr id="4" name="Google Shape;12;p6">
            <a:extLst>
              <a:ext uri="{FF2B5EF4-FFF2-40B4-BE49-F238E27FC236}">
                <a16:creationId xmlns:a16="http://schemas.microsoft.com/office/drawing/2014/main" id="{00EBAFDB-3236-8F1D-6C33-509D3F8C454C}"/>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6ADD04F5-0992-B745-0886-E05A51B3272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0F946FA5-0F60-D1C5-080F-0FBE1B1172A8}"/>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D9979023-00F2-4BCC-0390-210FC73A4469}"/>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A8D4AF5B-9055-6254-0884-95A160C5926C}"/>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421F5572-CDED-49E5-72A6-F820EE8F0332}"/>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8AC070B0-AEC5-811A-4DBD-729C2647A505}"/>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A4C2E53B-60F5-5CF8-4195-302756EAA5C0}"/>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7B112418-E6F0-CF45-F614-9F11CDE5A0EB}"/>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716CB173-75E5-CFF9-BCC2-4143FE123CED}"/>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5457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1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7" name="Google Shape;27;p1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697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30"/>
        <p:cNvGrpSpPr/>
        <p:nvPr/>
      </p:nvGrpSpPr>
      <p:grpSpPr>
        <a:xfrm>
          <a:off x="0" y="0"/>
          <a:ext cx="0" cy="0"/>
          <a:chOff x="0" y="0"/>
          <a:chExt cx="0" cy="0"/>
        </a:xfrm>
      </p:grpSpPr>
      <p:sp>
        <p:nvSpPr>
          <p:cNvPr id="31" name="Google Shape;31;p11"/>
          <p:cNvSpPr/>
          <p:nvPr/>
        </p:nvSpPr>
        <p:spPr>
          <a:xfrm rot="10800000">
            <a:off x="10201274" y="-1"/>
            <a:ext cx="1990725" cy="6824903"/>
          </a:xfrm>
          <a:prstGeom prst="rtTriangle">
            <a:avLst/>
          </a:prstGeom>
          <a:solidFill>
            <a:srgbClr val="ACC8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1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4" name="Google Shape;34;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 name="Google Shape;37;p1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pic>
        <p:nvPicPr>
          <p:cNvPr id="38" name="Google Shape;38;p11" descr="The Literacy Group logo"/>
          <p:cNvPicPr preferRelativeResize="0"/>
          <p:nvPr/>
        </p:nvPicPr>
        <p:blipFill rotWithShape="1">
          <a:blip r:embed="rId2">
            <a:alphaModFix/>
          </a:blip>
          <a:srcRect/>
          <a:stretch/>
        </p:blipFill>
        <p:spPr>
          <a:xfrm>
            <a:off x="243540" y="6132331"/>
            <a:ext cx="1092891" cy="510016"/>
          </a:xfrm>
          <a:prstGeom prst="rect">
            <a:avLst/>
          </a:prstGeom>
          <a:noFill/>
          <a:ln>
            <a:noFill/>
          </a:ln>
        </p:spPr>
      </p:pic>
    </p:spTree>
    <p:extLst>
      <p:ext uri="{BB962C8B-B14F-4D97-AF65-F5344CB8AC3E}">
        <p14:creationId xmlns:p14="http://schemas.microsoft.com/office/powerpoint/2010/main" val="3040692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1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2"/>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 name="Google Shape;42;p12"/>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3" name="Google Shape;43;p1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2742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3"/>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9" name="Google Shape;49;p13"/>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13"/>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1" name="Google Shape;51;p13"/>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1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13" descr="The Literacy Group logo"/>
          <p:cNvPicPr preferRelativeResize="0"/>
          <p:nvPr/>
        </p:nvPicPr>
        <p:blipFill rotWithShape="1">
          <a:blip r:embed="rId2">
            <a:alphaModFix/>
          </a:blip>
          <a:srcRect/>
          <a:stretch/>
        </p:blipFill>
        <p:spPr>
          <a:xfrm>
            <a:off x="9791322" y="152399"/>
            <a:ext cx="2286000" cy="1066800"/>
          </a:xfrm>
          <a:prstGeom prst="rect">
            <a:avLst/>
          </a:prstGeom>
          <a:noFill/>
          <a:ln>
            <a:noFill/>
          </a:ln>
        </p:spPr>
      </p:pic>
    </p:spTree>
    <p:extLst>
      <p:ext uri="{BB962C8B-B14F-4D97-AF65-F5344CB8AC3E}">
        <p14:creationId xmlns:p14="http://schemas.microsoft.com/office/powerpoint/2010/main" val="344450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14" descr="The Literacy Group logo"/>
          <p:cNvPicPr preferRelativeResize="0"/>
          <p:nvPr/>
        </p:nvPicPr>
        <p:blipFill rotWithShape="1">
          <a:blip r:embed="rId2">
            <a:alphaModFix/>
          </a:blip>
          <a:srcRect/>
          <a:stretch/>
        </p:blipFill>
        <p:spPr>
          <a:xfrm>
            <a:off x="9791322" y="152399"/>
            <a:ext cx="2286000" cy="1066800"/>
          </a:xfrm>
          <a:prstGeom prst="rect">
            <a:avLst/>
          </a:prstGeom>
          <a:noFill/>
          <a:ln>
            <a:noFill/>
          </a:ln>
        </p:spPr>
      </p:pic>
    </p:spTree>
    <p:extLst>
      <p:ext uri="{BB962C8B-B14F-4D97-AF65-F5344CB8AC3E}">
        <p14:creationId xmlns:p14="http://schemas.microsoft.com/office/powerpoint/2010/main" val="1031355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2"/>
        <p:cNvGrpSpPr/>
        <p:nvPr/>
      </p:nvGrpSpPr>
      <p:grpSpPr>
        <a:xfrm>
          <a:off x="0" y="0"/>
          <a:ext cx="0" cy="0"/>
          <a:chOff x="0" y="0"/>
          <a:chExt cx="0" cy="0"/>
        </a:xfrm>
      </p:grpSpPr>
      <p:sp>
        <p:nvSpPr>
          <p:cNvPr id="63" name="Google Shape;63;p15"/>
          <p:cNvSpPr/>
          <p:nvPr/>
        </p:nvSpPr>
        <p:spPr>
          <a:xfrm>
            <a:off x="16" y="0"/>
            <a:ext cx="4050791" cy="6858000"/>
          </a:xfrm>
          <a:prstGeom prst="rect">
            <a:avLst/>
          </a:prstGeom>
          <a:solidFill>
            <a:srgbClr val="7EA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4040071" y="0"/>
            <a:ext cx="64008" cy="6858000"/>
          </a:xfrm>
          <a:prstGeom prst="rect">
            <a:avLst/>
          </a:prstGeom>
          <a:solidFill>
            <a:srgbClr val="666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5"/>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15"/>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8" name="Google Shape;68;p15"/>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5"/>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5" descr="The Literacy Group logo"/>
          <p:cNvPicPr preferRelativeResize="0"/>
          <p:nvPr/>
        </p:nvPicPr>
        <p:blipFill rotWithShape="1">
          <a:blip r:embed="rId2">
            <a:alphaModFix/>
          </a:blip>
          <a:srcRect/>
          <a:stretch/>
        </p:blipFill>
        <p:spPr>
          <a:xfrm>
            <a:off x="9791322" y="152399"/>
            <a:ext cx="2286000" cy="1066800"/>
          </a:xfrm>
          <a:prstGeom prst="rect">
            <a:avLst/>
          </a:prstGeom>
          <a:noFill/>
          <a:ln>
            <a:noFill/>
          </a:ln>
        </p:spPr>
      </p:pic>
    </p:spTree>
    <p:extLst>
      <p:ext uri="{BB962C8B-B14F-4D97-AF65-F5344CB8AC3E}">
        <p14:creationId xmlns:p14="http://schemas.microsoft.com/office/powerpoint/2010/main" val="195286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spTree>
      <p:nvGrpSpPr>
        <p:cNvPr id="1" name="Shape 72"/>
        <p:cNvGrpSpPr/>
        <p:nvPr/>
      </p:nvGrpSpPr>
      <p:grpSpPr>
        <a:xfrm>
          <a:off x="0" y="0"/>
          <a:ext cx="0" cy="0"/>
          <a:chOff x="0" y="0"/>
          <a:chExt cx="0" cy="0"/>
        </a:xfrm>
      </p:grpSpPr>
      <p:sp>
        <p:nvSpPr>
          <p:cNvPr id="73" name="Google Shape;73;p16"/>
          <p:cNvSpPr/>
          <p:nvPr/>
        </p:nvSpPr>
        <p:spPr>
          <a:xfrm>
            <a:off x="0" y="4953000"/>
            <a:ext cx="12188825" cy="1905000"/>
          </a:xfrm>
          <a:prstGeom prst="rect">
            <a:avLst/>
          </a:prstGeom>
          <a:solidFill>
            <a:srgbClr val="7EA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p:nvPr/>
        </p:nvSpPr>
        <p:spPr>
          <a:xfrm>
            <a:off x="15" y="4915076"/>
            <a:ext cx="12188825" cy="64008"/>
          </a:xfrm>
          <a:prstGeom prst="rect">
            <a:avLst/>
          </a:prstGeom>
          <a:solidFill>
            <a:srgbClr val="669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7" name="Google Shape;77;p1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16" descr="The Literacy Group logo"/>
          <p:cNvPicPr preferRelativeResize="0"/>
          <p:nvPr/>
        </p:nvPicPr>
        <p:blipFill rotWithShape="1">
          <a:blip r:embed="rId2">
            <a:alphaModFix/>
          </a:blip>
          <a:srcRect/>
          <a:stretch/>
        </p:blipFill>
        <p:spPr>
          <a:xfrm>
            <a:off x="9791322" y="152399"/>
            <a:ext cx="2286000" cy="1066800"/>
          </a:xfrm>
          <a:prstGeom prst="rect">
            <a:avLst/>
          </a:prstGeom>
          <a:noFill/>
          <a:ln>
            <a:noFill/>
          </a:ln>
        </p:spPr>
      </p:pic>
      <p:pic>
        <p:nvPicPr>
          <p:cNvPr id="81" name="Google Shape;81;p16"/>
          <p:cNvPicPr preferRelativeResize="0"/>
          <p:nvPr/>
        </p:nvPicPr>
        <p:blipFill rotWithShape="1">
          <a:blip r:embed="rId3">
            <a:alphaModFix/>
          </a:blip>
          <a:srcRect l="-75" t="11903" r="74" b="12137"/>
          <a:stretch/>
        </p:blipFill>
        <p:spPr>
          <a:xfrm>
            <a:off x="12330" y="11147"/>
            <a:ext cx="12179670" cy="6167685"/>
          </a:xfrm>
          <a:prstGeom prst="rect">
            <a:avLst/>
          </a:prstGeom>
          <a:noFill/>
          <a:ln>
            <a:noFill/>
          </a:ln>
        </p:spPr>
      </p:pic>
    </p:spTree>
    <p:extLst>
      <p:ext uri="{BB962C8B-B14F-4D97-AF65-F5344CB8AC3E}">
        <p14:creationId xmlns:p14="http://schemas.microsoft.com/office/powerpoint/2010/main" val="4277779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7"/>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1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2811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8"/>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8"/>
          <p:cNvSpPr/>
          <p:nvPr/>
        </p:nvSpPr>
        <p:spPr>
          <a:xfrm rot="10800000">
            <a:off x="10201275" y="0"/>
            <a:ext cx="1990725" cy="6824903"/>
          </a:xfrm>
          <a:prstGeom prst="rtTriangle">
            <a:avLst/>
          </a:prstGeom>
          <a:solidFill>
            <a:srgbClr val="ACC8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18" descr="The Literacy Group logo"/>
          <p:cNvPicPr preferRelativeResize="0"/>
          <p:nvPr/>
        </p:nvPicPr>
        <p:blipFill rotWithShape="1">
          <a:blip r:embed="rId2">
            <a:alphaModFix/>
          </a:blip>
          <a:srcRect/>
          <a:stretch/>
        </p:blipFill>
        <p:spPr>
          <a:xfrm>
            <a:off x="243540" y="6132331"/>
            <a:ext cx="1092891" cy="510016"/>
          </a:xfrm>
          <a:prstGeom prst="rect">
            <a:avLst/>
          </a:prstGeom>
          <a:noFill/>
          <a:ln>
            <a:noFill/>
          </a:ln>
        </p:spPr>
      </p:pic>
    </p:spTree>
    <p:extLst>
      <p:ext uri="{BB962C8B-B14F-4D97-AF65-F5344CB8AC3E}">
        <p14:creationId xmlns:p14="http://schemas.microsoft.com/office/powerpoint/2010/main" val="411545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F85706-0A66-E8FB-0B98-9358189F8CB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56CE8DFB-2271-8AA6-8890-FCCDEBFDF9CB}"/>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8" name="Footer Placeholder 7">
            <a:extLst>
              <a:ext uri="{FF2B5EF4-FFF2-40B4-BE49-F238E27FC236}">
                <a16:creationId xmlns:a16="http://schemas.microsoft.com/office/drawing/2014/main" id="{ECF49C8A-8A42-8F18-2759-5D3F8BF96560}"/>
              </a:ext>
            </a:extLst>
          </p:cNvPr>
          <p:cNvSpPr>
            <a:spLocks noGrp="1"/>
          </p:cNvSpPr>
          <p:nvPr>
            <p:ph type="ftr" sz="quarter" idx="10"/>
          </p:nvPr>
        </p:nvSpPr>
        <p:spPr/>
        <p:txBody>
          <a:bodyPr/>
          <a:lstStyle/>
          <a:p>
            <a:r>
              <a:rPr lang="en-US"/>
              <a:t>Presentation Name</a:t>
            </a:r>
            <a:endParaRPr lang="en-US" dirty="0"/>
          </a:p>
        </p:txBody>
      </p:sp>
      <p:sp>
        <p:nvSpPr>
          <p:cNvPr id="9" name="Slide Number Placeholder 8">
            <a:extLst>
              <a:ext uri="{FF2B5EF4-FFF2-40B4-BE49-F238E27FC236}">
                <a16:creationId xmlns:a16="http://schemas.microsoft.com/office/drawing/2014/main" id="{445DDE65-4005-F0D8-3351-15F5A06BFA87}"/>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42346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1"/>
        <p:cNvGrpSpPr/>
        <p:nvPr/>
      </p:nvGrpSpPr>
      <p:grpSpPr>
        <a:xfrm>
          <a:off x="0" y="0"/>
          <a:ext cx="0" cy="0"/>
          <a:chOff x="0" y="0"/>
          <a:chExt cx="0" cy="0"/>
        </a:xfrm>
      </p:grpSpPr>
      <p:grpSp>
        <p:nvGrpSpPr>
          <p:cNvPr id="3" name="Google Shape;12;p6">
            <a:extLst>
              <a:ext uri="{FF2B5EF4-FFF2-40B4-BE49-F238E27FC236}">
                <a16:creationId xmlns:a16="http://schemas.microsoft.com/office/drawing/2014/main" id="{DE5EA984-D5E6-5946-668A-C602E6AF8190}"/>
              </a:ext>
            </a:extLst>
          </p:cNvPr>
          <p:cNvGrpSpPr/>
          <p:nvPr userDrawn="1"/>
        </p:nvGrpSpPr>
        <p:grpSpPr>
          <a:xfrm>
            <a:off x="0" y="6026478"/>
            <a:ext cx="11958172" cy="832052"/>
            <a:chOff x="0" y="6026478"/>
            <a:chExt cx="11958172" cy="832052"/>
          </a:xfrm>
        </p:grpSpPr>
        <p:pic>
          <p:nvPicPr>
            <p:cNvPr id="4" name="Google Shape;13;p6">
              <a:extLst>
                <a:ext uri="{FF2B5EF4-FFF2-40B4-BE49-F238E27FC236}">
                  <a16:creationId xmlns:a16="http://schemas.microsoft.com/office/drawing/2014/main" id="{36ABA192-EE3D-DF45-0272-D977A1C207B8}"/>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5" name="Google Shape;14;p6">
              <a:extLst>
                <a:ext uri="{FF2B5EF4-FFF2-40B4-BE49-F238E27FC236}">
                  <a16:creationId xmlns:a16="http://schemas.microsoft.com/office/drawing/2014/main" id="{284F152D-40D3-1FDC-EB01-3BCA62201C1E}"/>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5;p6">
              <a:extLst>
                <a:ext uri="{FF2B5EF4-FFF2-40B4-BE49-F238E27FC236}">
                  <a16:creationId xmlns:a16="http://schemas.microsoft.com/office/drawing/2014/main" id="{0CBAF7A9-317F-CA84-6BB0-5868C600C5D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6;p6">
              <a:extLst>
                <a:ext uri="{FF2B5EF4-FFF2-40B4-BE49-F238E27FC236}">
                  <a16:creationId xmlns:a16="http://schemas.microsoft.com/office/drawing/2014/main" id="{001337D2-E609-3737-94A8-09B62107CF15}"/>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FFE1B1BE-523C-3F0E-2ED9-69660AE77C58}"/>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a:extLst>
              <a:ext uri="{FF2B5EF4-FFF2-40B4-BE49-F238E27FC236}">
                <a16:creationId xmlns:a16="http://schemas.microsoft.com/office/drawing/2014/main" id="{7B60C172-210E-059F-B6A2-B036934E4969}"/>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76930EF5-66B5-80F0-5719-1C1D78151161}"/>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8DD10194-93F5-2D11-5A7D-93400897BE42}"/>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B225EF9E-397A-8A70-478A-70BF5F7AA7C8}"/>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6624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5DE3D6-CE70-1CE3-90EE-89A2F7E226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87376FBD-9556-7676-B37B-960B9BBCCED8}"/>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8" name="Title 7">
            <a:extLst>
              <a:ext uri="{FF2B5EF4-FFF2-40B4-BE49-F238E27FC236}">
                <a16:creationId xmlns:a16="http://schemas.microsoft.com/office/drawing/2014/main" id="{C1477805-D238-20B5-921E-845367EF03B5}"/>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5D5CA18D-32B3-1B4A-0006-561CFA2D78AB}"/>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2" name="Footer Placeholder 1">
            <a:extLst>
              <a:ext uri="{FF2B5EF4-FFF2-40B4-BE49-F238E27FC236}">
                <a16:creationId xmlns:a16="http://schemas.microsoft.com/office/drawing/2014/main" id="{B0AD7E73-6C79-A7C5-D73B-6FBF1241F8F0}"/>
              </a:ext>
            </a:extLst>
          </p:cNvPr>
          <p:cNvSpPr>
            <a:spLocks noGrp="1"/>
          </p:cNvSpPr>
          <p:nvPr>
            <p:ph type="ftr" sz="quarter" idx="10"/>
          </p:nvPr>
        </p:nvSpPr>
        <p:spPr/>
        <p:txBody>
          <a:bodyPr/>
          <a:lstStyle/>
          <a:p>
            <a:r>
              <a:rPr lang="en-US"/>
              <a:t>Presentation Name</a:t>
            </a:r>
          </a:p>
        </p:txBody>
      </p:sp>
      <p:sp>
        <p:nvSpPr>
          <p:cNvPr id="4" name="Slide Number Placeholder 3">
            <a:extLst>
              <a:ext uri="{FF2B5EF4-FFF2-40B4-BE49-F238E27FC236}">
                <a16:creationId xmlns:a16="http://schemas.microsoft.com/office/drawing/2014/main" id="{0EDCC91C-84F8-5B9F-DB71-E32837246A89}"/>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1769991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Picture">
    <p:bg>
      <p:bgPr>
        <a:blipFill dpi="0" rotWithShape="1">
          <a:blip r:embed="rId2">
            <a:lum/>
          </a:blip>
          <a:srcRect/>
          <a:stretch>
            <a:fillRect l="-44000" t="-68000" b="-9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CB72-1F86-E413-66D4-36947B92EC8E}"/>
              </a:ext>
            </a:extLst>
          </p:cNvPr>
          <p:cNvSpPr>
            <a:spLocks noGrp="1"/>
          </p:cNvSpPr>
          <p:nvPr>
            <p:ph type="title"/>
          </p:nvPr>
        </p:nvSpPr>
        <p:spPr>
          <a:xfrm>
            <a:off x="0" y="3057525"/>
            <a:ext cx="3822700" cy="1325563"/>
          </a:xfrm>
          <a:prstGeom prst="rect">
            <a:avLst/>
          </a:prstGeom>
        </p:spPr>
        <p:txBody>
          <a:bodyPr>
            <a:normAutofit/>
          </a:bodyPr>
          <a:lstStyle>
            <a:lvl1pPr>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82D1591B-441B-91CB-36B7-019FE00D6412}"/>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C3309034-13F2-AEEC-A159-B6571FC9959E}"/>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4" name="Footer Placeholder 3">
            <a:extLst>
              <a:ext uri="{FF2B5EF4-FFF2-40B4-BE49-F238E27FC236}">
                <a16:creationId xmlns:a16="http://schemas.microsoft.com/office/drawing/2014/main" id="{053C2A4B-F6E1-E6E9-3F81-DFB8A04B4B30}"/>
              </a:ext>
            </a:extLst>
          </p:cNvPr>
          <p:cNvSpPr>
            <a:spLocks noGrp="1"/>
          </p:cNvSpPr>
          <p:nvPr>
            <p:ph type="ftr" sz="quarter" idx="10"/>
          </p:nvPr>
        </p:nvSpPr>
        <p:spPr/>
        <p:txBody>
          <a:bodyPr/>
          <a:lstStyle/>
          <a:p>
            <a:r>
              <a:rPr lang="en-US"/>
              <a:t>Presentation Name</a:t>
            </a:r>
          </a:p>
        </p:txBody>
      </p:sp>
      <p:sp>
        <p:nvSpPr>
          <p:cNvPr id="7" name="Slide Number Placeholder 6">
            <a:extLst>
              <a:ext uri="{FF2B5EF4-FFF2-40B4-BE49-F238E27FC236}">
                <a16:creationId xmlns:a16="http://schemas.microsoft.com/office/drawing/2014/main" id="{6DA64186-4E26-682D-2321-243EEB39A56C}"/>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796140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backgrou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7647C1E-8D91-A412-5C04-E8AAAC8140B5}"/>
              </a:ext>
            </a:extLst>
          </p:cNvPr>
          <p:cNvSpPr>
            <a:spLocks noGrp="1"/>
          </p:cNvSpPr>
          <p:nvPr>
            <p:ph type="pic" sz="quarter" idx="12"/>
          </p:nvPr>
        </p:nvSpPr>
        <p:spPr>
          <a:xfrm>
            <a:off x="0" y="0"/>
            <a:ext cx="12192000" cy="6858000"/>
          </a:xfrm>
          <a:prstGeom prst="rect">
            <a:avLst/>
          </a:prstGeom>
        </p:spPr>
        <p:txBody>
          <a:bodyPr/>
          <a:lstStyle>
            <a:lvl1pPr marL="0" indent="0">
              <a:buNone/>
              <a:defRPr>
                <a:solidFill>
                  <a:schemeClr val="bg1"/>
                </a:solidFill>
              </a:defRPr>
            </a:lvl1pPr>
          </a:lstStyle>
          <a:p>
            <a:endParaRPr lang="en-US" dirty="0"/>
          </a:p>
        </p:txBody>
      </p:sp>
      <p:cxnSp>
        <p:nvCxnSpPr>
          <p:cNvPr id="7" name="Straight Connector 6">
            <a:extLst>
              <a:ext uri="{FF2B5EF4-FFF2-40B4-BE49-F238E27FC236}">
                <a16:creationId xmlns:a16="http://schemas.microsoft.com/office/drawing/2014/main" id="{87376FBD-9556-7676-B37B-960B9BBCCED8}"/>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8" name="Title 7">
            <a:extLst>
              <a:ext uri="{FF2B5EF4-FFF2-40B4-BE49-F238E27FC236}">
                <a16:creationId xmlns:a16="http://schemas.microsoft.com/office/drawing/2014/main" id="{C1477805-D238-20B5-921E-845367EF03B5}"/>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5D5CA18D-32B3-1B4A-0006-561CFA2D78AB}"/>
              </a:ext>
            </a:extLst>
          </p:cNvPr>
          <p:cNvPicPr>
            <a:picLocks noChangeAspect="1"/>
          </p:cNvPicPr>
          <p:nvPr userDrawn="1"/>
        </p:nvPicPr>
        <p:blipFill>
          <a:blip r:embed="rId2"/>
          <a:stretch>
            <a:fillRect/>
          </a:stretch>
        </p:blipFill>
        <p:spPr>
          <a:xfrm>
            <a:off x="355231" y="5857417"/>
            <a:ext cx="1168769" cy="522381"/>
          </a:xfrm>
          <a:prstGeom prst="rect">
            <a:avLst/>
          </a:prstGeom>
        </p:spPr>
      </p:pic>
      <p:sp>
        <p:nvSpPr>
          <p:cNvPr id="2" name="Footer Placeholder 1">
            <a:extLst>
              <a:ext uri="{FF2B5EF4-FFF2-40B4-BE49-F238E27FC236}">
                <a16:creationId xmlns:a16="http://schemas.microsoft.com/office/drawing/2014/main" id="{9EAA3082-9B6F-FF79-79EE-F63DC7ECB560}"/>
              </a:ext>
            </a:extLst>
          </p:cNvPr>
          <p:cNvSpPr>
            <a:spLocks noGrp="1"/>
          </p:cNvSpPr>
          <p:nvPr>
            <p:ph type="ftr" sz="quarter" idx="10"/>
          </p:nvPr>
        </p:nvSpPr>
        <p:spPr/>
        <p:txBody>
          <a:bodyPr/>
          <a:lstStyle/>
          <a:p>
            <a:r>
              <a:rPr lang="en-US"/>
              <a:t>Presentation Name</a:t>
            </a:r>
          </a:p>
        </p:txBody>
      </p:sp>
      <p:sp>
        <p:nvSpPr>
          <p:cNvPr id="9" name="Slide Number Placeholder 8">
            <a:extLst>
              <a:ext uri="{FF2B5EF4-FFF2-40B4-BE49-F238E27FC236}">
                <a16:creationId xmlns:a16="http://schemas.microsoft.com/office/drawing/2014/main" id="{71F84573-68AD-AFE4-918C-3A43DD993FD5}"/>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041309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2EF-7D12-94A7-6A50-C5F67A02FAAD}"/>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510657D-3DE6-DE79-3759-D2BB745356C5}"/>
              </a:ext>
            </a:extLst>
          </p:cNvPr>
          <p:cNvSpPr>
            <a:spLocks noGrp="1"/>
          </p:cNvSpPr>
          <p:nvPr>
            <p:ph idx="1"/>
          </p:nvPr>
        </p:nvSpPr>
        <p:spPr>
          <a:xfrm>
            <a:off x="838200" y="1825625"/>
            <a:ext cx="10515600" cy="4351338"/>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20C3E56E-5630-614F-3FBF-1664BCF75956}"/>
              </a:ext>
            </a:extLst>
          </p:cNvPr>
          <p:cNvSpPr>
            <a:spLocks noGrp="1"/>
          </p:cNvSpPr>
          <p:nvPr>
            <p:ph type="ftr" sz="quarter" idx="10"/>
          </p:nvPr>
        </p:nvSpPr>
        <p:spPr/>
        <p:txBody>
          <a:bodyPr/>
          <a:lstStyle/>
          <a:p>
            <a:r>
              <a:rPr lang="en-US"/>
              <a:t>Presentation Name</a:t>
            </a:r>
          </a:p>
        </p:txBody>
      </p:sp>
      <p:sp>
        <p:nvSpPr>
          <p:cNvPr id="8" name="Slide Number Placeholder 7">
            <a:extLst>
              <a:ext uri="{FF2B5EF4-FFF2-40B4-BE49-F238E27FC236}">
                <a16:creationId xmlns:a16="http://schemas.microsoft.com/office/drawing/2014/main" id="{4D876DD3-B532-F3A4-D960-F82F5722EE68}"/>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1563044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pic>
        <p:nvPicPr>
          <p:cNvPr id="9" name="Picture 8" descr="A red and black logo&#10;&#10;Description automatically generated with low confidence">
            <a:extLst>
              <a:ext uri="{FF2B5EF4-FFF2-40B4-BE49-F238E27FC236}">
                <a16:creationId xmlns:a16="http://schemas.microsoft.com/office/drawing/2014/main" id="{37B6347E-86A8-4FBE-B101-8CBF06C6B102}"/>
              </a:ext>
            </a:extLst>
          </p:cNvPr>
          <p:cNvPicPr>
            <a:picLocks noChangeAspect="1"/>
          </p:cNvPicPr>
          <p:nvPr userDrawn="1"/>
        </p:nvPicPr>
        <p:blipFill rotWithShape="1">
          <a:blip r:embed="rId2"/>
          <a:srcRect l="45906" t="1350" r="9830" b="73132"/>
          <a:stretch/>
        </p:blipFill>
        <p:spPr>
          <a:xfrm>
            <a:off x="0" y="-441960"/>
            <a:ext cx="12192000" cy="7299960"/>
          </a:xfrm>
          <a:prstGeom prst="rect">
            <a:avLst/>
          </a:prstGeom>
        </p:spPr>
      </p:pic>
      <p:sp>
        <p:nvSpPr>
          <p:cNvPr id="2" name="Title 1">
            <a:extLst>
              <a:ext uri="{FF2B5EF4-FFF2-40B4-BE49-F238E27FC236}">
                <a16:creationId xmlns:a16="http://schemas.microsoft.com/office/drawing/2014/main" id="{1D1A3B67-6367-DF0D-0A6E-D88036DDAD70}"/>
              </a:ext>
            </a:extLst>
          </p:cNvPr>
          <p:cNvSpPr>
            <a:spLocks noGrp="1"/>
          </p:cNvSpPr>
          <p:nvPr>
            <p:ph type="title" hasCustomPrompt="1"/>
          </p:nvPr>
        </p:nvSpPr>
        <p:spPr>
          <a:xfrm>
            <a:off x="871268" y="136525"/>
            <a:ext cx="10515600" cy="1109287"/>
          </a:xfrm>
          <a:prstGeom prst="rect">
            <a:avLst/>
          </a:prstGeom>
        </p:spPr>
        <p:txBody>
          <a:bodyPr anchor="b">
            <a:normAutofit/>
          </a:bodyPr>
          <a:lstStyle>
            <a:lvl1pPr>
              <a:defRPr sz="4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Agenda</a:t>
            </a:r>
          </a:p>
        </p:txBody>
      </p:sp>
      <p:sp>
        <p:nvSpPr>
          <p:cNvPr id="3" name="Text Placeholder 2">
            <a:extLst>
              <a:ext uri="{FF2B5EF4-FFF2-40B4-BE49-F238E27FC236}">
                <a16:creationId xmlns:a16="http://schemas.microsoft.com/office/drawing/2014/main" id="{9DA97BE1-C479-4983-1F52-22BFA80C479A}"/>
              </a:ext>
            </a:extLst>
          </p:cNvPr>
          <p:cNvSpPr>
            <a:spLocks noGrp="1"/>
          </p:cNvSpPr>
          <p:nvPr>
            <p:ph type="body" idx="1"/>
          </p:nvPr>
        </p:nvSpPr>
        <p:spPr>
          <a:xfrm>
            <a:off x="831850" y="1984286"/>
            <a:ext cx="10515600" cy="3508004"/>
          </a:xfrm>
          <a:prstGeom prst="rect">
            <a:avLst/>
          </a:prstGeom>
        </p:spPr>
        <p:txBody>
          <a:bodyPr/>
          <a:lstStyle>
            <a:lvl1pPr marL="342900" indent="-342900" algn="l">
              <a:buFont typeface="Courier New" panose="02070309020205020404" pitchFamily="49" charset="0"/>
              <a:buChar char="o"/>
              <a:defRPr sz="2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0"/>
            <a:r>
              <a:rPr lang="en-US" dirty="0"/>
              <a:t>Click to add content</a:t>
            </a:r>
          </a:p>
          <a:p>
            <a:pPr lvl="0"/>
            <a:r>
              <a:rPr lang="en-US" dirty="0"/>
              <a:t>Click to add content</a:t>
            </a:r>
          </a:p>
          <a:p>
            <a:pPr lvl="0"/>
            <a:r>
              <a:rPr lang="en-US" dirty="0"/>
              <a:t>Click to add content</a:t>
            </a:r>
          </a:p>
          <a:p>
            <a:pPr lvl="0"/>
            <a:r>
              <a:rPr lang="en-US" dirty="0"/>
              <a:t>Click to add content </a:t>
            </a:r>
          </a:p>
          <a:p>
            <a:pPr lvl="0"/>
            <a:r>
              <a:rPr lang="en-US" dirty="0"/>
              <a:t>Click to add content</a:t>
            </a:r>
          </a:p>
          <a:p>
            <a:pPr lvl="0"/>
            <a:r>
              <a:rPr lang="en-US" dirty="0"/>
              <a:t>Click to add content</a:t>
            </a:r>
          </a:p>
          <a:p>
            <a:pPr lvl="0"/>
            <a:r>
              <a:rPr lang="en-US" dirty="0"/>
              <a:t>Click to add content</a:t>
            </a:r>
          </a:p>
          <a:p>
            <a:pPr lvl="0"/>
            <a:endParaRPr lang="en-US" dirty="0"/>
          </a:p>
        </p:txBody>
      </p:sp>
      <p:cxnSp>
        <p:nvCxnSpPr>
          <p:cNvPr id="8" name="Straight Connector 7">
            <a:extLst>
              <a:ext uri="{FF2B5EF4-FFF2-40B4-BE49-F238E27FC236}">
                <a16:creationId xmlns:a16="http://schemas.microsoft.com/office/drawing/2014/main" id="{C0B9BF37-43F4-E7E1-1E0B-9B0C15750496}"/>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37E3015B-9CF2-45FB-D562-D9112A203E09}"/>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4" name="Footer Placeholder 3">
            <a:extLst>
              <a:ext uri="{FF2B5EF4-FFF2-40B4-BE49-F238E27FC236}">
                <a16:creationId xmlns:a16="http://schemas.microsoft.com/office/drawing/2014/main" id="{F0EBF244-E68B-0973-25D2-B2DEC1BED6D1}"/>
              </a:ext>
            </a:extLst>
          </p:cNvPr>
          <p:cNvSpPr>
            <a:spLocks noGrp="1"/>
          </p:cNvSpPr>
          <p:nvPr>
            <p:ph type="ftr" sz="quarter" idx="10"/>
          </p:nvPr>
        </p:nvSpPr>
        <p:spPr/>
        <p:txBody>
          <a:bodyPr/>
          <a:lstStyle/>
          <a:p>
            <a:r>
              <a:rPr lang="en-US"/>
              <a:t>Presentation Name</a:t>
            </a:r>
          </a:p>
        </p:txBody>
      </p:sp>
      <p:sp>
        <p:nvSpPr>
          <p:cNvPr id="7" name="Slide Number Placeholder 6">
            <a:extLst>
              <a:ext uri="{FF2B5EF4-FFF2-40B4-BE49-F238E27FC236}">
                <a16:creationId xmlns:a16="http://schemas.microsoft.com/office/drawing/2014/main" id="{65BF2749-D683-948D-1389-2D31FB82349F}"/>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3309537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F2E7B236-021E-D2D1-26E4-A87A606C09DB}"/>
              </a:ext>
            </a:extLst>
          </p:cNvPr>
          <p:cNvSpPr>
            <a:spLocks noGrp="1"/>
          </p:cNvSpPr>
          <p:nvPr>
            <p:ph type="pic" sz="quarter" idx="12"/>
          </p:nvPr>
        </p:nvSpPr>
        <p:spPr>
          <a:xfrm>
            <a:off x="0" y="-28575"/>
            <a:ext cx="12192000" cy="6886575"/>
          </a:xfrm>
          <a:prstGeom prst="rect">
            <a:avLst/>
          </a:prstGeom>
        </p:spPr>
        <p:txBody>
          <a:bodyPr/>
          <a:lstStyle/>
          <a:p>
            <a:r>
              <a:rPr lang="en-US"/>
              <a:t>Click icon to add picture</a:t>
            </a:r>
          </a:p>
        </p:txBody>
      </p:sp>
      <p:pic>
        <p:nvPicPr>
          <p:cNvPr id="10" name="Picture 9" descr="A picture containing white, design, black and white&#10;&#10;Description automatically generated with medium confidence">
            <a:extLst>
              <a:ext uri="{FF2B5EF4-FFF2-40B4-BE49-F238E27FC236}">
                <a16:creationId xmlns:a16="http://schemas.microsoft.com/office/drawing/2014/main" id="{F2CDB0C2-2657-9119-788C-226FDCBC8325}"/>
              </a:ext>
            </a:extLst>
          </p:cNvPr>
          <p:cNvPicPr>
            <a:picLocks noChangeAspect="1"/>
          </p:cNvPicPr>
          <p:nvPr userDrawn="1"/>
        </p:nvPicPr>
        <p:blipFill rotWithShape="1">
          <a:blip r:embed="rId2"/>
          <a:srcRect l="5557" t="2185"/>
          <a:stretch/>
        </p:blipFill>
        <p:spPr>
          <a:xfrm>
            <a:off x="0" y="-28212"/>
            <a:ext cx="6016752" cy="6886212"/>
          </a:xfrm>
          <a:prstGeom prst="rect">
            <a:avLst/>
          </a:prstGeom>
        </p:spPr>
      </p:pic>
      <p:sp>
        <p:nvSpPr>
          <p:cNvPr id="11" name="Text Placeholder 13">
            <a:extLst>
              <a:ext uri="{FF2B5EF4-FFF2-40B4-BE49-F238E27FC236}">
                <a16:creationId xmlns:a16="http://schemas.microsoft.com/office/drawing/2014/main" id="{4FFF4F5D-C623-97B3-5F60-4FB6E37344EF}"/>
              </a:ext>
            </a:extLst>
          </p:cNvPr>
          <p:cNvSpPr>
            <a:spLocks noGrp="1"/>
          </p:cNvSpPr>
          <p:nvPr>
            <p:ph type="body" sz="quarter" idx="13"/>
          </p:nvPr>
        </p:nvSpPr>
        <p:spPr>
          <a:xfrm>
            <a:off x="552450" y="1200150"/>
            <a:ext cx="4857750" cy="1543050"/>
          </a:xfrm>
          <a:prstGeom prst="rect">
            <a:avLst/>
          </a:prstGeom>
        </p:spPr>
        <p:txBody>
          <a:bodyPr/>
          <a:lstStyle>
            <a:lvl1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vl2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3pPr>
            <a:lvl4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4pPr>
            <a:lvl5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a:extLst>
              <a:ext uri="{FF2B5EF4-FFF2-40B4-BE49-F238E27FC236}">
                <a16:creationId xmlns:a16="http://schemas.microsoft.com/office/drawing/2014/main" id="{5AF17077-2018-C058-56DA-1E2BA7239FBF}"/>
              </a:ext>
            </a:extLst>
          </p:cNvPr>
          <p:cNvSpPr>
            <a:spLocks noGrp="1"/>
          </p:cNvSpPr>
          <p:nvPr>
            <p:ph type="body" sz="quarter" idx="14"/>
          </p:nvPr>
        </p:nvSpPr>
        <p:spPr>
          <a:xfrm>
            <a:off x="552450" y="2933700"/>
            <a:ext cx="4857750" cy="1543050"/>
          </a:xfrm>
          <a:prstGeom prst="rect">
            <a:avLst/>
          </a:prstGeom>
        </p:spPr>
        <p:txBody>
          <a:bodyPr/>
          <a:lstStyle>
            <a:lvl1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vl2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3pPr>
            <a:lvl4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4pPr>
            <a:lvl5pPr>
              <a:defRPr sz="1200" b="0" i="0">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6043790B-CB14-2075-07A8-A21C3E90F856}"/>
              </a:ext>
            </a:extLst>
          </p:cNvPr>
          <p:cNvSpPr>
            <a:spLocks noGrp="1"/>
          </p:cNvSpPr>
          <p:nvPr>
            <p:ph type="body" sz="quarter" idx="15"/>
          </p:nvPr>
        </p:nvSpPr>
        <p:spPr>
          <a:xfrm>
            <a:off x="552450" y="4658130"/>
            <a:ext cx="4857750" cy="1543050"/>
          </a:xfrm>
          <a:prstGeom prst="rect">
            <a:avLst/>
          </a:prstGeom>
        </p:spPr>
        <p:txBody>
          <a:bodyPr/>
          <a:lstStyle>
            <a:lvl1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vl2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3pPr>
            <a:lvl4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4pPr>
            <a:lvl5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327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5B05-FB55-42A3-4FBB-8CA2D79A23BA}"/>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Footer Placeholder 5">
            <a:extLst>
              <a:ext uri="{FF2B5EF4-FFF2-40B4-BE49-F238E27FC236}">
                <a16:creationId xmlns:a16="http://schemas.microsoft.com/office/drawing/2014/main" id="{D3189245-208B-F6C4-DB0F-82B7F899804C}"/>
              </a:ext>
            </a:extLst>
          </p:cNvPr>
          <p:cNvSpPr>
            <a:spLocks noGrp="1"/>
          </p:cNvSpPr>
          <p:nvPr>
            <p:ph type="ftr" sz="quarter" idx="10"/>
          </p:nvPr>
        </p:nvSpPr>
        <p:spPr/>
        <p:txBody>
          <a:bodyPr/>
          <a:lstStyle/>
          <a:p>
            <a:r>
              <a:rPr lang="en-US"/>
              <a:t>Presentation Name</a:t>
            </a:r>
          </a:p>
        </p:txBody>
      </p:sp>
      <p:sp>
        <p:nvSpPr>
          <p:cNvPr id="7" name="Slide Number Placeholder 6">
            <a:extLst>
              <a:ext uri="{FF2B5EF4-FFF2-40B4-BE49-F238E27FC236}">
                <a16:creationId xmlns:a16="http://schemas.microsoft.com/office/drawing/2014/main" id="{91F3DC3F-1E42-26D1-BF29-DB27E8258ABA}"/>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1283384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ntent and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ED17641-458B-3349-A180-1A206B4F53D2}"/>
              </a:ext>
            </a:extLst>
          </p:cNvPr>
          <p:cNvSpPr>
            <a:spLocks noGrp="1"/>
          </p:cNvSpPr>
          <p:nvPr>
            <p:ph type="title"/>
          </p:nvPr>
        </p:nvSpPr>
        <p:spPr>
          <a:xfrm>
            <a:off x="871268" y="136525"/>
            <a:ext cx="10515600" cy="1109287"/>
          </a:xfrm>
          <a:prstGeom prst="rect">
            <a:avLst/>
          </a:prstGeom>
        </p:spPr>
        <p:txBody>
          <a:bodyPr anchor="b">
            <a:normAutofit/>
          </a:bodyPr>
          <a:lstStyle>
            <a:lvl1pPr algn="ctr">
              <a:defRPr sz="4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1" name="Picture 10" descr="A group of people sitting at a table with laptops&#10;&#10;Description automatically generated with medium confidence">
            <a:extLst>
              <a:ext uri="{FF2B5EF4-FFF2-40B4-BE49-F238E27FC236}">
                <a16:creationId xmlns:a16="http://schemas.microsoft.com/office/drawing/2014/main" id="{62C67DBA-BF14-05B0-715C-1A448A3A5BAB}"/>
              </a:ext>
            </a:extLst>
          </p:cNvPr>
          <p:cNvPicPr>
            <a:picLocks noChangeAspect="1"/>
          </p:cNvPicPr>
          <p:nvPr userDrawn="1"/>
        </p:nvPicPr>
        <p:blipFill>
          <a:blip r:embed="rId2"/>
          <a:stretch>
            <a:fillRect/>
          </a:stretch>
        </p:blipFill>
        <p:spPr>
          <a:xfrm>
            <a:off x="5087968" y="1551709"/>
            <a:ext cx="6298900" cy="4198865"/>
          </a:xfrm>
          <a:prstGeom prst="rect">
            <a:avLst/>
          </a:prstGeom>
          <a:ln>
            <a:solidFill>
              <a:schemeClr val="bg1"/>
            </a:solidFill>
          </a:ln>
        </p:spPr>
      </p:pic>
      <p:cxnSp>
        <p:nvCxnSpPr>
          <p:cNvPr id="2" name="Straight Connector 1">
            <a:extLst>
              <a:ext uri="{FF2B5EF4-FFF2-40B4-BE49-F238E27FC236}">
                <a16:creationId xmlns:a16="http://schemas.microsoft.com/office/drawing/2014/main" id="{3ADCA5C6-AB52-379D-7749-FC6A331D5BBE}"/>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A01CF115-84AE-8C27-8558-3D27CAF09980}"/>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7" name="Footer Placeholder 6">
            <a:extLst>
              <a:ext uri="{FF2B5EF4-FFF2-40B4-BE49-F238E27FC236}">
                <a16:creationId xmlns:a16="http://schemas.microsoft.com/office/drawing/2014/main" id="{1C0BBF26-AA39-7F28-6C89-7F865A2D8943}"/>
              </a:ext>
            </a:extLst>
          </p:cNvPr>
          <p:cNvSpPr>
            <a:spLocks noGrp="1"/>
          </p:cNvSpPr>
          <p:nvPr>
            <p:ph type="ftr" sz="quarter" idx="10"/>
          </p:nvPr>
        </p:nvSpPr>
        <p:spPr/>
        <p:txBody>
          <a:bodyPr/>
          <a:lstStyle/>
          <a:p>
            <a:r>
              <a:rPr lang="en-US"/>
              <a:t>Presentation Name</a:t>
            </a:r>
          </a:p>
        </p:txBody>
      </p:sp>
      <p:sp>
        <p:nvSpPr>
          <p:cNvPr id="9" name="Slide Number Placeholder 8">
            <a:extLst>
              <a:ext uri="{FF2B5EF4-FFF2-40B4-BE49-F238E27FC236}">
                <a16:creationId xmlns:a16="http://schemas.microsoft.com/office/drawing/2014/main" id="{90FC487A-87AB-A281-4BAC-BBFF893321A2}"/>
              </a:ext>
            </a:extLst>
          </p:cNvPr>
          <p:cNvSpPr>
            <a:spLocks noGrp="1"/>
          </p:cNvSpPr>
          <p:nvPr>
            <p:ph type="sldNum" sz="quarter" idx="11"/>
          </p:nvPr>
        </p:nvSpPr>
        <p:spPr/>
        <p:txBody>
          <a:bodyPr/>
          <a:lstStyle/>
          <a:p>
            <a:fld id="{A2A5D6AA-9D06-2F47-ADAF-1018052CF622}" type="slidenum">
              <a:rPr lang="en-US" smtClean="0"/>
              <a:pPr/>
              <a:t>‹#›</a:t>
            </a:fld>
            <a:endParaRPr lang="en-US"/>
          </a:p>
        </p:txBody>
      </p:sp>
      <p:sp>
        <p:nvSpPr>
          <p:cNvPr id="12" name="Text Placeholder 11">
            <a:extLst>
              <a:ext uri="{FF2B5EF4-FFF2-40B4-BE49-F238E27FC236}">
                <a16:creationId xmlns:a16="http://schemas.microsoft.com/office/drawing/2014/main" id="{23AE10FC-78C0-1714-6422-AA61969074FB}"/>
              </a:ext>
            </a:extLst>
          </p:cNvPr>
          <p:cNvSpPr>
            <a:spLocks noGrp="1"/>
          </p:cNvSpPr>
          <p:nvPr>
            <p:ph type="body" sz="quarter" idx="12"/>
          </p:nvPr>
        </p:nvSpPr>
        <p:spPr>
          <a:xfrm>
            <a:off x="871538" y="1550988"/>
            <a:ext cx="3959225" cy="4198937"/>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0823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ontent and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ED17641-458B-3349-A180-1A206B4F53D2}"/>
              </a:ext>
            </a:extLst>
          </p:cNvPr>
          <p:cNvSpPr>
            <a:spLocks noGrp="1"/>
          </p:cNvSpPr>
          <p:nvPr>
            <p:ph type="title"/>
          </p:nvPr>
        </p:nvSpPr>
        <p:spPr>
          <a:xfrm>
            <a:off x="871268" y="136525"/>
            <a:ext cx="10515600" cy="1109287"/>
          </a:xfrm>
          <a:prstGeom prst="rect">
            <a:avLst/>
          </a:prstGeom>
        </p:spPr>
        <p:txBody>
          <a:bodyPr anchor="b">
            <a:normAutofit/>
          </a:bodyPr>
          <a:lstStyle>
            <a:lvl1pPr algn="ctr">
              <a:defRPr sz="4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3ADCA5C6-AB52-379D-7749-FC6A331D5BBE}"/>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A01CF115-84AE-8C27-8558-3D27CAF09980}"/>
              </a:ext>
            </a:extLst>
          </p:cNvPr>
          <p:cNvPicPr>
            <a:picLocks noChangeAspect="1"/>
          </p:cNvPicPr>
          <p:nvPr userDrawn="1"/>
        </p:nvPicPr>
        <p:blipFill>
          <a:blip r:embed="rId2"/>
          <a:stretch>
            <a:fillRect/>
          </a:stretch>
        </p:blipFill>
        <p:spPr>
          <a:xfrm>
            <a:off x="355231" y="5857417"/>
            <a:ext cx="1168769" cy="522381"/>
          </a:xfrm>
          <a:prstGeom prst="rect">
            <a:avLst/>
          </a:prstGeom>
        </p:spPr>
      </p:pic>
      <p:sp>
        <p:nvSpPr>
          <p:cNvPr id="7" name="Footer Placeholder 6">
            <a:extLst>
              <a:ext uri="{FF2B5EF4-FFF2-40B4-BE49-F238E27FC236}">
                <a16:creationId xmlns:a16="http://schemas.microsoft.com/office/drawing/2014/main" id="{1C0BBF26-AA39-7F28-6C89-7F865A2D8943}"/>
              </a:ext>
            </a:extLst>
          </p:cNvPr>
          <p:cNvSpPr>
            <a:spLocks noGrp="1"/>
          </p:cNvSpPr>
          <p:nvPr>
            <p:ph type="ftr" sz="quarter" idx="10"/>
          </p:nvPr>
        </p:nvSpPr>
        <p:spPr/>
        <p:txBody>
          <a:bodyPr/>
          <a:lstStyle/>
          <a:p>
            <a:r>
              <a:rPr lang="en-US"/>
              <a:t>Presentation Name</a:t>
            </a:r>
          </a:p>
        </p:txBody>
      </p:sp>
      <p:sp>
        <p:nvSpPr>
          <p:cNvPr id="9" name="Slide Number Placeholder 8">
            <a:extLst>
              <a:ext uri="{FF2B5EF4-FFF2-40B4-BE49-F238E27FC236}">
                <a16:creationId xmlns:a16="http://schemas.microsoft.com/office/drawing/2014/main" id="{90FC487A-87AB-A281-4BAC-BBFF893321A2}"/>
              </a:ext>
            </a:extLst>
          </p:cNvPr>
          <p:cNvSpPr>
            <a:spLocks noGrp="1"/>
          </p:cNvSpPr>
          <p:nvPr>
            <p:ph type="sldNum" sz="quarter" idx="11"/>
          </p:nvPr>
        </p:nvSpPr>
        <p:spPr/>
        <p:txBody>
          <a:bodyPr/>
          <a:lstStyle/>
          <a:p>
            <a:fld id="{A2A5D6AA-9D06-2F47-ADAF-1018052CF622}" type="slidenum">
              <a:rPr lang="en-US" smtClean="0"/>
              <a:pPr/>
              <a:t>‹#›</a:t>
            </a:fld>
            <a:endParaRPr lang="en-US"/>
          </a:p>
        </p:txBody>
      </p:sp>
      <p:sp>
        <p:nvSpPr>
          <p:cNvPr id="12" name="Text Placeholder 11">
            <a:extLst>
              <a:ext uri="{FF2B5EF4-FFF2-40B4-BE49-F238E27FC236}">
                <a16:creationId xmlns:a16="http://schemas.microsoft.com/office/drawing/2014/main" id="{23AE10FC-78C0-1714-6422-AA61969074FB}"/>
              </a:ext>
            </a:extLst>
          </p:cNvPr>
          <p:cNvSpPr>
            <a:spLocks noGrp="1"/>
          </p:cNvSpPr>
          <p:nvPr>
            <p:ph type="body" sz="quarter" idx="12"/>
          </p:nvPr>
        </p:nvSpPr>
        <p:spPr>
          <a:xfrm>
            <a:off x="871538" y="1550988"/>
            <a:ext cx="3959225" cy="4198937"/>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4FBE8267-191C-FD47-CBA2-CA44A51B7CB7}"/>
              </a:ext>
            </a:extLst>
          </p:cNvPr>
          <p:cNvSpPr>
            <a:spLocks noGrp="1"/>
          </p:cNvSpPr>
          <p:nvPr>
            <p:ph type="pic" sz="quarter" idx="13"/>
          </p:nvPr>
        </p:nvSpPr>
        <p:spPr>
          <a:xfrm>
            <a:off x="5162550" y="1550988"/>
            <a:ext cx="6224588" cy="4198937"/>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Tree>
    <p:extLst>
      <p:ext uri="{BB962C8B-B14F-4D97-AF65-F5344CB8AC3E}">
        <p14:creationId xmlns:p14="http://schemas.microsoft.com/office/powerpoint/2010/main" val="1480046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ture and Title">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42871D63-5519-DFD3-B742-FE8FBBE8ECDB}"/>
              </a:ext>
            </a:extLst>
          </p:cNvPr>
          <p:cNvPicPr>
            <a:picLocks noChangeAspect="1"/>
          </p:cNvPicPr>
          <p:nvPr userDrawn="1"/>
        </p:nvPicPr>
        <p:blipFill rotWithShape="1">
          <a:blip r:embed="rId2"/>
          <a:srcRect l="42989" t="43252" b="17217"/>
          <a:stretch/>
        </p:blipFill>
        <p:spPr>
          <a:xfrm>
            <a:off x="-340660" y="-233082"/>
            <a:ext cx="12685059" cy="7602070"/>
          </a:xfrm>
          <a:prstGeom prst="rect">
            <a:avLst/>
          </a:prstGeom>
          <a:noFill/>
        </p:spPr>
      </p:pic>
      <p:sp>
        <p:nvSpPr>
          <p:cNvPr id="7" name="Title 1">
            <a:extLst>
              <a:ext uri="{FF2B5EF4-FFF2-40B4-BE49-F238E27FC236}">
                <a16:creationId xmlns:a16="http://schemas.microsoft.com/office/drawing/2014/main" id="{E2D4A410-26FA-FFD0-A70A-7C5DCA54CB31}"/>
              </a:ext>
            </a:extLst>
          </p:cNvPr>
          <p:cNvSpPr>
            <a:spLocks noGrp="1"/>
          </p:cNvSpPr>
          <p:nvPr>
            <p:ph type="title"/>
          </p:nvPr>
        </p:nvSpPr>
        <p:spPr>
          <a:xfrm>
            <a:off x="838200" y="3028950"/>
            <a:ext cx="3932237" cy="1421130"/>
          </a:xfrm>
          <a:prstGeom prst="rect">
            <a:avLst/>
          </a:prstGeom>
        </p:spPr>
        <p:txBody>
          <a:bodyPr anchor="b"/>
          <a:lstStyle>
            <a:lvl1pPr>
              <a:defRPr sz="3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cxnSp>
        <p:nvCxnSpPr>
          <p:cNvPr id="2" name="Straight Connector 1">
            <a:extLst>
              <a:ext uri="{FF2B5EF4-FFF2-40B4-BE49-F238E27FC236}">
                <a16:creationId xmlns:a16="http://schemas.microsoft.com/office/drawing/2014/main" id="{F7F9C8A1-2ABB-4B27-CFC3-90CE1678F240}"/>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D3A6E25C-4FE9-E74C-7A14-F913ECCB4D81}"/>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4" name="Footer Placeholder 3">
            <a:extLst>
              <a:ext uri="{FF2B5EF4-FFF2-40B4-BE49-F238E27FC236}">
                <a16:creationId xmlns:a16="http://schemas.microsoft.com/office/drawing/2014/main" id="{C3DD9A03-38A6-F3D9-C491-AE1F8D268EA4}"/>
              </a:ext>
            </a:extLst>
          </p:cNvPr>
          <p:cNvSpPr>
            <a:spLocks noGrp="1"/>
          </p:cNvSpPr>
          <p:nvPr>
            <p:ph type="ftr" sz="quarter" idx="10"/>
          </p:nvPr>
        </p:nvSpPr>
        <p:spPr/>
        <p:txBody>
          <a:bodyPr/>
          <a:lstStyle/>
          <a:p>
            <a:r>
              <a:rPr lang="en-US"/>
              <a:t>Presentation Name</a:t>
            </a:r>
          </a:p>
        </p:txBody>
      </p:sp>
      <p:sp>
        <p:nvSpPr>
          <p:cNvPr id="9" name="Slide Number Placeholder 8">
            <a:extLst>
              <a:ext uri="{FF2B5EF4-FFF2-40B4-BE49-F238E27FC236}">
                <a16:creationId xmlns:a16="http://schemas.microsoft.com/office/drawing/2014/main" id="{D84BEFAC-7863-1122-E311-E9967DDBFEC6}"/>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408191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1"/>
        <p:cNvGrpSpPr/>
        <p:nvPr/>
      </p:nvGrpSpPr>
      <p:grpSpPr>
        <a:xfrm>
          <a:off x="0" y="0"/>
          <a:ext cx="0" cy="0"/>
          <a:chOff x="0" y="0"/>
          <a:chExt cx="0" cy="0"/>
        </a:xfrm>
      </p:grpSpPr>
      <p:sp>
        <p:nvSpPr>
          <p:cNvPr id="2" name="Rectangle 1">
            <a:extLst>
              <a:ext uri="{FF2B5EF4-FFF2-40B4-BE49-F238E27FC236}">
                <a16:creationId xmlns:a16="http://schemas.microsoft.com/office/drawing/2014/main" id="{BD7FAC27-57D3-442C-CD54-3A6CFA07409F}"/>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a:extLst>
              <a:ext uri="{FF2B5EF4-FFF2-40B4-BE49-F238E27FC236}">
                <a16:creationId xmlns:a16="http://schemas.microsoft.com/office/drawing/2014/main" id="{20D03762-7450-B7B2-059E-B8784B10602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04CC6B68-7F61-3B1F-C71C-CA72652F7AC0}"/>
              </a:ext>
            </a:extLst>
          </p:cNvPr>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793FB7B7-0308-06CC-B860-BDE8043E9A6B}"/>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a:extLst>
              <a:ext uri="{FF2B5EF4-FFF2-40B4-BE49-F238E27FC236}">
                <a16:creationId xmlns:a16="http://schemas.microsoft.com/office/drawing/2014/main" id="{A10AED06-4C1F-8D03-07F1-9886DF4BC33A}"/>
              </a:ext>
            </a:extLst>
          </p:cNvPr>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56423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icture, content and caption">
    <p:spTree>
      <p:nvGrpSpPr>
        <p:cNvPr id="1" name=""/>
        <p:cNvGrpSpPr/>
        <p:nvPr/>
      </p:nvGrpSpPr>
      <p:grpSpPr>
        <a:xfrm>
          <a:off x="0" y="0"/>
          <a:ext cx="0" cy="0"/>
          <a:chOff x="0" y="0"/>
          <a:chExt cx="0" cy="0"/>
        </a:xfrm>
      </p:grpSpPr>
      <p:pic>
        <p:nvPicPr>
          <p:cNvPr id="15" name="Picture 14" descr="A group of people posing for a photo&#10;&#10;Description automatically generated">
            <a:extLst>
              <a:ext uri="{FF2B5EF4-FFF2-40B4-BE49-F238E27FC236}">
                <a16:creationId xmlns:a16="http://schemas.microsoft.com/office/drawing/2014/main" id="{A31221F8-858E-A67D-9A19-4FD54CD0F800}"/>
              </a:ext>
            </a:extLst>
          </p:cNvPr>
          <p:cNvPicPr>
            <a:picLocks noChangeAspect="1"/>
          </p:cNvPicPr>
          <p:nvPr userDrawn="1"/>
        </p:nvPicPr>
        <p:blipFill rotWithShape="1">
          <a:blip r:embed="rId2"/>
          <a:srcRect l="2084" b="5566"/>
          <a:stretch/>
        </p:blipFill>
        <p:spPr>
          <a:xfrm>
            <a:off x="-361950" y="-251460"/>
            <a:ext cx="12752069" cy="7280910"/>
          </a:xfrm>
          <a:prstGeom prst="rect">
            <a:avLst/>
          </a:prstGeom>
        </p:spPr>
      </p:pic>
      <p:sp>
        <p:nvSpPr>
          <p:cNvPr id="2" name="Title 1">
            <a:extLst>
              <a:ext uri="{FF2B5EF4-FFF2-40B4-BE49-F238E27FC236}">
                <a16:creationId xmlns:a16="http://schemas.microsoft.com/office/drawing/2014/main" id="{BFD7D8E0-C896-7906-E85E-A3CED827D628}"/>
              </a:ext>
            </a:extLst>
          </p:cNvPr>
          <p:cNvSpPr>
            <a:spLocks noGrp="1"/>
          </p:cNvSpPr>
          <p:nvPr>
            <p:ph type="title"/>
          </p:nvPr>
        </p:nvSpPr>
        <p:spPr>
          <a:xfrm>
            <a:off x="-112712" y="3424237"/>
            <a:ext cx="4970462" cy="1037114"/>
          </a:xfrm>
          <a:prstGeom prst="rect">
            <a:avLst/>
          </a:prstGeom>
        </p:spPr>
        <p:txBody>
          <a:bodyPr anchor="b"/>
          <a:lstStyle>
            <a:lvl1pPr>
              <a:defRPr sz="3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8104A0C2-B0E9-2540-142A-0058A5B8B8D8}"/>
              </a:ext>
            </a:extLst>
          </p:cNvPr>
          <p:cNvSpPr>
            <a:spLocks noGrp="1"/>
          </p:cNvSpPr>
          <p:nvPr>
            <p:ph type="body" sz="half" idx="2"/>
          </p:nvPr>
        </p:nvSpPr>
        <p:spPr>
          <a:xfrm>
            <a:off x="-112712" y="4605270"/>
            <a:ext cx="4970462" cy="803580"/>
          </a:xfrm>
          <a:prstGeom prst="rect">
            <a:avLst/>
          </a:prstGeom>
        </p:spPr>
        <p:txBody>
          <a:bodyPr/>
          <a:lstStyle>
            <a:lvl1pPr marL="0" indent="0">
              <a:buNone/>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3" name="Straight Connector 2">
            <a:extLst>
              <a:ext uri="{FF2B5EF4-FFF2-40B4-BE49-F238E27FC236}">
                <a16:creationId xmlns:a16="http://schemas.microsoft.com/office/drawing/2014/main" id="{19594706-A272-6FE5-2794-93C26E89C1AD}"/>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ACEDD0B6-EA61-7184-5946-67A32B009FBD}"/>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5" name="Footer Placeholder 4">
            <a:extLst>
              <a:ext uri="{FF2B5EF4-FFF2-40B4-BE49-F238E27FC236}">
                <a16:creationId xmlns:a16="http://schemas.microsoft.com/office/drawing/2014/main" id="{ADF9EFA2-EFBB-DDDA-E453-D2A418D3A839}"/>
              </a:ext>
            </a:extLst>
          </p:cNvPr>
          <p:cNvSpPr>
            <a:spLocks noGrp="1"/>
          </p:cNvSpPr>
          <p:nvPr>
            <p:ph type="ftr" sz="quarter" idx="10"/>
          </p:nvPr>
        </p:nvSpPr>
        <p:spPr/>
        <p:txBody>
          <a:bodyPr/>
          <a:lstStyle/>
          <a:p>
            <a:r>
              <a:rPr lang="en-US"/>
              <a:t>Presentation Name</a:t>
            </a:r>
            <a:endParaRPr lang="en-US" dirty="0"/>
          </a:p>
        </p:txBody>
      </p:sp>
      <p:sp>
        <p:nvSpPr>
          <p:cNvPr id="9" name="Slide Number Placeholder 8">
            <a:extLst>
              <a:ext uri="{FF2B5EF4-FFF2-40B4-BE49-F238E27FC236}">
                <a16:creationId xmlns:a16="http://schemas.microsoft.com/office/drawing/2014/main" id="{34F21DFB-5B94-D733-8A73-C13FD8D73006}"/>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101402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content">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screenshot, graphics, graphic design, red&#10;&#10;Description automatically generated">
            <a:extLst>
              <a:ext uri="{FF2B5EF4-FFF2-40B4-BE49-F238E27FC236}">
                <a16:creationId xmlns:a16="http://schemas.microsoft.com/office/drawing/2014/main" id="{8D6244AC-3D6F-EC27-E09F-EE5C275B47DD}"/>
              </a:ext>
            </a:extLst>
          </p:cNvPr>
          <p:cNvPicPr>
            <a:picLocks noChangeAspect="1"/>
          </p:cNvPicPr>
          <p:nvPr userDrawn="1"/>
        </p:nvPicPr>
        <p:blipFill rotWithShape="1">
          <a:blip r:embed="rId2"/>
          <a:srcRect t="3328" r="9654" b="57745"/>
          <a:stretch/>
        </p:blipFill>
        <p:spPr>
          <a:xfrm>
            <a:off x="-377745" y="-190500"/>
            <a:ext cx="13128546" cy="7277100"/>
          </a:xfrm>
          <a:prstGeom prst="rect">
            <a:avLst/>
          </a:prstGeom>
        </p:spPr>
      </p:pic>
      <p:sp>
        <p:nvSpPr>
          <p:cNvPr id="9" name="Title 1">
            <a:extLst>
              <a:ext uri="{FF2B5EF4-FFF2-40B4-BE49-F238E27FC236}">
                <a16:creationId xmlns:a16="http://schemas.microsoft.com/office/drawing/2014/main" id="{C10C2FCA-B4ED-FC4B-5C00-04D14CAD6250}"/>
              </a:ext>
            </a:extLst>
          </p:cNvPr>
          <p:cNvSpPr>
            <a:spLocks noGrp="1"/>
          </p:cNvSpPr>
          <p:nvPr>
            <p:ph type="ctrTitle"/>
          </p:nvPr>
        </p:nvSpPr>
        <p:spPr>
          <a:xfrm>
            <a:off x="1524000" y="1122363"/>
            <a:ext cx="9144000" cy="2387600"/>
          </a:xfrm>
          <a:prstGeom prst="rect">
            <a:avLst/>
          </a:prstGeom>
        </p:spPr>
        <p:txBody>
          <a:bodyPr anchor="b"/>
          <a:lstStyle>
            <a:lvl1pPr algn="ctr">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7A4DEACE-8B57-D3B0-DAFE-9B94AD0044FE}"/>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7" name="Picture 6">
            <a:extLst>
              <a:ext uri="{FF2B5EF4-FFF2-40B4-BE49-F238E27FC236}">
                <a16:creationId xmlns:a16="http://schemas.microsoft.com/office/drawing/2014/main" id="{2A1D6785-7336-E0C4-A115-E920DC33D1B0}"/>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2" name="Footer Placeholder 1">
            <a:extLst>
              <a:ext uri="{FF2B5EF4-FFF2-40B4-BE49-F238E27FC236}">
                <a16:creationId xmlns:a16="http://schemas.microsoft.com/office/drawing/2014/main" id="{E70631AA-429E-2611-75E5-BE17B59C5FA8}"/>
              </a:ext>
            </a:extLst>
          </p:cNvPr>
          <p:cNvSpPr>
            <a:spLocks noGrp="1"/>
          </p:cNvSpPr>
          <p:nvPr>
            <p:ph type="ftr" sz="quarter" idx="10"/>
          </p:nvPr>
        </p:nvSpPr>
        <p:spPr/>
        <p:txBody>
          <a:bodyPr/>
          <a:lstStyle/>
          <a:p>
            <a:r>
              <a:rPr lang="en-US"/>
              <a:t>Presentation Name</a:t>
            </a:r>
          </a:p>
        </p:txBody>
      </p:sp>
      <p:sp>
        <p:nvSpPr>
          <p:cNvPr id="5" name="Slide Number Placeholder 4">
            <a:extLst>
              <a:ext uri="{FF2B5EF4-FFF2-40B4-BE49-F238E27FC236}">
                <a16:creationId xmlns:a16="http://schemas.microsoft.com/office/drawing/2014/main" id="{BDF86859-DB0A-335C-87C0-946FAA1B2C1C}"/>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1357848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2">
    <p:spTree>
      <p:nvGrpSpPr>
        <p:cNvPr id="1" name=""/>
        <p:cNvGrpSpPr/>
        <p:nvPr/>
      </p:nvGrpSpPr>
      <p:grpSpPr>
        <a:xfrm>
          <a:off x="0" y="0"/>
          <a:ext cx="0" cy="0"/>
          <a:chOff x="0" y="0"/>
          <a:chExt cx="0" cy="0"/>
        </a:xfrm>
      </p:grpSpPr>
      <p:pic>
        <p:nvPicPr>
          <p:cNvPr id="4" name="Picture 3" descr="A red and black rectangle with a black background&#10;&#10;Description automatically generated with low confidence">
            <a:extLst>
              <a:ext uri="{FF2B5EF4-FFF2-40B4-BE49-F238E27FC236}">
                <a16:creationId xmlns:a16="http://schemas.microsoft.com/office/drawing/2014/main" id="{E9F9D0CF-1947-6636-FF73-4A8E367BC76F}"/>
              </a:ext>
            </a:extLst>
          </p:cNvPr>
          <p:cNvPicPr>
            <a:picLocks noChangeAspect="1"/>
          </p:cNvPicPr>
          <p:nvPr userDrawn="1"/>
        </p:nvPicPr>
        <p:blipFill rotWithShape="1">
          <a:blip r:embed="rId2"/>
          <a:srcRect l="5169" t="32124" r="5169" b="32124"/>
          <a:stretch/>
        </p:blipFill>
        <p:spPr>
          <a:xfrm>
            <a:off x="0" y="0"/>
            <a:ext cx="12192000" cy="6858000"/>
          </a:xfrm>
          <a:prstGeom prst="rect">
            <a:avLst/>
          </a:prstGeom>
        </p:spPr>
      </p:pic>
      <p:sp>
        <p:nvSpPr>
          <p:cNvPr id="2" name="Title 1">
            <a:extLst>
              <a:ext uri="{FF2B5EF4-FFF2-40B4-BE49-F238E27FC236}">
                <a16:creationId xmlns:a16="http://schemas.microsoft.com/office/drawing/2014/main" id="{BB3523B9-1E7B-7FCB-34E6-771AE851A4D1}"/>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3978390D-9314-6461-96B2-508F660655AD}"/>
              </a:ext>
            </a:extLst>
          </p:cNvPr>
          <p:cNvSpPr>
            <a:spLocks noGrp="1"/>
          </p:cNvSpPr>
          <p:nvPr>
            <p:ph type="subTitle" idx="1"/>
          </p:nvPr>
        </p:nvSpPr>
        <p:spPr>
          <a:xfrm>
            <a:off x="1524000" y="1962394"/>
            <a:ext cx="9144000" cy="4153926"/>
          </a:xfrm>
          <a:prstGeom prst="rect">
            <a:avLst/>
          </a:prstGeom>
        </p:spPr>
        <p:txBody>
          <a:bodyPr/>
          <a:lstStyle>
            <a:lvl1pPr marL="0" indent="0" algn="ctr">
              <a:buNone/>
              <a:defRPr sz="2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FFC5E1F1-8E0E-FF51-02DB-D6CCE6B23A17}"/>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372E5C33-BDD3-75B0-93C3-BF440A5BFA31}"/>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9" name="Footer Placeholder 8">
            <a:extLst>
              <a:ext uri="{FF2B5EF4-FFF2-40B4-BE49-F238E27FC236}">
                <a16:creationId xmlns:a16="http://schemas.microsoft.com/office/drawing/2014/main" id="{27B3DB6A-36E0-8F24-3764-EF8802F82A0B}"/>
              </a:ext>
            </a:extLst>
          </p:cNvPr>
          <p:cNvSpPr>
            <a:spLocks noGrp="1"/>
          </p:cNvSpPr>
          <p:nvPr>
            <p:ph type="ftr" sz="quarter" idx="10"/>
          </p:nvPr>
        </p:nvSpPr>
        <p:spPr/>
        <p:txBody>
          <a:bodyPr/>
          <a:lstStyle/>
          <a:p>
            <a:r>
              <a:rPr lang="en-US"/>
              <a:t>Presentation Name</a:t>
            </a:r>
            <a:endParaRPr lang="en-US" dirty="0"/>
          </a:p>
        </p:txBody>
      </p:sp>
      <p:sp>
        <p:nvSpPr>
          <p:cNvPr id="10" name="Slide Number Placeholder 9">
            <a:extLst>
              <a:ext uri="{FF2B5EF4-FFF2-40B4-BE49-F238E27FC236}">
                <a16:creationId xmlns:a16="http://schemas.microsoft.com/office/drawing/2014/main" id="{4E7B1780-912B-70F7-2E3A-7C6E5F755479}"/>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1914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ntent2">
    <p:spTree>
      <p:nvGrpSpPr>
        <p:cNvPr id="1" name=""/>
        <p:cNvGrpSpPr/>
        <p:nvPr/>
      </p:nvGrpSpPr>
      <p:grpSpPr>
        <a:xfrm>
          <a:off x="0" y="0"/>
          <a:ext cx="0" cy="0"/>
          <a:chOff x="0" y="0"/>
          <a:chExt cx="0" cy="0"/>
        </a:xfrm>
      </p:grpSpPr>
      <p:pic>
        <p:nvPicPr>
          <p:cNvPr id="4" name="Picture 3" descr="A red and black rectangle with a black background&#10;&#10;Description automatically generated with low confidence">
            <a:extLst>
              <a:ext uri="{FF2B5EF4-FFF2-40B4-BE49-F238E27FC236}">
                <a16:creationId xmlns:a16="http://schemas.microsoft.com/office/drawing/2014/main" id="{E9F9D0CF-1947-6636-FF73-4A8E367BC76F}"/>
              </a:ext>
            </a:extLst>
          </p:cNvPr>
          <p:cNvPicPr>
            <a:picLocks noChangeAspect="1"/>
          </p:cNvPicPr>
          <p:nvPr userDrawn="1"/>
        </p:nvPicPr>
        <p:blipFill rotWithShape="1">
          <a:blip r:embed="rId2"/>
          <a:srcRect l="5169" t="32124" r="5169" b="32124"/>
          <a:stretch/>
        </p:blipFill>
        <p:spPr>
          <a:xfrm>
            <a:off x="0" y="0"/>
            <a:ext cx="12192000" cy="6858000"/>
          </a:xfrm>
          <a:prstGeom prst="rect">
            <a:avLst/>
          </a:prstGeom>
        </p:spPr>
      </p:pic>
      <p:sp>
        <p:nvSpPr>
          <p:cNvPr id="2" name="Title 1">
            <a:extLst>
              <a:ext uri="{FF2B5EF4-FFF2-40B4-BE49-F238E27FC236}">
                <a16:creationId xmlns:a16="http://schemas.microsoft.com/office/drawing/2014/main" id="{BB3523B9-1E7B-7FCB-34E6-771AE851A4D1}"/>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FFC5E1F1-8E0E-FF51-02DB-D6CCE6B23A17}"/>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372E5C33-BDD3-75B0-93C3-BF440A5BFA31}"/>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10" name="Chart Placeholder 9">
            <a:extLst>
              <a:ext uri="{FF2B5EF4-FFF2-40B4-BE49-F238E27FC236}">
                <a16:creationId xmlns:a16="http://schemas.microsoft.com/office/drawing/2014/main" id="{8CA0DF38-47BE-8294-AE84-5F754C5AE944}"/>
              </a:ext>
            </a:extLst>
          </p:cNvPr>
          <p:cNvSpPr>
            <a:spLocks noGrp="1"/>
          </p:cNvSpPr>
          <p:nvPr>
            <p:ph type="chart" sz="quarter" idx="13"/>
          </p:nvPr>
        </p:nvSpPr>
        <p:spPr>
          <a:xfrm>
            <a:off x="838200" y="1849438"/>
            <a:ext cx="4827588" cy="3856037"/>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1" name="Chart Placeholder 9">
            <a:extLst>
              <a:ext uri="{FF2B5EF4-FFF2-40B4-BE49-F238E27FC236}">
                <a16:creationId xmlns:a16="http://schemas.microsoft.com/office/drawing/2014/main" id="{CFC00239-8FB0-2A19-1417-FF9591988838}"/>
              </a:ext>
            </a:extLst>
          </p:cNvPr>
          <p:cNvSpPr>
            <a:spLocks noGrp="1"/>
          </p:cNvSpPr>
          <p:nvPr>
            <p:ph type="chart" sz="quarter" idx="14"/>
          </p:nvPr>
        </p:nvSpPr>
        <p:spPr>
          <a:xfrm>
            <a:off x="6515100" y="1880154"/>
            <a:ext cx="4827588" cy="3856037"/>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2" name="Footer Placeholder 11">
            <a:extLst>
              <a:ext uri="{FF2B5EF4-FFF2-40B4-BE49-F238E27FC236}">
                <a16:creationId xmlns:a16="http://schemas.microsoft.com/office/drawing/2014/main" id="{8112D084-52E9-3BEC-DF5B-39EE4112F46E}"/>
              </a:ext>
            </a:extLst>
          </p:cNvPr>
          <p:cNvSpPr>
            <a:spLocks noGrp="1"/>
          </p:cNvSpPr>
          <p:nvPr>
            <p:ph type="ftr" sz="quarter" idx="15"/>
          </p:nvPr>
        </p:nvSpPr>
        <p:spPr/>
        <p:txBody>
          <a:bodyPr/>
          <a:lstStyle/>
          <a:p>
            <a:r>
              <a:rPr lang="en-US"/>
              <a:t>Presentation Name</a:t>
            </a:r>
          </a:p>
        </p:txBody>
      </p:sp>
      <p:sp>
        <p:nvSpPr>
          <p:cNvPr id="13" name="Slide Number Placeholder 12">
            <a:extLst>
              <a:ext uri="{FF2B5EF4-FFF2-40B4-BE49-F238E27FC236}">
                <a16:creationId xmlns:a16="http://schemas.microsoft.com/office/drawing/2014/main" id="{8F9AA09E-3292-8D3B-2F1E-71CD50E427F9}"/>
              </a:ext>
            </a:extLst>
          </p:cNvPr>
          <p:cNvSpPr>
            <a:spLocks noGrp="1"/>
          </p:cNvSpPr>
          <p:nvPr>
            <p:ph type="sldNum" sz="quarter" idx="16"/>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3957738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Content2">
    <p:spTree>
      <p:nvGrpSpPr>
        <p:cNvPr id="1" name=""/>
        <p:cNvGrpSpPr/>
        <p:nvPr/>
      </p:nvGrpSpPr>
      <p:grpSpPr>
        <a:xfrm>
          <a:off x="0" y="0"/>
          <a:ext cx="0" cy="0"/>
          <a:chOff x="0" y="0"/>
          <a:chExt cx="0" cy="0"/>
        </a:xfrm>
      </p:grpSpPr>
      <p:pic>
        <p:nvPicPr>
          <p:cNvPr id="4" name="Picture 3" descr="A red and black rectangle with a black background&#10;&#10;Description automatically generated with low confidence">
            <a:extLst>
              <a:ext uri="{FF2B5EF4-FFF2-40B4-BE49-F238E27FC236}">
                <a16:creationId xmlns:a16="http://schemas.microsoft.com/office/drawing/2014/main" id="{E9F9D0CF-1947-6636-FF73-4A8E367BC76F}"/>
              </a:ext>
            </a:extLst>
          </p:cNvPr>
          <p:cNvPicPr>
            <a:picLocks noChangeAspect="1"/>
          </p:cNvPicPr>
          <p:nvPr userDrawn="1"/>
        </p:nvPicPr>
        <p:blipFill rotWithShape="1">
          <a:blip r:embed="rId2"/>
          <a:srcRect l="5169" t="32124" r="5169" b="32124"/>
          <a:stretch/>
        </p:blipFill>
        <p:spPr>
          <a:xfrm>
            <a:off x="0" y="0"/>
            <a:ext cx="12192000" cy="6858000"/>
          </a:xfrm>
          <a:prstGeom prst="rect">
            <a:avLst/>
          </a:prstGeom>
        </p:spPr>
      </p:pic>
      <p:sp>
        <p:nvSpPr>
          <p:cNvPr id="2" name="Title 1">
            <a:extLst>
              <a:ext uri="{FF2B5EF4-FFF2-40B4-BE49-F238E27FC236}">
                <a16:creationId xmlns:a16="http://schemas.microsoft.com/office/drawing/2014/main" id="{BB3523B9-1E7B-7FCB-34E6-771AE851A4D1}"/>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FFC5E1F1-8E0E-FF51-02DB-D6CCE6B23A17}"/>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372E5C33-BDD3-75B0-93C3-BF440A5BFA31}"/>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9" name="Table Placeholder 8">
            <a:extLst>
              <a:ext uri="{FF2B5EF4-FFF2-40B4-BE49-F238E27FC236}">
                <a16:creationId xmlns:a16="http://schemas.microsoft.com/office/drawing/2014/main" id="{BD1ED9D7-647A-EC7B-F97C-C60569595FDE}"/>
              </a:ext>
            </a:extLst>
          </p:cNvPr>
          <p:cNvSpPr>
            <a:spLocks noGrp="1"/>
          </p:cNvSpPr>
          <p:nvPr>
            <p:ph type="tbl" sz="quarter" idx="13"/>
          </p:nvPr>
        </p:nvSpPr>
        <p:spPr>
          <a:xfrm>
            <a:off x="6427787" y="2055813"/>
            <a:ext cx="4926013" cy="3697288"/>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2" name="Table Placeholder 8">
            <a:extLst>
              <a:ext uri="{FF2B5EF4-FFF2-40B4-BE49-F238E27FC236}">
                <a16:creationId xmlns:a16="http://schemas.microsoft.com/office/drawing/2014/main" id="{926610D9-0D82-F972-F577-686BE07B90E7}"/>
              </a:ext>
            </a:extLst>
          </p:cNvPr>
          <p:cNvSpPr>
            <a:spLocks noGrp="1"/>
          </p:cNvSpPr>
          <p:nvPr>
            <p:ph type="tbl" sz="quarter" idx="14"/>
          </p:nvPr>
        </p:nvSpPr>
        <p:spPr>
          <a:xfrm>
            <a:off x="990600" y="2060575"/>
            <a:ext cx="4926013" cy="3697288"/>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3" name="Footer Placeholder 12">
            <a:extLst>
              <a:ext uri="{FF2B5EF4-FFF2-40B4-BE49-F238E27FC236}">
                <a16:creationId xmlns:a16="http://schemas.microsoft.com/office/drawing/2014/main" id="{1344098C-AED0-A2FC-19B2-3CFA467E8224}"/>
              </a:ext>
            </a:extLst>
          </p:cNvPr>
          <p:cNvSpPr>
            <a:spLocks noGrp="1"/>
          </p:cNvSpPr>
          <p:nvPr>
            <p:ph type="ftr" sz="quarter" idx="15"/>
          </p:nvPr>
        </p:nvSpPr>
        <p:spPr/>
        <p:txBody>
          <a:bodyPr/>
          <a:lstStyle/>
          <a:p>
            <a:r>
              <a:rPr lang="en-US"/>
              <a:t>Presentation Name</a:t>
            </a:r>
          </a:p>
        </p:txBody>
      </p:sp>
      <p:sp>
        <p:nvSpPr>
          <p:cNvPr id="14" name="Slide Number Placeholder 13">
            <a:extLst>
              <a:ext uri="{FF2B5EF4-FFF2-40B4-BE49-F238E27FC236}">
                <a16:creationId xmlns:a16="http://schemas.microsoft.com/office/drawing/2014/main" id="{34BFC5A9-DDBA-DB85-3147-3F2B559F9B42}"/>
              </a:ext>
            </a:extLst>
          </p:cNvPr>
          <p:cNvSpPr>
            <a:spLocks noGrp="1"/>
          </p:cNvSpPr>
          <p:nvPr>
            <p:ph type="sldNum" sz="quarter" idx="16"/>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10556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6" name="Picture 5" descr="A red and black logo&#10;&#10;Description automatically generated with low confidence">
            <a:extLst>
              <a:ext uri="{FF2B5EF4-FFF2-40B4-BE49-F238E27FC236}">
                <a16:creationId xmlns:a16="http://schemas.microsoft.com/office/drawing/2014/main" id="{7778F2A5-3880-686B-D20D-FEFCE3C4EBD1}"/>
              </a:ext>
            </a:extLst>
          </p:cNvPr>
          <p:cNvPicPr>
            <a:picLocks noChangeAspect="1"/>
          </p:cNvPicPr>
          <p:nvPr userDrawn="1"/>
        </p:nvPicPr>
        <p:blipFill rotWithShape="1">
          <a:blip r:embed="rId2"/>
          <a:srcRect l="17567" t="4945" r="17566" b="59925"/>
          <a:stretch/>
        </p:blipFill>
        <p:spPr>
          <a:xfrm>
            <a:off x="0" y="0"/>
            <a:ext cx="12192000" cy="6858000"/>
          </a:xfrm>
          <a:prstGeom prst="rect">
            <a:avLst/>
          </a:prstGeom>
        </p:spPr>
      </p:pic>
      <p:sp>
        <p:nvSpPr>
          <p:cNvPr id="8" name="Subtitle 2">
            <a:extLst>
              <a:ext uri="{FF2B5EF4-FFF2-40B4-BE49-F238E27FC236}">
                <a16:creationId xmlns:a16="http://schemas.microsoft.com/office/drawing/2014/main" id="{5B5533F7-2E45-EF61-C7A3-5EB640CD84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4" name="Straight Connector 3">
            <a:extLst>
              <a:ext uri="{FF2B5EF4-FFF2-40B4-BE49-F238E27FC236}">
                <a16:creationId xmlns:a16="http://schemas.microsoft.com/office/drawing/2014/main" id="{7D6FB117-637D-9052-EDEF-927A688BF080}"/>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68F46E96-D513-1786-D9D4-EA3D06FA5CC5}"/>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9" name="Footer Placeholder 8">
            <a:extLst>
              <a:ext uri="{FF2B5EF4-FFF2-40B4-BE49-F238E27FC236}">
                <a16:creationId xmlns:a16="http://schemas.microsoft.com/office/drawing/2014/main" id="{1641ABBC-18D0-DB9B-E787-C288F6405868}"/>
              </a:ext>
            </a:extLst>
          </p:cNvPr>
          <p:cNvSpPr>
            <a:spLocks noGrp="1"/>
          </p:cNvSpPr>
          <p:nvPr>
            <p:ph type="ftr" sz="quarter" idx="10"/>
          </p:nvPr>
        </p:nvSpPr>
        <p:spPr/>
        <p:txBody>
          <a:bodyPr/>
          <a:lstStyle/>
          <a:p>
            <a:r>
              <a:rPr lang="en-US"/>
              <a:t>Presentation Name</a:t>
            </a:r>
          </a:p>
        </p:txBody>
      </p:sp>
      <p:sp>
        <p:nvSpPr>
          <p:cNvPr id="10" name="Slide Number Placeholder 9">
            <a:extLst>
              <a:ext uri="{FF2B5EF4-FFF2-40B4-BE49-F238E27FC236}">
                <a16:creationId xmlns:a16="http://schemas.microsoft.com/office/drawing/2014/main" id="{DFD76D24-DE15-79B9-DE45-E5ECE34B36D2}"/>
              </a:ext>
            </a:extLst>
          </p:cNvPr>
          <p:cNvSpPr>
            <a:spLocks noGrp="1"/>
          </p:cNvSpPr>
          <p:nvPr>
            <p:ph type="sldNum" sz="quarter" idx="11"/>
          </p:nvPr>
        </p:nvSpPr>
        <p:spPr/>
        <p:txBody>
          <a:bodyPr/>
          <a:lstStyle/>
          <a:p>
            <a:fld id="{A2A5D6AA-9D06-2F47-ADAF-1018052CF622}" type="slidenum">
              <a:rPr lang="en-US" smtClean="0"/>
              <a:pPr/>
              <a:t>‹#›</a:t>
            </a:fld>
            <a:endParaRPr lang="en-US"/>
          </a:p>
        </p:txBody>
      </p:sp>
      <p:sp>
        <p:nvSpPr>
          <p:cNvPr id="2" name="Title 1">
            <a:extLst>
              <a:ext uri="{FF2B5EF4-FFF2-40B4-BE49-F238E27FC236}">
                <a16:creationId xmlns:a16="http://schemas.microsoft.com/office/drawing/2014/main" id="{3E55F94A-F73B-32DF-652C-0CD2BF2CE36D}"/>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898709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
    <p:spTree>
      <p:nvGrpSpPr>
        <p:cNvPr id="1" name=""/>
        <p:cNvGrpSpPr/>
        <p:nvPr/>
      </p:nvGrpSpPr>
      <p:grpSpPr>
        <a:xfrm>
          <a:off x="0" y="0"/>
          <a:ext cx="0" cy="0"/>
          <a:chOff x="0" y="0"/>
          <a:chExt cx="0" cy="0"/>
        </a:xfrm>
      </p:grpSpPr>
      <p:pic>
        <p:nvPicPr>
          <p:cNvPr id="4" name="Picture 3" descr="A picture containing red, graphics, colorfulness, carmine&#10;&#10;Description automatically generated">
            <a:extLst>
              <a:ext uri="{FF2B5EF4-FFF2-40B4-BE49-F238E27FC236}">
                <a16:creationId xmlns:a16="http://schemas.microsoft.com/office/drawing/2014/main" id="{9D04F6A4-F25A-ED2F-0DCD-9EA5108B2F39}"/>
              </a:ext>
            </a:extLst>
          </p:cNvPr>
          <p:cNvPicPr>
            <a:picLocks noChangeAspect="1"/>
          </p:cNvPicPr>
          <p:nvPr userDrawn="1"/>
        </p:nvPicPr>
        <p:blipFill rotWithShape="1">
          <a:blip r:embed="rId2"/>
          <a:srcRect l="5477" t="25772" r="7813" b="18474"/>
          <a:stretch/>
        </p:blipFill>
        <p:spPr>
          <a:xfrm>
            <a:off x="0" y="0"/>
            <a:ext cx="12192000" cy="6858000"/>
          </a:xfrm>
          <a:prstGeom prst="rect">
            <a:avLst/>
          </a:prstGeom>
        </p:spPr>
      </p:pic>
      <p:sp>
        <p:nvSpPr>
          <p:cNvPr id="6" name="Subtitle 2">
            <a:extLst>
              <a:ext uri="{FF2B5EF4-FFF2-40B4-BE49-F238E27FC236}">
                <a16:creationId xmlns:a16="http://schemas.microsoft.com/office/drawing/2014/main" id="{6208E1A3-FF2C-9F82-4F8A-E41F75CE59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25329B28-295F-78D0-62BD-BB407AD4B091}"/>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2CDF37-F05A-1678-40A8-F090C04DF378}"/>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9" name="Footer Placeholder 8">
            <a:extLst>
              <a:ext uri="{FF2B5EF4-FFF2-40B4-BE49-F238E27FC236}">
                <a16:creationId xmlns:a16="http://schemas.microsoft.com/office/drawing/2014/main" id="{93104EC6-3A5F-A81A-822D-26482350DC7D}"/>
              </a:ext>
            </a:extLst>
          </p:cNvPr>
          <p:cNvSpPr>
            <a:spLocks noGrp="1"/>
          </p:cNvSpPr>
          <p:nvPr>
            <p:ph type="ftr" sz="quarter" idx="10"/>
          </p:nvPr>
        </p:nvSpPr>
        <p:spPr/>
        <p:txBody>
          <a:bodyPr/>
          <a:lstStyle/>
          <a:p>
            <a:r>
              <a:rPr lang="en-US"/>
              <a:t>Presentation Name</a:t>
            </a:r>
            <a:endParaRPr lang="en-US" dirty="0"/>
          </a:p>
        </p:txBody>
      </p:sp>
      <p:sp>
        <p:nvSpPr>
          <p:cNvPr id="10" name="Slide Number Placeholder 9">
            <a:extLst>
              <a:ext uri="{FF2B5EF4-FFF2-40B4-BE49-F238E27FC236}">
                <a16:creationId xmlns:a16="http://schemas.microsoft.com/office/drawing/2014/main" id="{F3EC697E-5917-5980-EAD7-92F740BEAA6C}"/>
              </a:ext>
            </a:extLst>
          </p:cNvPr>
          <p:cNvSpPr>
            <a:spLocks noGrp="1"/>
          </p:cNvSpPr>
          <p:nvPr>
            <p:ph type="sldNum" sz="quarter" idx="11"/>
          </p:nvPr>
        </p:nvSpPr>
        <p:spPr/>
        <p:txBody>
          <a:bodyPr/>
          <a:lstStyle/>
          <a:p>
            <a:fld id="{A2A5D6AA-9D06-2F47-ADAF-1018052CF622}" type="slidenum">
              <a:rPr lang="en-US" smtClean="0"/>
              <a:pPr/>
              <a:t>‹#›</a:t>
            </a:fld>
            <a:endParaRPr lang="en-US" dirty="0"/>
          </a:p>
        </p:txBody>
      </p:sp>
      <p:sp>
        <p:nvSpPr>
          <p:cNvPr id="2" name="Title 1">
            <a:extLst>
              <a:ext uri="{FF2B5EF4-FFF2-40B4-BE49-F238E27FC236}">
                <a16:creationId xmlns:a16="http://schemas.microsoft.com/office/drawing/2014/main" id="{A182904D-6A1B-6C67-CF54-0303E60E2966}"/>
              </a:ext>
            </a:extLst>
          </p:cNvPr>
          <p:cNvSpPr>
            <a:spLocks noGrp="1"/>
          </p:cNvSpPr>
          <p:nvPr>
            <p:ph type="title"/>
          </p:nvPr>
        </p:nvSpPr>
        <p:spPr>
          <a:xfrm>
            <a:off x="838200" y="365125"/>
            <a:ext cx="10515600" cy="1325563"/>
          </a:xfrm>
          <a:prstGeom prst="rect">
            <a:avLst/>
          </a:prstGeom>
        </p:spPr>
        <p:txBody>
          <a:bodyPr/>
          <a:lstStyle>
            <a:lvl1pPr algn="ct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901300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Image and content">
    <p:spTree>
      <p:nvGrpSpPr>
        <p:cNvPr id="1" name=""/>
        <p:cNvGrpSpPr/>
        <p:nvPr/>
      </p:nvGrpSpPr>
      <p:grpSpPr>
        <a:xfrm>
          <a:off x="0" y="0"/>
          <a:ext cx="0" cy="0"/>
          <a:chOff x="0" y="0"/>
          <a:chExt cx="0" cy="0"/>
        </a:xfrm>
      </p:grpSpPr>
      <p:pic>
        <p:nvPicPr>
          <p:cNvPr id="10" name="Picture 9" descr="A person with braided hair and a red background&#10;&#10;Description automatically generated with low confidence">
            <a:extLst>
              <a:ext uri="{FF2B5EF4-FFF2-40B4-BE49-F238E27FC236}">
                <a16:creationId xmlns:a16="http://schemas.microsoft.com/office/drawing/2014/main" id="{52F32795-16A9-521C-E634-7B68F0B5403A}"/>
              </a:ext>
            </a:extLst>
          </p:cNvPr>
          <p:cNvPicPr>
            <a:picLocks noChangeAspect="1"/>
          </p:cNvPicPr>
          <p:nvPr userDrawn="1"/>
        </p:nvPicPr>
        <p:blipFill>
          <a:blip r:embed="rId2"/>
          <a:stretch>
            <a:fillRect/>
          </a:stretch>
        </p:blipFill>
        <p:spPr>
          <a:xfrm>
            <a:off x="-8020" y="-68581"/>
            <a:ext cx="12375280" cy="7194441"/>
          </a:xfrm>
          <a:prstGeom prst="rect">
            <a:avLst/>
          </a:prstGeom>
        </p:spPr>
      </p:pic>
      <p:sp>
        <p:nvSpPr>
          <p:cNvPr id="2" name="Vertical Title 1">
            <a:extLst>
              <a:ext uri="{FF2B5EF4-FFF2-40B4-BE49-F238E27FC236}">
                <a16:creationId xmlns:a16="http://schemas.microsoft.com/office/drawing/2014/main" id="{60F22C66-165A-BF61-D45D-2233C85A06E5}"/>
              </a:ext>
            </a:extLst>
          </p:cNvPr>
          <p:cNvSpPr>
            <a:spLocks noGrp="1"/>
          </p:cNvSpPr>
          <p:nvPr>
            <p:ph type="title" orient="vert"/>
          </p:nvPr>
        </p:nvSpPr>
        <p:spPr>
          <a:xfrm rot="16200000">
            <a:off x="8041586" y="-1156391"/>
            <a:ext cx="2628900" cy="5671931"/>
          </a:xfrm>
          <a:prstGeom prst="rect">
            <a:avLst/>
          </a:prstGeom>
        </p:spPr>
        <p:txBody>
          <a:bodyPr vert="eaVert"/>
          <a:lstStyle>
            <a:lvl1pPr algn="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E6BE76B-343E-234D-DBE8-9B9DB1587E7D}"/>
              </a:ext>
            </a:extLst>
          </p:cNvPr>
          <p:cNvSpPr>
            <a:spLocks noGrp="1"/>
          </p:cNvSpPr>
          <p:nvPr>
            <p:ph type="body" orient="vert" idx="1"/>
          </p:nvPr>
        </p:nvSpPr>
        <p:spPr>
          <a:xfrm rot="16200000">
            <a:off x="8251033" y="2309655"/>
            <a:ext cx="2972435" cy="4341175"/>
          </a:xfrm>
          <a:prstGeom prst="rect">
            <a:avLst/>
          </a:prstGeom>
        </p:spPr>
        <p:txBody>
          <a:bodyPr vert="eaVert"/>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32043F44-3086-9AD8-4261-0C618DB0E86C}"/>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1" name="Picture 10">
            <a:extLst>
              <a:ext uri="{FF2B5EF4-FFF2-40B4-BE49-F238E27FC236}">
                <a16:creationId xmlns:a16="http://schemas.microsoft.com/office/drawing/2014/main" id="{6D69D7C3-B109-03F5-7D34-D111D2E99AB9}"/>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4" name="Footer Placeholder 3">
            <a:extLst>
              <a:ext uri="{FF2B5EF4-FFF2-40B4-BE49-F238E27FC236}">
                <a16:creationId xmlns:a16="http://schemas.microsoft.com/office/drawing/2014/main" id="{C94E6493-E5A0-6CB7-4798-CDBA485E7C01}"/>
              </a:ext>
            </a:extLst>
          </p:cNvPr>
          <p:cNvSpPr>
            <a:spLocks noGrp="1"/>
          </p:cNvSpPr>
          <p:nvPr>
            <p:ph type="ftr" sz="quarter" idx="10"/>
          </p:nvPr>
        </p:nvSpPr>
        <p:spPr/>
        <p:txBody>
          <a:bodyPr/>
          <a:lstStyle/>
          <a:p>
            <a:r>
              <a:rPr lang="en-US"/>
              <a:t>Presentation Name</a:t>
            </a:r>
          </a:p>
        </p:txBody>
      </p:sp>
      <p:sp>
        <p:nvSpPr>
          <p:cNvPr id="5" name="Slide Number Placeholder 4">
            <a:extLst>
              <a:ext uri="{FF2B5EF4-FFF2-40B4-BE49-F238E27FC236}">
                <a16:creationId xmlns:a16="http://schemas.microsoft.com/office/drawing/2014/main" id="{408BDFF1-4A7B-4AA5-1B33-08AA560C83C0}"/>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797656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 and list content">
    <p:spTree>
      <p:nvGrpSpPr>
        <p:cNvPr id="1" name=""/>
        <p:cNvGrpSpPr/>
        <p:nvPr/>
      </p:nvGrpSpPr>
      <p:grpSpPr>
        <a:xfrm>
          <a:off x="0" y="0"/>
          <a:ext cx="0" cy="0"/>
          <a:chOff x="0" y="0"/>
          <a:chExt cx="0" cy="0"/>
        </a:xfrm>
      </p:grpSpPr>
      <p:pic>
        <p:nvPicPr>
          <p:cNvPr id="3" name="Picture 2" descr="A group of people taking a selfie&#10;&#10;Description automatically generated">
            <a:extLst>
              <a:ext uri="{FF2B5EF4-FFF2-40B4-BE49-F238E27FC236}">
                <a16:creationId xmlns:a16="http://schemas.microsoft.com/office/drawing/2014/main" id="{62871DC5-EF0B-D4A4-71FD-CDCE22A94570}"/>
              </a:ext>
            </a:extLst>
          </p:cNvPr>
          <p:cNvPicPr>
            <a:picLocks noChangeAspect="1"/>
          </p:cNvPicPr>
          <p:nvPr userDrawn="1"/>
        </p:nvPicPr>
        <p:blipFill rotWithShape="1">
          <a:blip r:embed="rId2"/>
          <a:srcRect t="7409" r="17921" b="23592"/>
          <a:stretch/>
        </p:blipFill>
        <p:spPr>
          <a:xfrm>
            <a:off x="-131044" y="-40641"/>
            <a:ext cx="12831044" cy="6886211"/>
          </a:xfrm>
          <a:prstGeom prst="rect">
            <a:avLst/>
          </a:prstGeom>
        </p:spPr>
      </p:pic>
      <p:pic>
        <p:nvPicPr>
          <p:cNvPr id="5" name="Picture 4" descr="A picture containing white, design, black and white&#10;&#10;Description automatically generated with medium confidence">
            <a:extLst>
              <a:ext uri="{FF2B5EF4-FFF2-40B4-BE49-F238E27FC236}">
                <a16:creationId xmlns:a16="http://schemas.microsoft.com/office/drawing/2014/main" id="{ACF4EB76-2E35-7DEA-3350-450D642C403D}"/>
              </a:ext>
            </a:extLst>
          </p:cNvPr>
          <p:cNvPicPr>
            <a:picLocks noChangeAspect="1"/>
          </p:cNvPicPr>
          <p:nvPr userDrawn="1"/>
        </p:nvPicPr>
        <p:blipFill rotWithShape="1">
          <a:blip r:embed="rId3"/>
          <a:srcRect l="5557" t="2185"/>
          <a:stretch/>
        </p:blipFill>
        <p:spPr>
          <a:xfrm>
            <a:off x="-131044" y="-40642"/>
            <a:ext cx="6131052" cy="7013937"/>
          </a:xfrm>
          <a:prstGeom prst="rect">
            <a:avLst/>
          </a:prstGeom>
        </p:spPr>
      </p:pic>
      <p:sp>
        <p:nvSpPr>
          <p:cNvPr id="4" name="Text Placeholder 13">
            <a:extLst>
              <a:ext uri="{FF2B5EF4-FFF2-40B4-BE49-F238E27FC236}">
                <a16:creationId xmlns:a16="http://schemas.microsoft.com/office/drawing/2014/main" id="{B801E534-4FCC-2018-C4AB-02E2008B39D3}"/>
              </a:ext>
            </a:extLst>
          </p:cNvPr>
          <p:cNvSpPr>
            <a:spLocks noGrp="1"/>
          </p:cNvSpPr>
          <p:nvPr>
            <p:ph type="body" sz="quarter" idx="13"/>
          </p:nvPr>
        </p:nvSpPr>
        <p:spPr>
          <a:xfrm>
            <a:off x="552450" y="1200150"/>
            <a:ext cx="4857750" cy="1543050"/>
          </a:xfrm>
          <a:prstGeom prst="rect">
            <a:avLst/>
          </a:prstGeom>
        </p:spPr>
        <p:txBody>
          <a:bodyPr/>
          <a:lstStyle>
            <a:lvl1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vl2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3pPr>
            <a:lvl4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4pPr>
            <a:lvl5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a:extLst>
              <a:ext uri="{FF2B5EF4-FFF2-40B4-BE49-F238E27FC236}">
                <a16:creationId xmlns:a16="http://schemas.microsoft.com/office/drawing/2014/main" id="{482BB946-D4EA-7F4D-A5C3-4A4B98AE1740}"/>
              </a:ext>
            </a:extLst>
          </p:cNvPr>
          <p:cNvSpPr>
            <a:spLocks noGrp="1"/>
          </p:cNvSpPr>
          <p:nvPr>
            <p:ph type="body" sz="quarter" idx="14"/>
          </p:nvPr>
        </p:nvSpPr>
        <p:spPr>
          <a:xfrm>
            <a:off x="552450" y="2933700"/>
            <a:ext cx="4857750" cy="1543050"/>
          </a:xfrm>
          <a:prstGeom prst="rect">
            <a:avLst/>
          </a:prstGeom>
        </p:spPr>
        <p:txBody>
          <a:bodyPr/>
          <a:lstStyle>
            <a:lvl1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vl2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3pPr>
            <a:lvl4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4pPr>
            <a:lvl5pPr>
              <a:defRPr sz="1200" b="0" i="0">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a:extLst>
              <a:ext uri="{FF2B5EF4-FFF2-40B4-BE49-F238E27FC236}">
                <a16:creationId xmlns:a16="http://schemas.microsoft.com/office/drawing/2014/main" id="{FD94B901-7F7F-8EC3-C5A5-80EA35678671}"/>
              </a:ext>
            </a:extLst>
          </p:cNvPr>
          <p:cNvSpPr>
            <a:spLocks noGrp="1"/>
          </p:cNvSpPr>
          <p:nvPr>
            <p:ph type="body" sz="quarter" idx="15"/>
          </p:nvPr>
        </p:nvSpPr>
        <p:spPr>
          <a:xfrm>
            <a:off x="552450" y="4658130"/>
            <a:ext cx="4857750" cy="1543050"/>
          </a:xfrm>
          <a:prstGeom prst="rect">
            <a:avLst/>
          </a:prstGeom>
        </p:spPr>
        <p:txBody>
          <a:bodyPr/>
          <a:lstStyle>
            <a:lvl1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vl2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3pPr>
            <a:lvl4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4pPr>
            <a:lvl5pPr>
              <a:defRPr sz="12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4653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Workback/timeline">
    <p:spTree>
      <p:nvGrpSpPr>
        <p:cNvPr id="1" name=""/>
        <p:cNvGrpSpPr/>
        <p:nvPr/>
      </p:nvGrpSpPr>
      <p:grpSpPr>
        <a:xfrm>
          <a:off x="0" y="0"/>
          <a:ext cx="0" cy="0"/>
          <a:chOff x="0" y="0"/>
          <a:chExt cx="0" cy="0"/>
        </a:xfrm>
      </p:grpSpPr>
      <p:pic>
        <p:nvPicPr>
          <p:cNvPr id="4" name="Picture 3" descr="A red triangle on a black background&#10;&#10;Description automatically generated with low confidence">
            <a:extLst>
              <a:ext uri="{FF2B5EF4-FFF2-40B4-BE49-F238E27FC236}">
                <a16:creationId xmlns:a16="http://schemas.microsoft.com/office/drawing/2014/main" id="{6C624DBF-376C-97AE-133B-449B38F74C26}"/>
              </a:ext>
            </a:extLst>
          </p:cNvPr>
          <p:cNvPicPr>
            <a:picLocks noChangeAspect="1"/>
          </p:cNvPicPr>
          <p:nvPr userDrawn="1"/>
        </p:nvPicPr>
        <p:blipFill rotWithShape="1">
          <a:blip r:embed="rId2"/>
          <a:srcRect l="15729" t="10195" r="11712" b="13179"/>
          <a:stretch/>
        </p:blipFill>
        <p:spPr>
          <a:xfrm>
            <a:off x="0" y="-140677"/>
            <a:ext cx="12432323" cy="7156940"/>
          </a:xfrm>
          <a:prstGeom prst="rect">
            <a:avLst/>
          </a:prstGeom>
        </p:spPr>
      </p:pic>
      <p:sp>
        <p:nvSpPr>
          <p:cNvPr id="6" name="Text Placeholder 3">
            <a:extLst>
              <a:ext uri="{FF2B5EF4-FFF2-40B4-BE49-F238E27FC236}">
                <a16:creationId xmlns:a16="http://schemas.microsoft.com/office/drawing/2014/main" id="{665A7983-C1FC-EE90-9AD1-4DC3F7F9A14E}"/>
              </a:ext>
            </a:extLst>
          </p:cNvPr>
          <p:cNvSpPr>
            <a:spLocks noGrp="1"/>
          </p:cNvSpPr>
          <p:nvPr>
            <p:ph type="body" sz="half" idx="2"/>
          </p:nvPr>
        </p:nvSpPr>
        <p:spPr>
          <a:xfrm>
            <a:off x="839788" y="1131827"/>
            <a:ext cx="10730889" cy="4564606"/>
          </a:xfrm>
          <a:prstGeom prst="rect">
            <a:avLst/>
          </a:prstGeom>
        </p:spPr>
        <p:txBody>
          <a:bodyPr/>
          <a:lstStyle>
            <a:lvl1pPr marL="285750" indent="-285750" algn="l">
              <a:buFont typeface="Arial" panose="020B0604020202020204" pitchFamily="34" charset="0"/>
              <a:buChar char="•"/>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0"/>
            <a:r>
              <a:rPr lang="en-US" dirty="0"/>
              <a:t>Click to edit</a:t>
            </a:r>
          </a:p>
          <a:p>
            <a:pPr lvl="0"/>
            <a:r>
              <a:rPr lang="en-US" dirty="0"/>
              <a:t>Click to edit</a:t>
            </a:r>
          </a:p>
          <a:p>
            <a:pPr lvl="0"/>
            <a:r>
              <a:rPr lang="en-US" dirty="0"/>
              <a:t>Click to edit</a:t>
            </a:r>
          </a:p>
          <a:p>
            <a:pPr lvl="0"/>
            <a:r>
              <a:rPr lang="en-US" dirty="0"/>
              <a:t>Click to edit </a:t>
            </a:r>
          </a:p>
          <a:p>
            <a:pPr lvl="0"/>
            <a:r>
              <a:rPr lang="en-US" dirty="0"/>
              <a:t>Click to edit </a:t>
            </a:r>
          </a:p>
          <a:p>
            <a:pPr lvl="0"/>
            <a:r>
              <a:rPr lang="en-US" dirty="0"/>
              <a:t>Click to edit </a:t>
            </a:r>
          </a:p>
          <a:p>
            <a:pPr lvl="0"/>
            <a:r>
              <a:rPr lang="en-US" dirty="0"/>
              <a:t>Click to edit </a:t>
            </a:r>
          </a:p>
          <a:p>
            <a:pPr lvl="0"/>
            <a:r>
              <a:rPr lang="en-US" dirty="0"/>
              <a:t>Click to edit</a:t>
            </a:r>
          </a:p>
          <a:p>
            <a:pPr lvl="0"/>
            <a:r>
              <a:rPr lang="en-US" dirty="0"/>
              <a:t>Click to edit </a:t>
            </a:r>
          </a:p>
          <a:p>
            <a:pPr lvl="0"/>
            <a:r>
              <a:rPr lang="en-US" dirty="0"/>
              <a:t>Click to edit </a:t>
            </a:r>
          </a:p>
          <a:p>
            <a:pPr lvl="0"/>
            <a:r>
              <a:rPr lang="en-US" dirty="0"/>
              <a:t>Click to edit</a:t>
            </a:r>
          </a:p>
          <a:p>
            <a:pPr lvl="0"/>
            <a:endParaRPr lang="en-US" dirty="0"/>
          </a:p>
          <a:p>
            <a:pPr lvl="0"/>
            <a:endParaRPr lang="en-US" dirty="0"/>
          </a:p>
        </p:txBody>
      </p:sp>
      <p:sp>
        <p:nvSpPr>
          <p:cNvPr id="2" name="Title 1">
            <a:extLst>
              <a:ext uri="{FF2B5EF4-FFF2-40B4-BE49-F238E27FC236}">
                <a16:creationId xmlns:a16="http://schemas.microsoft.com/office/drawing/2014/main" id="{CE85CF68-8EA8-5F89-B108-62B29802A8F0}"/>
              </a:ext>
            </a:extLst>
          </p:cNvPr>
          <p:cNvSpPr>
            <a:spLocks noGrp="1"/>
          </p:cNvSpPr>
          <p:nvPr>
            <p:ph type="title"/>
          </p:nvPr>
        </p:nvSpPr>
        <p:spPr>
          <a:xfrm>
            <a:off x="838200" y="365126"/>
            <a:ext cx="10730888" cy="766702"/>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C5CAB09F-E8F0-B467-9D1D-9B527C5A598C}"/>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890FDDDB-6D23-232E-5A2D-C6C3CD9DCE7B}"/>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5" name="Footer Placeholder 4">
            <a:extLst>
              <a:ext uri="{FF2B5EF4-FFF2-40B4-BE49-F238E27FC236}">
                <a16:creationId xmlns:a16="http://schemas.microsoft.com/office/drawing/2014/main" id="{6670A2DC-4436-5B59-9BD2-E67D9F7027B9}"/>
              </a:ext>
            </a:extLst>
          </p:cNvPr>
          <p:cNvSpPr>
            <a:spLocks noGrp="1"/>
          </p:cNvSpPr>
          <p:nvPr>
            <p:ph type="ftr" sz="quarter" idx="10"/>
          </p:nvPr>
        </p:nvSpPr>
        <p:spPr/>
        <p:txBody>
          <a:bodyPr/>
          <a:lstStyle/>
          <a:p>
            <a:r>
              <a:rPr lang="en-US"/>
              <a:t>Presentation Name</a:t>
            </a:r>
          </a:p>
        </p:txBody>
      </p:sp>
      <p:sp>
        <p:nvSpPr>
          <p:cNvPr id="10" name="Slide Number Placeholder 9">
            <a:extLst>
              <a:ext uri="{FF2B5EF4-FFF2-40B4-BE49-F238E27FC236}">
                <a16:creationId xmlns:a16="http://schemas.microsoft.com/office/drawing/2014/main" id="{B5D2E69C-862C-A1CE-C7C5-CD82DB098956}"/>
              </a:ext>
            </a:extLst>
          </p:cNvPr>
          <p:cNvSpPr>
            <a:spLocks noGrp="1"/>
          </p:cNvSpPr>
          <p:nvPr>
            <p:ph type="sldNum" sz="quarter" idx="11"/>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80122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grpSp>
        <p:nvGrpSpPr>
          <p:cNvPr id="2" name="Google Shape;12;p6">
            <a:extLst>
              <a:ext uri="{FF2B5EF4-FFF2-40B4-BE49-F238E27FC236}">
                <a16:creationId xmlns:a16="http://schemas.microsoft.com/office/drawing/2014/main" id="{24A469DB-D9A5-205E-9ABC-83098F9EB551}"/>
              </a:ext>
            </a:extLst>
          </p:cNvPr>
          <p:cNvGrpSpPr/>
          <p:nvPr userDrawn="1"/>
        </p:nvGrpSpPr>
        <p:grpSpPr>
          <a:xfrm>
            <a:off x="0" y="6026478"/>
            <a:ext cx="11958172" cy="832052"/>
            <a:chOff x="0" y="6026478"/>
            <a:chExt cx="11958172" cy="832052"/>
          </a:xfrm>
        </p:grpSpPr>
        <p:pic>
          <p:nvPicPr>
            <p:cNvPr id="3" name="Google Shape;13;p6">
              <a:extLst>
                <a:ext uri="{FF2B5EF4-FFF2-40B4-BE49-F238E27FC236}">
                  <a16:creationId xmlns:a16="http://schemas.microsoft.com/office/drawing/2014/main" id="{77CE550A-F5E6-B425-C090-10D283BB291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4" name="Google Shape;14;p6">
              <a:extLst>
                <a:ext uri="{FF2B5EF4-FFF2-40B4-BE49-F238E27FC236}">
                  <a16:creationId xmlns:a16="http://schemas.microsoft.com/office/drawing/2014/main" id="{94363731-A870-5AF3-A6A1-27AAA864B82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5;p6">
              <a:extLst>
                <a:ext uri="{FF2B5EF4-FFF2-40B4-BE49-F238E27FC236}">
                  <a16:creationId xmlns:a16="http://schemas.microsoft.com/office/drawing/2014/main" id="{283E3A0D-B3BC-C6D9-CDC4-A5BB2296E7D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6;p6">
              <a:extLst>
                <a:ext uri="{FF2B5EF4-FFF2-40B4-BE49-F238E27FC236}">
                  <a16:creationId xmlns:a16="http://schemas.microsoft.com/office/drawing/2014/main" id="{AF9DB426-765F-2FF0-CE7C-771DA183787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7" name="Rectangle 6">
            <a:extLst>
              <a:ext uri="{FF2B5EF4-FFF2-40B4-BE49-F238E27FC236}">
                <a16:creationId xmlns:a16="http://schemas.microsoft.com/office/drawing/2014/main" id="{F69CFA00-C19B-A7B7-5F71-C9B819A96991}"/>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a:extLst>
              <a:ext uri="{FF2B5EF4-FFF2-40B4-BE49-F238E27FC236}">
                <a16:creationId xmlns:a16="http://schemas.microsoft.com/office/drawing/2014/main" id="{1BCD25D2-88BD-FEA3-6C14-DB1E7DE7816D}"/>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151C367B-21C5-63E9-252E-B1CE5A83D937}"/>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BBF16FE5-28FF-4B6F-ACE9-EBEC38ECDEF8}"/>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CACBE164-92B9-C6E2-A985-6C8A9C91D3FE}"/>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839603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descr="A red and black logo&#10;&#10;Description automatically generated with low confidence">
            <a:extLst>
              <a:ext uri="{FF2B5EF4-FFF2-40B4-BE49-F238E27FC236}">
                <a16:creationId xmlns:a16="http://schemas.microsoft.com/office/drawing/2014/main" id="{EB43EB0C-5EE5-6812-7606-D35D9BE6B943}"/>
              </a:ext>
            </a:extLst>
          </p:cNvPr>
          <p:cNvPicPr>
            <a:picLocks noChangeAspect="1"/>
          </p:cNvPicPr>
          <p:nvPr userDrawn="1"/>
        </p:nvPicPr>
        <p:blipFill rotWithShape="1">
          <a:blip r:embed="rId2">
            <a:alphaModFix amt="85000"/>
          </a:blip>
          <a:srcRect l="11880" t="1017" b="34008"/>
          <a:stretch/>
        </p:blipFill>
        <p:spPr>
          <a:xfrm>
            <a:off x="-1" y="0"/>
            <a:ext cx="8954647" cy="6858000"/>
          </a:xfrm>
          <a:prstGeom prst="rect">
            <a:avLst/>
          </a:prstGeom>
        </p:spPr>
      </p:pic>
      <p:sp>
        <p:nvSpPr>
          <p:cNvPr id="3" name="Picture Placeholder 1">
            <a:extLst>
              <a:ext uri="{FF2B5EF4-FFF2-40B4-BE49-F238E27FC236}">
                <a16:creationId xmlns:a16="http://schemas.microsoft.com/office/drawing/2014/main" id="{7826F044-04E7-F84A-0326-ED0DF1423FB6}"/>
              </a:ext>
            </a:extLst>
          </p:cNvPr>
          <p:cNvSpPr>
            <a:spLocks noGrp="1"/>
          </p:cNvSpPr>
          <p:nvPr>
            <p:ph type="pic" sz="quarter" idx="13"/>
          </p:nvPr>
        </p:nvSpPr>
        <p:spPr>
          <a:xfrm>
            <a:off x="5800725" y="433158"/>
            <a:ext cx="5714932" cy="5713409"/>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Title 1">
            <a:extLst>
              <a:ext uri="{FF2B5EF4-FFF2-40B4-BE49-F238E27FC236}">
                <a16:creationId xmlns:a16="http://schemas.microsoft.com/office/drawing/2014/main" id="{316B7B3C-D904-2FD4-A7BB-8C15BB7407FF}"/>
              </a:ext>
            </a:extLst>
          </p:cNvPr>
          <p:cNvSpPr>
            <a:spLocks noGrp="1"/>
          </p:cNvSpPr>
          <p:nvPr>
            <p:ph type="title"/>
          </p:nvPr>
        </p:nvSpPr>
        <p:spPr>
          <a:xfrm>
            <a:off x="542925" y="2729695"/>
            <a:ext cx="4852035" cy="1901935"/>
          </a:xfrm>
          <a:prstGeom prst="rect">
            <a:avLst/>
          </a:prstGeom>
        </p:spPr>
        <p:txBody>
          <a:bodyPr/>
          <a:lstStyle>
            <a:lvl1pP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CDF915D4-5885-5031-E11B-1B36FB7D1621}"/>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A62457B8-3A4B-149A-01ED-E1C0503D3910}"/>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2" name="Footer Placeholder 1">
            <a:extLst>
              <a:ext uri="{FF2B5EF4-FFF2-40B4-BE49-F238E27FC236}">
                <a16:creationId xmlns:a16="http://schemas.microsoft.com/office/drawing/2014/main" id="{F55A9E39-D1AF-591B-69D5-BE4EC8C32E38}"/>
              </a:ext>
            </a:extLst>
          </p:cNvPr>
          <p:cNvSpPr>
            <a:spLocks noGrp="1"/>
          </p:cNvSpPr>
          <p:nvPr>
            <p:ph type="ftr" sz="quarter" idx="14"/>
          </p:nvPr>
        </p:nvSpPr>
        <p:spPr/>
        <p:txBody>
          <a:bodyPr/>
          <a:lstStyle/>
          <a:p>
            <a:r>
              <a:rPr lang="en-US"/>
              <a:t>Presentation Name</a:t>
            </a:r>
          </a:p>
        </p:txBody>
      </p:sp>
      <p:sp>
        <p:nvSpPr>
          <p:cNvPr id="10" name="Slide Number Placeholder 9">
            <a:extLst>
              <a:ext uri="{FF2B5EF4-FFF2-40B4-BE49-F238E27FC236}">
                <a16:creationId xmlns:a16="http://schemas.microsoft.com/office/drawing/2014/main" id="{03C8CA42-B2A9-53EB-4AEF-7E6F7D348364}"/>
              </a:ext>
            </a:extLst>
          </p:cNvPr>
          <p:cNvSpPr>
            <a:spLocks noGrp="1"/>
          </p:cNvSpPr>
          <p:nvPr>
            <p:ph type="sldNum" sz="quarter" idx="15"/>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3493237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BCB2-1BCC-BA88-A8EF-3E8AAF91F1AC}"/>
              </a:ext>
            </a:extLst>
          </p:cNvPr>
          <p:cNvSpPr>
            <a:spLocks noGrp="1"/>
          </p:cNvSpPr>
          <p:nvPr>
            <p:ph type="title"/>
          </p:nvPr>
        </p:nvSpPr>
        <p:spPr>
          <a:xfrm>
            <a:off x="839788" y="457200"/>
            <a:ext cx="4114800" cy="1252330"/>
          </a:xfrm>
          <a:prstGeom prst="rect">
            <a:avLst/>
          </a:prstGeom>
        </p:spPr>
        <p:txBody>
          <a:bodyPr anchor="b"/>
          <a:lstStyle>
            <a:lvl1pPr>
              <a:defRPr sz="3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6C63F3E-9F41-8747-0CF1-5356B69E20BB}"/>
              </a:ext>
            </a:extLst>
          </p:cNvPr>
          <p:cNvSpPr>
            <a:spLocks noGrp="1"/>
          </p:cNvSpPr>
          <p:nvPr>
            <p:ph type="pic" idx="1"/>
          </p:nvPr>
        </p:nvSpPr>
        <p:spPr>
          <a:xfrm>
            <a:off x="5183188" y="987425"/>
            <a:ext cx="6172200" cy="4873625"/>
          </a:xfrm>
          <a:prstGeom prst="rect">
            <a:avLst/>
          </a:prstGeom>
        </p:spPr>
        <p:txBody>
          <a:bodyPr/>
          <a:lstStyle>
            <a:lvl1pPr marL="0" indent="0">
              <a:buNone/>
              <a:defRPr sz="3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61FC19-6A08-DF59-81F3-A76B5F4422A6}"/>
              </a:ext>
            </a:extLst>
          </p:cNvPr>
          <p:cNvSpPr>
            <a:spLocks noGrp="1"/>
          </p:cNvSpPr>
          <p:nvPr>
            <p:ph type="body" sz="half" idx="2"/>
          </p:nvPr>
        </p:nvSpPr>
        <p:spPr>
          <a:xfrm>
            <a:off x="839788" y="1709530"/>
            <a:ext cx="4114800" cy="4159458"/>
          </a:xfrm>
          <a:prstGeom prst="rect">
            <a:avLst/>
          </a:prstGeom>
        </p:spPr>
        <p:txBody>
          <a:bodyPr/>
          <a:lstStyle>
            <a:lvl1pPr marL="0" indent="0">
              <a:buNone/>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4E3B98B-43A4-3CFE-EE4D-44DC7C44FC63}"/>
              </a:ext>
            </a:extLst>
          </p:cNvPr>
          <p:cNvSpPr>
            <a:spLocks noGrp="1"/>
          </p:cNvSpPr>
          <p:nvPr>
            <p:ph type="ftr" sz="quarter" idx="11"/>
          </p:nvPr>
        </p:nvSpPr>
        <p:spPr>
          <a:xfrm>
            <a:off x="4038600" y="6356350"/>
            <a:ext cx="4114800" cy="365125"/>
          </a:xfrm>
          <a:prstGeom prst="rect">
            <a:avLst/>
          </a:prstGeom>
        </p:spPr>
        <p:txBody>
          <a:bodyPr/>
          <a:lstStyle/>
          <a:p>
            <a:r>
              <a:rPr lang="en-US"/>
              <a:t>Presentation Name</a:t>
            </a:r>
          </a:p>
        </p:txBody>
      </p:sp>
      <p:sp>
        <p:nvSpPr>
          <p:cNvPr id="7" name="Slide Number Placeholder 6">
            <a:extLst>
              <a:ext uri="{FF2B5EF4-FFF2-40B4-BE49-F238E27FC236}">
                <a16:creationId xmlns:a16="http://schemas.microsoft.com/office/drawing/2014/main" id="{5394FE13-C7F4-94CB-61B6-0A685BAE9C2E}"/>
              </a:ext>
            </a:extLst>
          </p:cNvPr>
          <p:cNvSpPr>
            <a:spLocks noGrp="1"/>
          </p:cNvSpPr>
          <p:nvPr>
            <p:ph type="sldNum" sz="quarter" idx="12"/>
          </p:nvPr>
        </p:nvSpPr>
        <p:spPr>
          <a:xfrm>
            <a:off x="8610600" y="6356350"/>
            <a:ext cx="2743200" cy="365125"/>
          </a:xfrm>
          <a:prstGeom prst="rect">
            <a:avLst/>
          </a:prstGeom>
        </p:spPr>
        <p:txBody>
          <a:bodyPr/>
          <a:lstStyle/>
          <a:p>
            <a:fld id="{92E62E07-AB01-0B46-98D5-87662775111B}" type="slidenum">
              <a:rPr lang="en-US" smtClean="0"/>
              <a:t>‹#›</a:t>
            </a:fld>
            <a:endParaRPr lang="en-US"/>
          </a:p>
        </p:txBody>
      </p:sp>
    </p:spTree>
    <p:extLst>
      <p:ext uri="{BB962C8B-B14F-4D97-AF65-F5344CB8AC3E}">
        <p14:creationId xmlns:p14="http://schemas.microsoft.com/office/powerpoint/2010/main" val="185178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6CFC-5EED-5737-475B-4E944689659B}"/>
              </a:ext>
            </a:extLst>
          </p:cNvPr>
          <p:cNvSpPr>
            <a:spLocks noGrp="1"/>
          </p:cNvSpPr>
          <p:nvPr>
            <p:ph type="title"/>
          </p:nvPr>
        </p:nvSpPr>
        <p:spPr>
          <a:xfrm>
            <a:off x="827048" y="2320170"/>
            <a:ext cx="4770864" cy="2541762"/>
          </a:xfrm>
          <a:prstGeom prst="rect">
            <a:avLst/>
          </a:prstGeom>
        </p:spPr>
        <p:txBody>
          <a:bodyPr/>
          <a:lstStyle>
            <a:lvl1pP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3" name="Picture Placeholder 4" descr="A group of people sitting around a table&#10;&#10;Description automatically generated with medium confidence">
            <a:extLst>
              <a:ext uri="{FF2B5EF4-FFF2-40B4-BE49-F238E27FC236}">
                <a16:creationId xmlns:a16="http://schemas.microsoft.com/office/drawing/2014/main" id="{18A7AEFC-67FB-8AA0-E5DF-2063C588065B}"/>
              </a:ext>
            </a:extLst>
          </p:cNvPr>
          <p:cNvPicPr>
            <a:picLocks noChangeAspect="1"/>
          </p:cNvPicPr>
          <p:nvPr userDrawn="1"/>
        </p:nvPicPr>
        <p:blipFill>
          <a:blip r:embed="rId2"/>
          <a:srcRect l="16674" r="16674"/>
          <a:stretch>
            <a:fillRect/>
          </a:stretch>
        </p:blipFill>
        <p:spPr>
          <a:xfrm>
            <a:off x="5800725" y="433158"/>
            <a:ext cx="5714932" cy="5713409"/>
          </a:xfrm>
          <a:prstGeom prst="rect">
            <a:avLst/>
          </a:prstGeom>
        </p:spPr>
      </p:pic>
    </p:spTree>
    <p:extLst>
      <p:ext uri="{BB962C8B-B14F-4D97-AF65-F5344CB8AC3E}">
        <p14:creationId xmlns:p14="http://schemas.microsoft.com/office/powerpoint/2010/main" val="2302766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ank you ">
    <p:spTree>
      <p:nvGrpSpPr>
        <p:cNvPr id="1" name=""/>
        <p:cNvGrpSpPr/>
        <p:nvPr/>
      </p:nvGrpSpPr>
      <p:grpSpPr>
        <a:xfrm>
          <a:off x="0" y="0"/>
          <a:ext cx="0" cy="0"/>
          <a:chOff x="0" y="0"/>
          <a:chExt cx="0" cy="0"/>
        </a:xfrm>
      </p:grpSpPr>
      <p:pic>
        <p:nvPicPr>
          <p:cNvPr id="4" name="Picture 3" descr="A picture containing red, screenshot, graphics, carmine&#10;&#10;Description automatically generated">
            <a:extLst>
              <a:ext uri="{FF2B5EF4-FFF2-40B4-BE49-F238E27FC236}">
                <a16:creationId xmlns:a16="http://schemas.microsoft.com/office/drawing/2014/main" id="{CEEF2F5B-9DBB-6099-13BF-B8CC67F7EFF9}"/>
              </a:ext>
            </a:extLst>
          </p:cNvPr>
          <p:cNvPicPr>
            <a:picLocks noChangeAspect="1"/>
          </p:cNvPicPr>
          <p:nvPr userDrawn="1"/>
        </p:nvPicPr>
        <p:blipFill>
          <a:blip r:embed="rId2"/>
          <a:stretch>
            <a:fillRect/>
          </a:stretch>
        </p:blipFill>
        <p:spPr>
          <a:xfrm>
            <a:off x="0" y="2316"/>
            <a:ext cx="12192000" cy="6853365"/>
          </a:xfrm>
          <a:prstGeom prst="rect">
            <a:avLst/>
          </a:prstGeom>
        </p:spPr>
      </p:pic>
      <p:sp>
        <p:nvSpPr>
          <p:cNvPr id="3" name="Title 2">
            <a:extLst>
              <a:ext uri="{FF2B5EF4-FFF2-40B4-BE49-F238E27FC236}">
                <a16:creationId xmlns:a16="http://schemas.microsoft.com/office/drawing/2014/main" id="{50CCB15E-84B2-6234-9A55-3B986E28D012}"/>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326426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4" name="Picture 3" descr="A picture containing pattern, screenshot, black, fabric&#10;&#10;Description automatically generated">
            <a:extLst>
              <a:ext uri="{FF2B5EF4-FFF2-40B4-BE49-F238E27FC236}">
                <a16:creationId xmlns:a16="http://schemas.microsoft.com/office/drawing/2014/main" id="{47D92408-7016-8A3C-832E-8AFD9D7446CF}"/>
              </a:ext>
            </a:extLst>
          </p:cNvPr>
          <p:cNvPicPr>
            <a:picLocks noChangeAspect="1"/>
          </p:cNvPicPr>
          <p:nvPr userDrawn="1"/>
        </p:nvPicPr>
        <p:blipFill>
          <a:blip r:embed="rId2"/>
          <a:stretch>
            <a:fillRect/>
          </a:stretch>
        </p:blipFill>
        <p:spPr>
          <a:xfrm>
            <a:off x="-258977" y="-264160"/>
            <a:ext cx="12709953" cy="8109215"/>
          </a:xfrm>
          <a:prstGeom prst="rect">
            <a:avLst/>
          </a:prstGeom>
        </p:spPr>
      </p:pic>
      <p:cxnSp>
        <p:nvCxnSpPr>
          <p:cNvPr id="6" name="Straight Connector 5">
            <a:extLst>
              <a:ext uri="{FF2B5EF4-FFF2-40B4-BE49-F238E27FC236}">
                <a16:creationId xmlns:a16="http://schemas.microsoft.com/office/drawing/2014/main" id="{E2F350AF-AD52-1592-777B-03AB61699E12}"/>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7" name="Picture 6">
            <a:extLst>
              <a:ext uri="{FF2B5EF4-FFF2-40B4-BE49-F238E27FC236}">
                <a16:creationId xmlns:a16="http://schemas.microsoft.com/office/drawing/2014/main" id="{E5AEBBAD-9B0F-5D18-D04D-060FC3A3B3FB}"/>
              </a:ext>
            </a:extLst>
          </p:cNvPr>
          <p:cNvPicPr>
            <a:picLocks noChangeAspect="1"/>
          </p:cNvPicPr>
          <p:nvPr userDrawn="1"/>
        </p:nvPicPr>
        <p:blipFill>
          <a:blip r:embed="rId3"/>
          <a:stretch>
            <a:fillRect/>
          </a:stretch>
        </p:blipFill>
        <p:spPr>
          <a:xfrm>
            <a:off x="355231" y="5857417"/>
            <a:ext cx="1168769" cy="522381"/>
          </a:xfrm>
          <a:prstGeom prst="rect">
            <a:avLst/>
          </a:prstGeom>
        </p:spPr>
      </p:pic>
      <p:sp>
        <p:nvSpPr>
          <p:cNvPr id="8" name="Title 7">
            <a:extLst>
              <a:ext uri="{FF2B5EF4-FFF2-40B4-BE49-F238E27FC236}">
                <a16:creationId xmlns:a16="http://schemas.microsoft.com/office/drawing/2014/main" id="{19C02915-AD3D-4BE2-3089-BAD96B69DDCD}"/>
              </a:ext>
            </a:extLst>
          </p:cNvPr>
          <p:cNvSpPr>
            <a:spLocks noGrp="1"/>
          </p:cNvSpPr>
          <p:nvPr>
            <p:ph type="title"/>
          </p:nvPr>
        </p:nvSpPr>
        <p:spPr>
          <a:xfrm>
            <a:off x="838200" y="365125"/>
            <a:ext cx="10515600" cy="1325563"/>
          </a:xfrm>
          <a:prstGeom prst="rect">
            <a:avLst/>
          </a:prstGeom>
        </p:spPr>
        <p:txBody>
          <a:bodyPr/>
          <a:lstStyle>
            <a:lvl1pPr algn="ct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432318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pic>
        <p:nvPicPr>
          <p:cNvPr id="4" name="Picture 3" descr="A group of people standing together&#10;&#10;Description automatically generated">
            <a:extLst>
              <a:ext uri="{FF2B5EF4-FFF2-40B4-BE49-F238E27FC236}">
                <a16:creationId xmlns:a16="http://schemas.microsoft.com/office/drawing/2014/main" id="{56CD9418-7B9E-BC7D-F742-849A69E6A972}"/>
              </a:ext>
            </a:extLst>
          </p:cNvPr>
          <p:cNvPicPr>
            <a:picLocks noChangeAspect="1"/>
          </p:cNvPicPr>
          <p:nvPr userDrawn="1"/>
        </p:nvPicPr>
        <p:blipFill>
          <a:blip r:embed="rId2"/>
          <a:stretch>
            <a:fillRect/>
          </a:stretch>
        </p:blipFill>
        <p:spPr>
          <a:xfrm>
            <a:off x="-20320" y="2184"/>
            <a:ext cx="12334240" cy="6933587"/>
          </a:xfrm>
          <a:prstGeom prst="rect">
            <a:avLst/>
          </a:prstGeom>
        </p:spPr>
      </p:pic>
      <p:sp>
        <p:nvSpPr>
          <p:cNvPr id="3" name="Title 2">
            <a:extLst>
              <a:ext uri="{FF2B5EF4-FFF2-40B4-BE49-F238E27FC236}">
                <a16:creationId xmlns:a16="http://schemas.microsoft.com/office/drawing/2014/main" id="{03BABAA2-76FE-3C46-0476-C9D0F5A692A2}"/>
              </a:ext>
            </a:extLst>
          </p:cNvPr>
          <p:cNvSpPr>
            <a:spLocks noGrp="1"/>
          </p:cNvSpPr>
          <p:nvPr>
            <p:ph type="title"/>
          </p:nvPr>
        </p:nvSpPr>
        <p:spPr>
          <a:xfrm>
            <a:off x="889000" y="3468977"/>
            <a:ext cx="10515600" cy="1325563"/>
          </a:xfrm>
          <a:prstGeom prst="rect">
            <a:avLst/>
          </a:prstGeom>
        </p:spPr>
        <p:txBody>
          <a:bodyPr/>
          <a:lstStyle>
            <a:lvl1pP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961017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White background Y 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2DFCEB-EA06-2A16-B74A-B21E9F919AC4}"/>
              </a:ext>
            </a:extLst>
          </p:cNvPr>
          <p:cNvSpPr/>
          <p:nvPr userDrawn="1"/>
        </p:nvSpPr>
        <p:spPr>
          <a:xfrm>
            <a:off x="0" y="-15766"/>
            <a:ext cx="12192000" cy="69994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A red and black logo&#10;&#10;Description automatically generated with low confidence">
            <a:extLst>
              <a:ext uri="{FF2B5EF4-FFF2-40B4-BE49-F238E27FC236}">
                <a16:creationId xmlns:a16="http://schemas.microsoft.com/office/drawing/2014/main" id="{2DC31378-0244-18DB-1F73-06BCB5F01993}"/>
              </a:ext>
            </a:extLst>
          </p:cNvPr>
          <p:cNvPicPr>
            <a:picLocks noChangeAspect="1"/>
          </p:cNvPicPr>
          <p:nvPr userDrawn="1"/>
        </p:nvPicPr>
        <p:blipFill rotWithShape="1">
          <a:blip r:embed="rId2">
            <a:alphaModFix amt="10000"/>
          </a:blip>
          <a:srcRect l="10558" b="33683"/>
          <a:stretch/>
        </p:blipFill>
        <p:spPr>
          <a:xfrm>
            <a:off x="0" y="-27340"/>
            <a:ext cx="9089078" cy="6999492"/>
          </a:xfrm>
          <a:prstGeom prst="rect">
            <a:avLst/>
          </a:prstGeom>
          <a:effectLst>
            <a:outerShdw blurRad="50800" dist="50800" dir="5400000" algn="ctr" rotWithShape="0">
              <a:srgbClr val="000000">
                <a:alpha val="0"/>
              </a:srgbClr>
            </a:outerShdw>
          </a:effectLst>
        </p:spPr>
      </p:pic>
      <p:sp>
        <p:nvSpPr>
          <p:cNvPr id="2" name="Title 1">
            <a:extLst>
              <a:ext uri="{FF2B5EF4-FFF2-40B4-BE49-F238E27FC236}">
                <a16:creationId xmlns:a16="http://schemas.microsoft.com/office/drawing/2014/main" id="{9E01D38E-1ADA-DE5A-352F-95ACF9516ECB}"/>
              </a:ext>
            </a:extLst>
          </p:cNvPr>
          <p:cNvSpPr>
            <a:spLocks noGrp="1"/>
          </p:cNvSpPr>
          <p:nvPr>
            <p:ph type="title"/>
          </p:nvPr>
        </p:nvSpPr>
        <p:spPr>
          <a:xfrm>
            <a:off x="838200" y="365125"/>
            <a:ext cx="10515600" cy="1325563"/>
          </a:xfrm>
          <a:prstGeom prst="rect">
            <a:avLst/>
          </a:prstGeom>
        </p:spPr>
        <p:txBody>
          <a:bodyPr/>
          <a:lstStyle>
            <a:lvl1pPr algn="ctr">
              <a:defRPr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Footer Placeholder 2">
            <a:extLst>
              <a:ext uri="{FF2B5EF4-FFF2-40B4-BE49-F238E27FC236}">
                <a16:creationId xmlns:a16="http://schemas.microsoft.com/office/drawing/2014/main" id="{3EBC226B-2320-6908-3C0A-D0D14953F9F5}"/>
              </a:ext>
            </a:extLst>
          </p:cNvPr>
          <p:cNvSpPr>
            <a:spLocks noGrp="1"/>
          </p:cNvSpPr>
          <p:nvPr>
            <p:ph type="ftr" sz="quarter" idx="11"/>
          </p:nvPr>
        </p:nvSpPr>
        <p:spPr>
          <a:xfrm>
            <a:off x="4038600" y="6361602"/>
            <a:ext cx="4114800" cy="365125"/>
          </a:xfrm>
          <a:prstGeom prst="rect">
            <a:avLst/>
          </a:prstGeom>
        </p:spPr>
        <p:txBody>
          <a:bodyPr/>
          <a:lstStyle>
            <a:lvl1pPr>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t>Presentation Name</a:t>
            </a:r>
            <a:endParaRPr lang="en-US" dirty="0"/>
          </a:p>
        </p:txBody>
      </p:sp>
      <p:cxnSp>
        <p:nvCxnSpPr>
          <p:cNvPr id="6" name="Straight Connector 5">
            <a:extLst>
              <a:ext uri="{FF2B5EF4-FFF2-40B4-BE49-F238E27FC236}">
                <a16:creationId xmlns:a16="http://schemas.microsoft.com/office/drawing/2014/main" id="{F696842F-9A28-4A17-9380-67C33487C648}"/>
              </a:ext>
            </a:extLst>
          </p:cNvPr>
          <p:cNvCxnSpPr>
            <a:cxnSpLocks/>
          </p:cNvCxnSpPr>
          <p:nvPr userDrawn="1"/>
        </p:nvCxnSpPr>
        <p:spPr>
          <a:xfrm>
            <a:off x="1524000" y="6361602"/>
            <a:ext cx="9829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9" name="Picture 8" descr="A close-up of a logo&#10;&#10;Description automatically generated with low confidence">
            <a:extLst>
              <a:ext uri="{FF2B5EF4-FFF2-40B4-BE49-F238E27FC236}">
                <a16:creationId xmlns:a16="http://schemas.microsoft.com/office/drawing/2014/main" id="{7CA092DC-7981-86BC-199F-F6902DAF07C7}"/>
              </a:ext>
            </a:extLst>
          </p:cNvPr>
          <p:cNvPicPr>
            <a:picLocks noChangeAspect="1"/>
          </p:cNvPicPr>
          <p:nvPr userDrawn="1"/>
        </p:nvPicPr>
        <p:blipFill>
          <a:blip r:embed="rId3"/>
          <a:stretch>
            <a:fillRect/>
          </a:stretch>
        </p:blipFill>
        <p:spPr>
          <a:xfrm>
            <a:off x="369187" y="5880273"/>
            <a:ext cx="1154813" cy="515620"/>
          </a:xfrm>
          <a:prstGeom prst="rect">
            <a:avLst/>
          </a:prstGeom>
        </p:spPr>
      </p:pic>
      <p:sp>
        <p:nvSpPr>
          <p:cNvPr id="8" name="Slide Number Placeholder 7">
            <a:extLst>
              <a:ext uri="{FF2B5EF4-FFF2-40B4-BE49-F238E27FC236}">
                <a16:creationId xmlns:a16="http://schemas.microsoft.com/office/drawing/2014/main" id="{658A3840-5A30-48FA-94FE-6FA9A2325D4B}"/>
              </a:ext>
            </a:extLst>
          </p:cNvPr>
          <p:cNvSpPr>
            <a:spLocks noGrp="1"/>
          </p:cNvSpPr>
          <p:nvPr>
            <p:ph type="sldNum" sz="quarter" idx="12"/>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3973883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White Background 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A92C-FCE8-139B-A3B9-81A003DDC1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2">
            <a:extLst>
              <a:ext uri="{FF2B5EF4-FFF2-40B4-BE49-F238E27FC236}">
                <a16:creationId xmlns:a16="http://schemas.microsoft.com/office/drawing/2014/main" id="{19EEBA1C-13EA-A422-64A6-22321F22ECB8}"/>
              </a:ext>
            </a:extLst>
          </p:cNvPr>
          <p:cNvSpPr/>
          <p:nvPr userDrawn="1"/>
        </p:nvSpPr>
        <p:spPr>
          <a:xfrm>
            <a:off x="0" y="300760"/>
            <a:ext cx="12192000" cy="69994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Footer Placeholder 2">
            <a:extLst>
              <a:ext uri="{FF2B5EF4-FFF2-40B4-BE49-F238E27FC236}">
                <a16:creationId xmlns:a16="http://schemas.microsoft.com/office/drawing/2014/main" id="{CA7AD5A8-2224-16B9-EA96-47D8C66B629B}"/>
              </a:ext>
            </a:extLst>
          </p:cNvPr>
          <p:cNvSpPr>
            <a:spLocks noGrp="1"/>
          </p:cNvSpPr>
          <p:nvPr>
            <p:ph type="ftr" sz="quarter" idx="11"/>
          </p:nvPr>
        </p:nvSpPr>
        <p:spPr>
          <a:xfrm>
            <a:off x="4038600" y="6361603"/>
            <a:ext cx="4114800" cy="365125"/>
          </a:xfrm>
          <a:prstGeom prst="rect">
            <a:avLst/>
          </a:prstGeom>
        </p:spPr>
        <p:txBody>
          <a:bodyPr/>
          <a:lstStyle>
            <a:lvl1pPr>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t>Presentation Name</a:t>
            </a:r>
            <a:endParaRPr lang="en-US" dirty="0"/>
          </a:p>
        </p:txBody>
      </p:sp>
      <p:cxnSp>
        <p:nvCxnSpPr>
          <p:cNvPr id="6" name="Straight Connector 5">
            <a:extLst>
              <a:ext uri="{FF2B5EF4-FFF2-40B4-BE49-F238E27FC236}">
                <a16:creationId xmlns:a16="http://schemas.microsoft.com/office/drawing/2014/main" id="{F1D98C08-B767-4A58-EADE-6814F13A17DE}"/>
              </a:ext>
            </a:extLst>
          </p:cNvPr>
          <p:cNvCxnSpPr>
            <a:cxnSpLocks/>
          </p:cNvCxnSpPr>
          <p:nvPr userDrawn="1"/>
        </p:nvCxnSpPr>
        <p:spPr>
          <a:xfrm>
            <a:off x="1524000" y="6361603"/>
            <a:ext cx="9829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7" name="Picture 6" descr="A close-up of a logo&#10;&#10;Description automatically generated with low confidence">
            <a:extLst>
              <a:ext uri="{FF2B5EF4-FFF2-40B4-BE49-F238E27FC236}">
                <a16:creationId xmlns:a16="http://schemas.microsoft.com/office/drawing/2014/main" id="{4FAD996B-6CE4-BB26-587E-12A2569CDAC3}"/>
              </a:ext>
            </a:extLst>
          </p:cNvPr>
          <p:cNvPicPr>
            <a:picLocks noChangeAspect="1"/>
          </p:cNvPicPr>
          <p:nvPr userDrawn="1"/>
        </p:nvPicPr>
        <p:blipFill>
          <a:blip r:embed="rId2"/>
          <a:stretch>
            <a:fillRect/>
          </a:stretch>
        </p:blipFill>
        <p:spPr>
          <a:xfrm>
            <a:off x="369187" y="5880274"/>
            <a:ext cx="1154813" cy="515620"/>
          </a:xfrm>
          <a:prstGeom prst="rect">
            <a:avLst/>
          </a:prstGeom>
        </p:spPr>
      </p:pic>
      <p:sp>
        <p:nvSpPr>
          <p:cNvPr id="8" name="Slide Number Placeholder 7">
            <a:extLst>
              <a:ext uri="{FF2B5EF4-FFF2-40B4-BE49-F238E27FC236}">
                <a16:creationId xmlns:a16="http://schemas.microsoft.com/office/drawing/2014/main" id="{98CF6A45-73A2-25B3-D80D-C796AB7C9E4F}"/>
              </a:ext>
            </a:extLst>
          </p:cNvPr>
          <p:cNvSpPr>
            <a:spLocks noGrp="1"/>
          </p:cNvSpPr>
          <p:nvPr>
            <p:ph type="sldNum" sz="quarter" idx="12"/>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248742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hite background with Red swipe">
    <p:spTree>
      <p:nvGrpSpPr>
        <p:cNvPr id="1" name=""/>
        <p:cNvGrpSpPr/>
        <p:nvPr/>
      </p:nvGrpSpPr>
      <p:grpSpPr>
        <a:xfrm>
          <a:off x="0" y="0"/>
          <a:ext cx="0" cy="0"/>
          <a:chOff x="0" y="0"/>
          <a:chExt cx="0" cy="0"/>
        </a:xfrm>
      </p:grpSpPr>
      <p:pic>
        <p:nvPicPr>
          <p:cNvPr id="9" name="Picture 8" descr="A picture containing graphics, screenshot, carmine, red&#10;&#10;Description automatically generated">
            <a:extLst>
              <a:ext uri="{FF2B5EF4-FFF2-40B4-BE49-F238E27FC236}">
                <a16:creationId xmlns:a16="http://schemas.microsoft.com/office/drawing/2014/main" id="{833D6CBF-BD4E-3DA7-23CE-BCFFA8A3E5A4}"/>
              </a:ext>
            </a:extLst>
          </p:cNvPr>
          <p:cNvPicPr>
            <a:picLocks noChangeAspect="1"/>
          </p:cNvPicPr>
          <p:nvPr userDrawn="1"/>
        </p:nvPicPr>
        <p:blipFill rotWithShape="1">
          <a:blip r:embed="rId2"/>
          <a:srcRect l="95688" t="35217" b="4144"/>
          <a:stretch/>
        </p:blipFill>
        <p:spPr>
          <a:xfrm>
            <a:off x="0" y="-1297"/>
            <a:ext cx="303832" cy="6999493"/>
          </a:xfrm>
          <a:prstGeom prst="rect">
            <a:avLst/>
          </a:prstGeom>
        </p:spPr>
      </p:pic>
      <p:sp>
        <p:nvSpPr>
          <p:cNvPr id="2" name="Title 1">
            <a:extLst>
              <a:ext uri="{FF2B5EF4-FFF2-40B4-BE49-F238E27FC236}">
                <a16:creationId xmlns:a16="http://schemas.microsoft.com/office/drawing/2014/main" id="{042A162E-5F57-7B99-C5BB-E334A8BA2B12}"/>
              </a:ext>
            </a:extLst>
          </p:cNvPr>
          <p:cNvSpPr>
            <a:spLocks noGrp="1"/>
          </p:cNvSpPr>
          <p:nvPr>
            <p:ph type="title"/>
          </p:nvPr>
        </p:nvSpPr>
        <p:spPr>
          <a:xfrm>
            <a:off x="838200" y="365125"/>
            <a:ext cx="10515600" cy="1325563"/>
          </a:xfrm>
          <a:prstGeom prst="rect">
            <a:avLst/>
          </a:prstGeom>
        </p:spPr>
        <p:txBody>
          <a:bodyPr/>
          <a:lstStyle>
            <a:lvl1pPr algn="ctr">
              <a:defRPr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Footer Placeholder 2">
            <a:extLst>
              <a:ext uri="{FF2B5EF4-FFF2-40B4-BE49-F238E27FC236}">
                <a16:creationId xmlns:a16="http://schemas.microsoft.com/office/drawing/2014/main" id="{79411D8E-94B4-B766-BAB6-CBA1B80312B7}"/>
              </a:ext>
            </a:extLst>
          </p:cNvPr>
          <p:cNvSpPr>
            <a:spLocks noGrp="1"/>
          </p:cNvSpPr>
          <p:nvPr>
            <p:ph type="ftr" sz="quarter" idx="11"/>
          </p:nvPr>
        </p:nvSpPr>
        <p:spPr>
          <a:xfrm>
            <a:off x="4200647" y="6360694"/>
            <a:ext cx="4114800" cy="365125"/>
          </a:xfrm>
          <a:prstGeom prst="rect">
            <a:avLst/>
          </a:prstGeom>
        </p:spPr>
        <p:txBody>
          <a:bodyPr/>
          <a:lstStyle>
            <a:lvl1pPr>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t>Presentation Name</a:t>
            </a:r>
            <a:endParaRPr lang="en-US" dirty="0"/>
          </a:p>
        </p:txBody>
      </p:sp>
      <p:cxnSp>
        <p:nvCxnSpPr>
          <p:cNvPr id="6" name="Straight Connector 5">
            <a:extLst>
              <a:ext uri="{FF2B5EF4-FFF2-40B4-BE49-F238E27FC236}">
                <a16:creationId xmlns:a16="http://schemas.microsoft.com/office/drawing/2014/main" id="{F87B0CC0-E9BC-A767-DDE5-2C85782AED11}"/>
              </a:ext>
            </a:extLst>
          </p:cNvPr>
          <p:cNvCxnSpPr>
            <a:cxnSpLocks/>
          </p:cNvCxnSpPr>
          <p:nvPr userDrawn="1"/>
        </p:nvCxnSpPr>
        <p:spPr>
          <a:xfrm>
            <a:off x="1552235" y="6360694"/>
            <a:ext cx="9829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3" name="Picture 12" descr="A close-up of a logo&#10;&#10;Description automatically generated with low confidence">
            <a:extLst>
              <a:ext uri="{FF2B5EF4-FFF2-40B4-BE49-F238E27FC236}">
                <a16:creationId xmlns:a16="http://schemas.microsoft.com/office/drawing/2014/main" id="{1B4DCC55-F8F4-0E7B-3A70-60670509479A}"/>
              </a:ext>
            </a:extLst>
          </p:cNvPr>
          <p:cNvPicPr>
            <a:picLocks noChangeAspect="1"/>
          </p:cNvPicPr>
          <p:nvPr userDrawn="1"/>
        </p:nvPicPr>
        <p:blipFill>
          <a:blip r:embed="rId3"/>
          <a:stretch>
            <a:fillRect/>
          </a:stretch>
        </p:blipFill>
        <p:spPr>
          <a:xfrm>
            <a:off x="369187" y="5874409"/>
            <a:ext cx="1154813" cy="515620"/>
          </a:xfrm>
          <a:prstGeom prst="rect">
            <a:avLst/>
          </a:prstGeom>
        </p:spPr>
      </p:pic>
      <p:sp>
        <p:nvSpPr>
          <p:cNvPr id="7" name="Slide Number Placeholder 6">
            <a:extLst>
              <a:ext uri="{FF2B5EF4-FFF2-40B4-BE49-F238E27FC236}">
                <a16:creationId xmlns:a16="http://schemas.microsoft.com/office/drawing/2014/main" id="{FA8F50CA-9943-2610-DC5B-083CC4159950}"/>
              </a:ext>
            </a:extLst>
          </p:cNvPr>
          <p:cNvSpPr>
            <a:spLocks noGrp="1"/>
          </p:cNvSpPr>
          <p:nvPr>
            <p:ph type="sldNum" sz="quarter" idx="12"/>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2446029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hoto background with dark red graphic">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B84BF6-67E7-C0AA-A36D-5ADE9A6CC61C}"/>
              </a:ext>
            </a:extLst>
          </p:cNvPr>
          <p:cNvSpPr>
            <a:spLocks noGrp="1"/>
          </p:cNvSpPr>
          <p:nvPr>
            <p:ph type="pic" sz="quarter" idx="10"/>
          </p:nvPr>
        </p:nvSpPr>
        <p:spPr>
          <a:xfrm>
            <a:off x="0" y="0"/>
            <a:ext cx="12192000" cy="6858000"/>
          </a:xfrm>
          <a:prstGeom prst="rect">
            <a:avLst/>
          </a:prstGeom>
        </p:spPr>
        <p:txBody>
          <a:bodyPr/>
          <a:lstStyle/>
          <a:p>
            <a:endParaRPr lang="en-US"/>
          </a:p>
        </p:txBody>
      </p:sp>
      <p:pic>
        <p:nvPicPr>
          <p:cNvPr id="8" name="Picture 7" descr="A red and black rectangle&#10;&#10;Description automatically generated">
            <a:extLst>
              <a:ext uri="{FF2B5EF4-FFF2-40B4-BE49-F238E27FC236}">
                <a16:creationId xmlns:a16="http://schemas.microsoft.com/office/drawing/2014/main" id="{F45B547E-17C1-85DC-B845-E71079BA88C3}"/>
              </a:ext>
            </a:extLst>
          </p:cNvPr>
          <p:cNvPicPr>
            <a:picLocks noChangeAspect="1"/>
          </p:cNvPicPr>
          <p:nvPr userDrawn="1"/>
        </p:nvPicPr>
        <p:blipFill>
          <a:blip r:embed="rId2"/>
          <a:stretch>
            <a:fillRect/>
          </a:stretch>
        </p:blipFill>
        <p:spPr>
          <a:xfrm>
            <a:off x="0" y="2408077"/>
            <a:ext cx="7772400" cy="4449923"/>
          </a:xfrm>
          <a:prstGeom prst="rect">
            <a:avLst/>
          </a:prstGeom>
        </p:spPr>
      </p:pic>
      <p:sp>
        <p:nvSpPr>
          <p:cNvPr id="14" name="Text Placeholder 13">
            <a:extLst>
              <a:ext uri="{FF2B5EF4-FFF2-40B4-BE49-F238E27FC236}">
                <a16:creationId xmlns:a16="http://schemas.microsoft.com/office/drawing/2014/main" id="{4C2AC235-A8E8-4A82-49C7-025076AC233A}"/>
              </a:ext>
            </a:extLst>
          </p:cNvPr>
          <p:cNvSpPr>
            <a:spLocks noGrp="1"/>
          </p:cNvSpPr>
          <p:nvPr>
            <p:ph type="body" sz="quarter" idx="11"/>
          </p:nvPr>
        </p:nvSpPr>
        <p:spPr>
          <a:xfrm>
            <a:off x="242467" y="3186923"/>
            <a:ext cx="5207000" cy="1441450"/>
          </a:xfrm>
          <a:prstGeom prst="rect">
            <a:avLst/>
          </a:prstGeom>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688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userDrawn="1">
  <p:cSld name="Content with Caption">
    <p:spTree>
      <p:nvGrpSpPr>
        <p:cNvPr id="1" name="Shape 37"/>
        <p:cNvGrpSpPr/>
        <p:nvPr/>
      </p:nvGrpSpPr>
      <p:grpSpPr>
        <a:xfrm>
          <a:off x="0" y="0"/>
          <a:ext cx="0" cy="0"/>
          <a:chOff x="0" y="0"/>
          <a:chExt cx="0" cy="0"/>
        </a:xfrm>
      </p:grpSpPr>
      <p:grpSp>
        <p:nvGrpSpPr>
          <p:cNvPr id="5" name="Google Shape;12;p6">
            <a:extLst>
              <a:ext uri="{FF2B5EF4-FFF2-40B4-BE49-F238E27FC236}">
                <a16:creationId xmlns:a16="http://schemas.microsoft.com/office/drawing/2014/main" id="{46B7E526-486B-8609-0116-25332B1C18D0}"/>
              </a:ext>
            </a:extLst>
          </p:cNvPr>
          <p:cNvGrpSpPr/>
          <p:nvPr userDrawn="1"/>
        </p:nvGrpSpPr>
        <p:grpSpPr>
          <a:xfrm>
            <a:off x="0" y="6026478"/>
            <a:ext cx="11958172" cy="832052"/>
            <a:chOff x="0" y="6026478"/>
            <a:chExt cx="11958172" cy="832052"/>
          </a:xfrm>
        </p:grpSpPr>
        <p:pic>
          <p:nvPicPr>
            <p:cNvPr id="6" name="Google Shape;13;p6">
              <a:extLst>
                <a:ext uri="{FF2B5EF4-FFF2-40B4-BE49-F238E27FC236}">
                  <a16:creationId xmlns:a16="http://schemas.microsoft.com/office/drawing/2014/main" id="{BF83FEDE-4489-C0C5-0942-CB7D2BF43B7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7" name="Google Shape;14;p6">
              <a:extLst>
                <a:ext uri="{FF2B5EF4-FFF2-40B4-BE49-F238E27FC236}">
                  <a16:creationId xmlns:a16="http://schemas.microsoft.com/office/drawing/2014/main" id="{0D32BD69-C94B-0065-8370-4A263E58707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5;p6">
              <a:extLst>
                <a:ext uri="{FF2B5EF4-FFF2-40B4-BE49-F238E27FC236}">
                  <a16:creationId xmlns:a16="http://schemas.microsoft.com/office/drawing/2014/main" id="{C1DA5B35-6242-29AC-C066-84FE88688E4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6;p6">
              <a:extLst>
                <a:ext uri="{FF2B5EF4-FFF2-40B4-BE49-F238E27FC236}">
                  <a16:creationId xmlns:a16="http://schemas.microsoft.com/office/drawing/2014/main" id="{080BEC28-38B7-FBC8-CE55-182331ACFDF3}"/>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A18587E7-013D-AEF0-41FB-C89C65E34D6E}"/>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F3EBB0AA-C927-829B-94BF-FACCDBE629D3}"/>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13ABFB34-193D-B5A8-135C-C0A6999D9805}"/>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2EB48760-9E2E-5E33-BDA1-E669E7497CB6}"/>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5EFB6BDC-5DBA-1895-3F53-EAC736EF5B28}"/>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35073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hoto Back ground with graphic">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B84BF6-67E7-C0AA-A36D-5ADE9A6CC61C}"/>
              </a:ext>
            </a:extLst>
          </p:cNvPr>
          <p:cNvSpPr>
            <a:spLocks noGrp="1"/>
          </p:cNvSpPr>
          <p:nvPr>
            <p:ph type="pic" sz="quarter" idx="10"/>
          </p:nvPr>
        </p:nvSpPr>
        <p:spPr>
          <a:xfrm>
            <a:off x="0" y="0"/>
            <a:ext cx="12192000" cy="6858000"/>
          </a:xfrm>
          <a:prstGeom prst="rect">
            <a:avLst/>
          </a:prstGeom>
        </p:spPr>
        <p:txBody>
          <a:bodyPr/>
          <a:lstStyle/>
          <a:p>
            <a:endParaRPr lang="en-US"/>
          </a:p>
        </p:txBody>
      </p:sp>
      <p:pic>
        <p:nvPicPr>
          <p:cNvPr id="2" name="Picture 1" descr="A red triangle with black background&#10;&#10;Description automatically generated">
            <a:extLst>
              <a:ext uri="{FF2B5EF4-FFF2-40B4-BE49-F238E27FC236}">
                <a16:creationId xmlns:a16="http://schemas.microsoft.com/office/drawing/2014/main" id="{CD0F2F80-EFA0-454E-BA3F-E21215121D47}"/>
              </a:ext>
            </a:extLst>
          </p:cNvPr>
          <p:cNvPicPr>
            <a:picLocks noChangeAspect="1"/>
          </p:cNvPicPr>
          <p:nvPr userDrawn="1"/>
        </p:nvPicPr>
        <p:blipFill>
          <a:blip r:embed="rId2">
            <a:alphaModFix amt="15000"/>
          </a:blip>
          <a:stretch>
            <a:fillRect/>
          </a:stretch>
        </p:blipFill>
        <p:spPr>
          <a:xfrm>
            <a:off x="2172164" y="-19878"/>
            <a:ext cx="7772400" cy="6792221"/>
          </a:xfrm>
          <a:prstGeom prst="rect">
            <a:avLst/>
          </a:prstGeom>
        </p:spPr>
      </p:pic>
    </p:spTree>
    <p:extLst>
      <p:ext uri="{BB962C8B-B14F-4D97-AF65-F5344CB8AC3E}">
        <p14:creationId xmlns:p14="http://schemas.microsoft.com/office/powerpoint/2010/main" val="3736136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White back groun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F7B8-595D-AFCA-E4A8-4025A3D89C9C}"/>
              </a:ext>
            </a:extLst>
          </p:cNvPr>
          <p:cNvSpPr>
            <a:spLocks noGrp="1"/>
          </p:cNvSpPr>
          <p:nvPr>
            <p:ph type="ctrTitle"/>
          </p:nvPr>
        </p:nvSpPr>
        <p:spPr>
          <a:xfrm>
            <a:off x="1524000" y="1122363"/>
            <a:ext cx="9144000" cy="2387600"/>
          </a:xfrm>
          <a:prstGeom prst="rect">
            <a:avLst/>
          </a:prstGeom>
        </p:spPr>
        <p:txBody>
          <a:bodyPr anchor="b"/>
          <a:lstStyle>
            <a:lvl1pPr algn="ctr">
              <a:defRPr sz="6000"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3940372-2FEE-0839-2342-B54F518583B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Footer Placeholder 2">
            <a:extLst>
              <a:ext uri="{FF2B5EF4-FFF2-40B4-BE49-F238E27FC236}">
                <a16:creationId xmlns:a16="http://schemas.microsoft.com/office/drawing/2014/main" id="{A6F38101-5AA5-8A57-7B2F-331937B30428}"/>
              </a:ext>
            </a:extLst>
          </p:cNvPr>
          <p:cNvSpPr>
            <a:spLocks noGrp="1"/>
          </p:cNvSpPr>
          <p:nvPr>
            <p:ph type="ftr" sz="quarter" idx="11"/>
          </p:nvPr>
        </p:nvSpPr>
        <p:spPr>
          <a:xfrm>
            <a:off x="4200647" y="6360694"/>
            <a:ext cx="4114800" cy="365125"/>
          </a:xfrm>
          <a:prstGeom prst="rect">
            <a:avLst/>
          </a:prstGeom>
        </p:spPr>
        <p:txBody>
          <a:bodyPr/>
          <a:lstStyle>
            <a:lvl1pPr>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t>Presentation Name</a:t>
            </a:r>
            <a:endParaRPr lang="en-US" dirty="0"/>
          </a:p>
        </p:txBody>
      </p:sp>
      <p:sp>
        <p:nvSpPr>
          <p:cNvPr id="4" name="Slide Number Placeholder 3">
            <a:extLst>
              <a:ext uri="{FF2B5EF4-FFF2-40B4-BE49-F238E27FC236}">
                <a16:creationId xmlns:a16="http://schemas.microsoft.com/office/drawing/2014/main" id="{B173EE04-CB02-C9B2-B85B-ADC320F50FD6}"/>
              </a:ext>
            </a:extLst>
          </p:cNvPr>
          <p:cNvSpPr>
            <a:spLocks noGrp="1"/>
          </p:cNvSpPr>
          <p:nvPr>
            <p:ph type="sldNum" sz="quarter" idx="12"/>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1159273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White background 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F6291-624D-8886-50E9-0CF942E39B92}"/>
              </a:ext>
            </a:extLst>
          </p:cNvPr>
          <p:cNvSpPr>
            <a:spLocks noGrp="1"/>
          </p:cNvSpPr>
          <p:nvPr>
            <p:ph type="title"/>
          </p:nvPr>
        </p:nvSpPr>
        <p:spPr>
          <a:xfrm>
            <a:off x="839788" y="457200"/>
            <a:ext cx="3932237" cy="1600200"/>
          </a:xfrm>
          <a:prstGeom prst="rect">
            <a:avLst/>
          </a:prstGeom>
        </p:spPr>
        <p:txBody>
          <a:bodyPr anchor="b"/>
          <a:lstStyle>
            <a:lvl1pPr>
              <a:defRPr sz="3200"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B476E4C-BB31-DC12-439B-70056C4B573A}"/>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9310719-9B73-CE85-FE9F-FC19C8B508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2">
            <a:extLst>
              <a:ext uri="{FF2B5EF4-FFF2-40B4-BE49-F238E27FC236}">
                <a16:creationId xmlns:a16="http://schemas.microsoft.com/office/drawing/2014/main" id="{D98F4A65-D2F9-9193-716D-E161474ACEBC}"/>
              </a:ext>
            </a:extLst>
          </p:cNvPr>
          <p:cNvSpPr>
            <a:spLocks noGrp="1"/>
          </p:cNvSpPr>
          <p:nvPr>
            <p:ph type="ftr" sz="quarter" idx="11"/>
          </p:nvPr>
        </p:nvSpPr>
        <p:spPr>
          <a:xfrm>
            <a:off x="4200647" y="6360694"/>
            <a:ext cx="4114800" cy="365125"/>
          </a:xfrm>
          <a:prstGeom prst="rect">
            <a:avLst/>
          </a:prstGeom>
        </p:spPr>
        <p:txBody>
          <a:bodyPr/>
          <a:lstStyle>
            <a:lvl1pPr>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t>Presentation Name</a:t>
            </a:r>
            <a:endParaRPr lang="en-US" dirty="0"/>
          </a:p>
        </p:txBody>
      </p:sp>
      <p:sp>
        <p:nvSpPr>
          <p:cNvPr id="5" name="Slide Number Placeholder 4">
            <a:extLst>
              <a:ext uri="{FF2B5EF4-FFF2-40B4-BE49-F238E27FC236}">
                <a16:creationId xmlns:a16="http://schemas.microsoft.com/office/drawing/2014/main" id="{9AA4396C-4F79-2C0A-4AFF-B7C0A8A46E39}"/>
              </a:ext>
            </a:extLst>
          </p:cNvPr>
          <p:cNvSpPr>
            <a:spLocks noGrp="1"/>
          </p:cNvSpPr>
          <p:nvPr>
            <p:ph type="sldNum" sz="quarter" idx="12"/>
          </p:nvPr>
        </p:nvSpPr>
        <p:spPr/>
        <p:txBody>
          <a:bodyPr/>
          <a:lstStyle/>
          <a:p>
            <a:fld id="{A2A5D6AA-9D06-2F47-ADAF-1018052CF622}" type="slidenum">
              <a:rPr lang="en-US" smtClean="0"/>
              <a:pPr/>
              <a:t>‹#›</a:t>
            </a:fld>
            <a:endParaRPr lang="en-US"/>
          </a:p>
        </p:txBody>
      </p:sp>
    </p:spTree>
    <p:extLst>
      <p:ext uri="{BB962C8B-B14F-4D97-AF65-F5344CB8AC3E}">
        <p14:creationId xmlns:p14="http://schemas.microsoft.com/office/powerpoint/2010/main" val="976326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8DDF57-A881-4032-AD31-2985FCEA9B2F}" type="datetimeFigureOut">
              <a:rPr lang="en-CA" smtClean="0"/>
              <a:t>2024-02-23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3045967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DDF57-A881-4032-AD31-2985FCEA9B2F}" type="datetimeFigureOut">
              <a:rPr lang="en-CA" smtClean="0"/>
              <a:t>2024-02-23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3572231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8DDF57-A881-4032-AD31-2985FCEA9B2F}" type="datetimeFigureOut">
              <a:rPr lang="en-CA" smtClean="0"/>
              <a:t>2024-02-23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3927823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8DDF57-A881-4032-AD31-2985FCEA9B2F}" type="datetimeFigureOut">
              <a:rPr lang="en-CA" smtClean="0"/>
              <a:t>2024-02-23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3415788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8DDF57-A881-4032-AD31-2985FCEA9B2F}" type="datetimeFigureOut">
              <a:rPr lang="en-CA" smtClean="0"/>
              <a:t>2024-02-23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1183674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8DDF57-A881-4032-AD31-2985FCEA9B2F}" type="datetimeFigureOut">
              <a:rPr lang="en-CA" smtClean="0"/>
              <a:t>2024-02-23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2881893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DDF57-A881-4032-AD31-2985FCEA9B2F}" type="datetimeFigureOut">
              <a:rPr lang="en-CA" smtClean="0"/>
              <a:t>2024-02-23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822822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1"/>
        <p:cNvGrpSpPr/>
        <p:nvPr/>
      </p:nvGrpSpPr>
      <p:grpSpPr>
        <a:xfrm>
          <a:off x="0" y="0"/>
          <a:ext cx="0" cy="0"/>
          <a:chOff x="0" y="0"/>
          <a:chExt cx="0" cy="0"/>
        </a:xfrm>
      </p:grpSpPr>
      <p:sp>
        <p:nvSpPr>
          <p:cNvPr id="2" name="Rectangle 1">
            <a:extLst>
              <a:ext uri="{FF2B5EF4-FFF2-40B4-BE49-F238E27FC236}">
                <a16:creationId xmlns:a16="http://schemas.microsoft.com/office/drawing/2014/main" id="{7638C96B-99EA-C457-0676-C6516408F7E4}"/>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E8063CD5-8529-A4B4-1F44-D169D7121DE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BF95D130-5E92-CEA5-D0A2-02AD8A80EFF8}"/>
              </a:ext>
            </a:extLst>
          </p:cNvPr>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6A449312-5BB4-E059-952B-FE400F97C800}"/>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5">
            <a:extLst>
              <a:ext uri="{FF2B5EF4-FFF2-40B4-BE49-F238E27FC236}">
                <a16:creationId xmlns:a16="http://schemas.microsoft.com/office/drawing/2014/main" id="{6E79AF93-4372-2921-7397-5924E31877B0}"/>
              </a:ext>
            </a:extLst>
          </p:cNvPr>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95300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8DDF57-A881-4032-AD31-2985FCEA9B2F}" type="datetimeFigureOut">
              <a:rPr lang="en-CA" smtClean="0"/>
              <a:t>2024-02-23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752804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8DDF57-A881-4032-AD31-2985FCEA9B2F}" type="datetimeFigureOut">
              <a:rPr lang="en-CA" smtClean="0"/>
              <a:t>2024-02-23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1092977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DDF57-A881-4032-AD31-2985FCEA9B2F}" type="datetimeFigureOut">
              <a:rPr lang="en-CA" smtClean="0"/>
              <a:t>2024-02-23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1513687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DDF57-A881-4032-AD31-2985FCEA9B2F}" type="datetimeFigureOut">
              <a:rPr lang="en-CA" smtClean="0"/>
              <a:t>2024-02-23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37378C-CE77-4CA7-ABD3-C74709BF758E}" type="slidenum">
              <a:rPr lang="en-CA" smtClean="0"/>
              <a:t>‹#›</a:t>
            </a:fld>
            <a:endParaRPr lang="en-CA"/>
          </a:p>
        </p:txBody>
      </p:sp>
    </p:spTree>
    <p:extLst>
      <p:ext uri="{BB962C8B-B14F-4D97-AF65-F5344CB8AC3E}">
        <p14:creationId xmlns:p14="http://schemas.microsoft.com/office/powerpoint/2010/main" val="3147322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86273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dirty="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1067464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2131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dirty="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1189336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21471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4212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35"/>
        <p:cNvGrpSpPr/>
        <p:nvPr/>
      </p:nvGrpSpPr>
      <p:grpSpPr>
        <a:xfrm>
          <a:off x="0" y="0"/>
          <a:ext cx="0" cy="0"/>
          <a:chOff x="0" y="0"/>
          <a:chExt cx="0" cy="0"/>
        </a:xfrm>
      </p:grpSpPr>
      <p:sp>
        <p:nvSpPr>
          <p:cNvPr id="2" name="Rectangle 1">
            <a:extLst>
              <a:ext uri="{FF2B5EF4-FFF2-40B4-BE49-F238E27FC236}">
                <a16:creationId xmlns:a16="http://schemas.microsoft.com/office/drawing/2014/main" id="{B87A22B6-5707-C872-3454-EA7AC56D65B1}"/>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6FC5E3F1-4F2A-A400-EE74-0C2A516F476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958E2273-C22B-6EE8-BD01-4E3EF3563C5B}"/>
              </a:ext>
            </a:extLst>
          </p:cNvPr>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15DA366F-C611-0F2B-7BC2-DD3F658E0FAD}"/>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5">
            <a:extLst>
              <a:ext uri="{FF2B5EF4-FFF2-40B4-BE49-F238E27FC236}">
                <a16:creationId xmlns:a16="http://schemas.microsoft.com/office/drawing/2014/main" id="{AB49A7DA-9224-A78C-6077-C0362F05501E}"/>
              </a:ext>
            </a:extLst>
          </p:cNvPr>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187401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59021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1658376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a:p>
        </p:txBody>
      </p:sp>
    </p:spTree>
    <p:extLst>
      <p:ext uri="{BB962C8B-B14F-4D97-AF65-F5344CB8AC3E}">
        <p14:creationId xmlns:p14="http://schemas.microsoft.com/office/powerpoint/2010/main" val="963458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7119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9880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163288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62589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41184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2837644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4342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13"/>
        <p:cNvGrpSpPr/>
        <p:nvPr/>
      </p:nvGrpSpPr>
      <p:grpSpPr>
        <a:xfrm>
          <a:off x="0" y="0"/>
          <a:ext cx="0" cy="0"/>
          <a:chOff x="0" y="0"/>
          <a:chExt cx="0" cy="0"/>
        </a:xfrm>
      </p:grpSpPr>
      <p:sp>
        <p:nvSpPr>
          <p:cNvPr id="14" name="Google Shape;14;p9"/>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9"/>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6" name="Google Shape;16;p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 name="Google Shape;19;p9"/>
          <p:cNvCxnSpPr/>
          <p:nvPr/>
        </p:nvCxnSpPr>
        <p:spPr>
          <a:xfrm rot="10800000" flipH="1">
            <a:off x="1207658" y="4325112"/>
            <a:ext cx="7549480" cy="18288"/>
          </a:xfrm>
          <a:prstGeom prst="straightConnector1">
            <a:avLst/>
          </a:prstGeom>
          <a:noFill/>
          <a:ln w="9525" cap="flat" cmpd="sng">
            <a:solidFill>
              <a:srgbClr val="7F7F7F"/>
            </a:solidFill>
            <a:prstDash val="solid"/>
            <a:round/>
            <a:headEnd type="none" w="sm" len="sm"/>
            <a:tailEnd type="none" w="sm" len="sm"/>
          </a:ln>
        </p:spPr>
      </p:cxnSp>
      <p:sp>
        <p:nvSpPr>
          <p:cNvPr id="20" name="Google Shape;20;p9"/>
          <p:cNvSpPr/>
          <p:nvPr/>
        </p:nvSpPr>
        <p:spPr>
          <a:xfrm>
            <a:off x="1097279" y="5668349"/>
            <a:ext cx="10115203" cy="69729"/>
          </a:xfrm>
          <a:prstGeom prst="rect">
            <a:avLst/>
          </a:prstGeom>
          <a:solidFill>
            <a:srgbClr val="7EA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9"/>
          <p:cNvSpPr/>
          <p:nvPr/>
        </p:nvSpPr>
        <p:spPr>
          <a:xfrm>
            <a:off x="1097280" y="5598620"/>
            <a:ext cx="10115203" cy="69729"/>
          </a:xfrm>
          <a:prstGeom prst="rect">
            <a:avLst/>
          </a:prstGeom>
          <a:solidFill>
            <a:srgbClr val="666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22;p9" descr="The Literacy Group logo"/>
          <p:cNvPicPr preferRelativeResize="0"/>
          <p:nvPr/>
        </p:nvPicPr>
        <p:blipFill rotWithShape="1">
          <a:blip r:embed="rId2">
            <a:alphaModFix/>
          </a:blip>
          <a:srcRect/>
          <a:stretch/>
        </p:blipFill>
        <p:spPr>
          <a:xfrm>
            <a:off x="194924" y="78273"/>
            <a:ext cx="2025468" cy="945218"/>
          </a:xfrm>
          <a:prstGeom prst="rect">
            <a:avLst/>
          </a:prstGeom>
          <a:noFill/>
          <a:ln>
            <a:noFill/>
          </a:ln>
        </p:spPr>
      </p:pic>
      <p:sp>
        <p:nvSpPr>
          <p:cNvPr id="23" name="Google Shape;23;p9"/>
          <p:cNvSpPr/>
          <p:nvPr/>
        </p:nvSpPr>
        <p:spPr>
          <a:xfrm rot="10800000">
            <a:off x="10201274" y="-1"/>
            <a:ext cx="1990725" cy="6824903"/>
          </a:xfrm>
          <a:prstGeom prst="rtTriangle">
            <a:avLst/>
          </a:prstGeom>
          <a:solidFill>
            <a:srgbClr val="ACC8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6579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123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6373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74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4712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07536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7049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56803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2972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0861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079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3"/>
        <p:cNvGrpSpPr/>
        <p:nvPr/>
      </p:nvGrpSpPr>
      <p:grpSpPr>
        <a:xfrm>
          <a:off x="0" y="0"/>
          <a:ext cx="0" cy="0"/>
          <a:chOff x="0" y="0"/>
          <a:chExt cx="0" cy="0"/>
        </a:xfrm>
      </p:grpSpPr>
      <p:sp>
        <p:nvSpPr>
          <p:cNvPr id="14" name="Google Shape;14;p9"/>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9"/>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6" name="Google Shape;16;p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 name="Google Shape;19;p9"/>
          <p:cNvCxnSpPr/>
          <p:nvPr/>
        </p:nvCxnSpPr>
        <p:spPr>
          <a:xfrm rot="10800000" flipH="1">
            <a:off x="1207658" y="4325112"/>
            <a:ext cx="7549480" cy="18288"/>
          </a:xfrm>
          <a:prstGeom prst="straightConnector1">
            <a:avLst/>
          </a:prstGeom>
          <a:noFill/>
          <a:ln w="9525" cap="flat" cmpd="sng">
            <a:solidFill>
              <a:srgbClr val="7F7F7F"/>
            </a:solidFill>
            <a:prstDash val="solid"/>
            <a:round/>
            <a:headEnd type="none" w="sm" len="sm"/>
            <a:tailEnd type="none" w="sm" len="sm"/>
          </a:ln>
        </p:spPr>
      </p:cxnSp>
      <p:sp>
        <p:nvSpPr>
          <p:cNvPr id="20" name="Google Shape;20;p9"/>
          <p:cNvSpPr/>
          <p:nvPr/>
        </p:nvSpPr>
        <p:spPr>
          <a:xfrm>
            <a:off x="1097279" y="5668349"/>
            <a:ext cx="10115203" cy="69729"/>
          </a:xfrm>
          <a:prstGeom prst="rect">
            <a:avLst/>
          </a:prstGeom>
          <a:solidFill>
            <a:srgbClr val="7EA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9"/>
          <p:cNvSpPr/>
          <p:nvPr/>
        </p:nvSpPr>
        <p:spPr>
          <a:xfrm>
            <a:off x="1097280" y="5598620"/>
            <a:ext cx="10115203" cy="69729"/>
          </a:xfrm>
          <a:prstGeom prst="rect">
            <a:avLst/>
          </a:prstGeom>
          <a:solidFill>
            <a:srgbClr val="666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22;p9" descr="The Literacy Group logo"/>
          <p:cNvPicPr preferRelativeResize="0"/>
          <p:nvPr/>
        </p:nvPicPr>
        <p:blipFill rotWithShape="1">
          <a:blip r:embed="rId2">
            <a:alphaModFix/>
          </a:blip>
          <a:srcRect/>
          <a:stretch/>
        </p:blipFill>
        <p:spPr>
          <a:xfrm>
            <a:off x="194924" y="78273"/>
            <a:ext cx="2025468" cy="945218"/>
          </a:xfrm>
          <a:prstGeom prst="rect">
            <a:avLst/>
          </a:prstGeom>
          <a:noFill/>
          <a:ln>
            <a:noFill/>
          </a:ln>
        </p:spPr>
      </p:pic>
      <p:sp>
        <p:nvSpPr>
          <p:cNvPr id="23" name="Google Shape;23;p9"/>
          <p:cNvSpPr/>
          <p:nvPr/>
        </p:nvSpPr>
        <p:spPr>
          <a:xfrm rot="10800000">
            <a:off x="10201274" y="-1"/>
            <a:ext cx="1990725" cy="6824903"/>
          </a:xfrm>
          <a:prstGeom prst="rtTriangle">
            <a:avLst/>
          </a:prstGeom>
          <a:solidFill>
            <a:srgbClr val="ACC8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62150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7622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7"/>
        <p:cNvGrpSpPr/>
        <p:nvPr/>
      </p:nvGrpSpPr>
      <p:grpSpPr>
        <a:xfrm>
          <a:off x="0" y="0"/>
          <a:ext cx="0" cy="0"/>
          <a:chOff x="0" y="0"/>
          <a:chExt cx="0" cy="0"/>
        </a:xfrm>
      </p:grpSpPr>
      <p:grpSp>
        <p:nvGrpSpPr>
          <p:cNvPr id="4" name="Google Shape;12;p6">
            <a:extLst>
              <a:ext uri="{FF2B5EF4-FFF2-40B4-BE49-F238E27FC236}">
                <a16:creationId xmlns:a16="http://schemas.microsoft.com/office/drawing/2014/main" id="{00EBAFDB-3236-8F1D-6C33-509D3F8C454C}"/>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6ADD04F5-0992-B745-0886-E05A51B3272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0F946FA5-0F60-D1C5-080F-0FBE1B1172A8}"/>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D9979023-00F2-4BCC-0390-210FC73A4469}"/>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A8D4AF5B-9055-6254-0884-95A160C5926C}"/>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421F5572-CDED-49E5-72A6-F820EE8F0332}"/>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8AC070B0-AEC5-811A-4DBD-729C2647A505}"/>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A4C2E53B-60F5-5CF8-4195-302756EAA5C0}"/>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7B112418-E6F0-CF45-F614-9F11CDE5A0EB}"/>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716CB173-75E5-CFF9-BCC2-4143FE123CED}"/>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202174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1"/>
        <p:cNvGrpSpPr/>
        <p:nvPr/>
      </p:nvGrpSpPr>
      <p:grpSpPr>
        <a:xfrm>
          <a:off x="0" y="0"/>
          <a:ext cx="0" cy="0"/>
          <a:chOff x="0" y="0"/>
          <a:chExt cx="0" cy="0"/>
        </a:xfrm>
      </p:grpSpPr>
      <p:grpSp>
        <p:nvGrpSpPr>
          <p:cNvPr id="3" name="Google Shape;12;p6">
            <a:extLst>
              <a:ext uri="{FF2B5EF4-FFF2-40B4-BE49-F238E27FC236}">
                <a16:creationId xmlns:a16="http://schemas.microsoft.com/office/drawing/2014/main" id="{DE5EA984-D5E6-5946-668A-C602E6AF8190}"/>
              </a:ext>
            </a:extLst>
          </p:cNvPr>
          <p:cNvGrpSpPr/>
          <p:nvPr userDrawn="1"/>
        </p:nvGrpSpPr>
        <p:grpSpPr>
          <a:xfrm>
            <a:off x="0" y="6026478"/>
            <a:ext cx="11958172" cy="832052"/>
            <a:chOff x="0" y="6026478"/>
            <a:chExt cx="11958172" cy="832052"/>
          </a:xfrm>
        </p:grpSpPr>
        <p:pic>
          <p:nvPicPr>
            <p:cNvPr id="4" name="Google Shape;13;p6">
              <a:extLst>
                <a:ext uri="{FF2B5EF4-FFF2-40B4-BE49-F238E27FC236}">
                  <a16:creationId xmlns:a16="http://schemas.microsoft.com/office/drawing/2014/main" id="{36ABA192-EE3D-DF45-0272-D977A1C207B8}"/>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5" name="Google Shape;14;p6">
              <a:extLst>
                <a:ext uri="{FF2B5EF4-FFF2-40B4-BE49-F238E27FC236}">
                  <a16:creationId xmlns:a16="http://schemas.microsoft.com/office/drawing/2014/main" id="{284F152D-40D3-1FDC-EB01-3BCA62201C1E}"/>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5;p6">
              <a:extLst>
                <a:ext uri="{FF2B5EF4-FFF2-40B4-BE49-F238E27FC236}">
                  <a16:creationId xmlns:a16="http://schemas.microsoft.com/office/drawing/2014/main" id="{0CBAF7A9-317F-CA84-6BB0-5868C600C5D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6;p6">
              <a:extLst>
                <a:ext uri="{FF2B5EF4-FFF2-40B4-BE49-F238E27FC236}">
                  <a16:creationId xmlns:a16="http://schemas.microsoft.com/office/drawing/2014/main" id="{001337D2-E609-3737-94A8-09B62107CF15}"/>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FFE1B1BE-523C-3F0E-2ED9-69660AE77C58}"/>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a:extLst>
              <a:ext uri="{FF2B5EF4-FFF2-40B4-BE49-F238E27FC236}">
                <a16:creationId xmlns:a16="http://schemas.microsoft.com/office/drawing/2014/main" id="{7B60C172-210E-059F-B6A2-B036934E4969}"/>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76930EF5-66B5-80F0-5719-1C1D78151161}"/>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8DD10194-93F5-2D11-5A7D-93400897BE42}"/>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B225EF9E-397A-8A70-478A-70BF5F7AA7C8}"/>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32563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1"/>
        <p:cNvGrpSpPr/>
        <p:nvPr/>
      </p:nvGrpSpPr>
      <p:grpSpPr>
        <a:xfrm>
          <a:off x="0" y="0"/>
          <a:ext cx="0" cy="0"/>
          <a:chOff x="0" y="0"/>
          <a:chExt cx="0" cy="0"/>
        </a:xfrm>
      </p:grpSpPr>
      <p:sp>
        <p:nvSpPr>
          <p:cNvPr id="2" name="Rectangle 1">
            <a:extLst>
              <a:ext uri="{FF2B5EF4-FFF2-40B4-BE49-F238E27FC236}">
                <a16:creationId xmlns:a16="http://schemas.microsoft.com/office/drawing/2014/main" id="{BD7FAC27-57D3-442C-CD54-3A6CFA07409F}"/>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a:extLst>
              <a:ext uri="{FF2B5EF4-FFF2-40B4-BE49-F238E27FC236}">
                <a16:creationId xmlns:a16="http://schemas.microsoft.com/office/drawing/2014/main" id="{20D03762-7450-B7B2-059E-B8784B10602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04CC6B68-7F61-3B1F-C71C-CA72652F7AC0}"/>
              </a:ext>
            </a:extLst>
          </p:cNvPr>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793FB7B7-0308-06CC-B860-BDE8043E9A6B}"/>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a:extLst>
              <a:ext uri="{FF2B5EF4-FFF2-40B4-BE49-F238E27FC236}">
                <a16:creationId xmlns:a16="http://schemas.microsoft.com/office/drawing/2014/main" id="{A10AED06-4C1F-8D03-07F1-9886DF4BC33A}"/>
              </a:ext>
            </a:extLst>
          </p:cNvPr>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619477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grpSp>
        <p:nvGrpSpPr>
          <p:cNvPr id="2" name="Google Shape;12;p6">
            <a:extLst>
              <a:ext uri="{FF2B5EF4-FFF2-40B4-BE49-F238E27FC236}">
                <a16:creationId xmlns:a16="http://schemas.microsoft.com/office/drawing/2014/main" id="{24A469DB-D9A5-205E-9ABC-83098F9EB551}"/>
              </a:ext>
            </a:extLst>
          </p:cNvPr>
          <p:cNvGrpSpPr/>
          <p:nvPr userDrawn="1"/>
        </p:nvGrpSpPr>
        <p:grpSpPr>
          <a:xfrm>
            <a:off x="0" y="6026478"/>
            <a:ext cx="11958172" cy="832052"/>
            <a:chOff x="0" y="6026478"/>
            <a:chExt cx="11958172" cy="832052"/>
          </a:xfrm>
        </p:grpSpPr>
        <p:pic>
          <p:nvPicPr>
            <p:cNvPr id="3" name="Google Shape;13;p6">
              <a:extLst>
                <a:ext uri="{FF2B5EF4-FFF2-40B4-BE49-F238E27FC236}">
                  <a16:creationId xmlns:a16="http://schemas.microsoft.com/office/drawing/2014/main" id="{77CE550A-F5E6-B425-C090-10D283BB291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4" name="Google Shape;14;p6">
              <a:extLst>
                <a:ext uri="{FF2B5EF4-FFF2-40B4-BE49-F238E27FC236}">
                  <a16:creationId xmlns:a16="http://schemas.microsoft.com/office/drawing/2014/main" id="{94363731-A870-5AF3-A6A1-27AAA864B82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5;p6">
              <a:extLst>
                <a:ext uri="{FF2B5EF4-FFF2-40B4-BE49-F238E27FC236}">
                  <a16:creationId xmlns:a16="http://schemas.microsoft.com/office/drawing/2014/main" id="{283E3A0D-B3BC-C6D9-CDC4-A5BB2296E7D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6;p6">
              <a:extLst>
                <a:ext uri="{FF2B5EF4-FFF2-40B4-BE49-F238E27FC236}">
                  <a16:creationId xmlns:a16="http://schemas.microsoft.com/office/drawing/2014/main" id="{AF9DB426-765F-2FF0-CE7C-771DA183787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7" name="Rectangle 6">
            <a:extLst>
              <a:ext uri="{FF2B5EF4-FFF2-40B4-BE49-F238E27FC236}">
                <a16:creationId xmlns:a16="http://schemas.microsoft.com/office/drawing/2014/main" id="{F69CFA00-C19B-A7B7-5F71-C9B819A96991}"/>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a:extLst>
              <a:ext uri="{FF2B5EF4-FFF2-40B4-BE49-F238E27FC236}">
                <a16:creationId xmlns:a16="http://schemas.microsoft.com/office/drawing/2014/main" id="{1BCD25D2-88BD-FEA3-6C14-DB1E7DE7816D}"/>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151C367B-21C5-63E9-252E-B1CE5A83D937}"/>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BBF16FE5-28FF-4B6F-ACE9-EBEC38ECDEF8}"/>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CACBE164-92B9-C6E2-A985-6C8A9C91D3FE}"/>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459299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userDrawn="1">
  <p:cSld name="Content with Caption">
    <p:spTree>
      <p:nvGrpSpPr>
        <p:cNvPr id="1" name="Shape 37"/>
        <p:cNvGrpSpPr/>
        <p:nvPr/>
      </p:nvGrpSpPr>
      <p:grpSpPr>
        <a:xfrm>
          <a:off x="0" y="0"/>
          <a:ext cx="0" cy="0"/>
          <a:chOff x="0" y="0"/>
          <a:chExt cx="0" cy="0"/>
        </a:xfrm>
      </p:grpSpPr>
      <p:grpSp>
        <p:nvGrpSpPr>
          <p:cNvPr id="5" name="Google Shape;12;p6">
            <a:extLst>
              <a:ext uri="{FF2B5EF4-FFF2-40B4-BE49-F238E27FC236}">
                <a16:creationId xmlns:a16="http://schemas.microsoft.com/office/drawing/2014/main" id="{46B7E526-486B-8609-0116-25332B1C18D0}"/>
              </a:ext>
            </a:extLst>
          </p:cNvPr>
          <p:cNvGrpSpPr/>
          <p:nvPr userDrawn="1"/>
        </p:nvGrpSpPr>
        <p:grpSpPr>
          <a:xfrm>
            <a:off x="0" y="6026478"/>
            <a:ext cx="11958172" cy="832052"/>
            <a:chOff x="0" y="6026478"/>
            <a:chExt cx="11958172" cy="832052"/>
          </a:xfrm>
        </p:grpSpPr>
        <p:pic>
          <p:nvPicPr>
            <p:cNvPr id="6" name="Google Shape;13;p6">
              <a:extLst>
                <a:ext uri="{FF2B5EF4-FFF2-40B4-BE49-F238E27FC236}">
                  <a16:creationId xmlns:a16="http://schemas.microsoft.com/office/drawing/2014/main" id="{BF83FEDE-4489-C0C5-0942-CB7D2BF43B7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7" name="Google Shape;14;p6">
              <a:extLst>
                <a:ext uri="{FF2B5EF4-FFF2-40B4-BE49-F238E27FC236}">
                  <a16:creationId xmlns:a16="http://schemas.microsoft.com/office/drawing/2014/main" id="{0D32BD69-C94B-0065-8370-4A263E58707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5;p6">
              <a:extLst>
                <a:ext uri="{FF2B5EF4-FFF2-40B4-BE49-F238E27FC236}">
                  <a16:creationId xmlns:a16="http://schemas.microsoft.com/office/drawing/2014/main" id="{C1DA5B35-6242-29AC-C066-84FE88688E4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6;p6">
              <a:extLst>
                <a:ext uri="{FF2B5EF4-FFF2-40B4-BE49-F238E27FC236}">
                  <a16:creationId xmlns:a16="http://schemas.microsoft.com/office/drawing/2014/main" id="{080BEC28-38B7-FBC8-CE55-182331ACFDF3}"/>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A18587E7-013D-AEF0-41FB-C89C65E34D6E}"/>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F3EBB0AA-C927-829B-94BF-FACCDBE629D3}"/>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13ABFB34-193D-B5A8-135C-C0A6999D9805}"/>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2EB48760-9E2E-5E33-BDA1-E669E7497CB6}"/>
              </a:ext>
            </a:extLst>
          </p:cNvPr>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5EFB6BDC-5DBA-1895-3F53-EAC736EF5B28}"/>
              </a:ext>
            </a:extLst>
          </p:cNvPr>
          <p:cNvPicPr>
            <a:picLocks noChangeAspect="1" noChangeArrowheads="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893050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1"/>
        <p:cNvGrpSpPr/>
        <p:nvPr/>
      </p:nvGrpSpPr>
      <p:grpSpPr>
        <a:xfrm>
          <a:off x="0" y="0"/>
          <a:ext cx="0" cy="0"/>
          <a:chOff x="0" y="0"/>
          <a:chExt cx="0" cy="0"/>
        </a:xfrm>
      </p:grpSpPr>
      <p:sp>
        <p:nvSpPr>
          <p:cNvPr id="2" name="Rectangle 1">
            <a:extLst>
              <a:ext uri="{FF2B5EF4-FFF2-40B4-BE49-F238E27FC236}">
                <a16:creationId xmlns:a16="http://schemas.microsoft.com/office/drawing/2014/main" id="{7638C96B-99EA-C457-0676-C6516408F7E4}"/>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E8063CD5-8529-A4B4-1F44-D169D7121DE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BF95D130-5E92-CEA5-D0A2-02AD8A80EFF8}"/>
              </a:ext>
            </a:extLst>
          </p:cNvPr>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6A449312-5BB4-E059-952B-FE400F97C800}"/>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5">
            <a:extLst>
              <a:ext uri="{FF2B5EF4-FFF2-40B4-BE49-F238E27FC236}">
                <a16:creationId xmlns:a16="http://schemas.microsoft.com/office/drawing/2014/main" id="{6E79AF93-4372-2921-7397-5924E31877B0}"/>
              </a:ext>
            </a:extLst>
          </p:cNvPr>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647504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35"/>
        <p:cNvGrpSpPr/>
        <p:nvPr/>
      </p:nvGrpSpPr>
      <p:grpSpPr>
        <a:xfrm>
          <a:off x="0" y="0"/>
          <a:ext cx="0" cy="0"/>
          <a:chOff x="0" y="0"/>
          <a:chExt cx="0" cy="0"/>
        </a:xfrm>
      </p:grpSpPr>
      <p:sp>
        <p:nvSpPr>
          <p:cNvPr id="2" name="Rectangle 1">
            <a:extLst>
              <a:ext uri="{FF2B5EF4-FFF2-40B4-BE49-F238E27FC236}">
                <a16:creationId xmlns:a16="http://schemas.microsoft.com/office/drawing/2014/main" id="{B87A22B6-5707-C872-3454-EA7AC56D65B1}"/>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6FC5E3F1-4F2A-A400-EE74-0C2A516F476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958E2273-C22B-6EE8-BD01-4E3EF3563C5B}"/>
              </a:ext>
            </a:extLst>
          </p:cNvPr>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15DA366F-C611-0F2B-7BC2-DD3F658E0FAD}"/>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5">
            <a:extLst>
              <a:ext uri="{FF2B5EF4-FFF2-40B4-BE49-F238E27FC236}">
                <a16:creationId xmlns:a16="http://schemas.microsoft.com/office/drawing/2014/main" id="{AB49A7DA-9224-A78C-6077-C0362F05501E}"/>
              </a:ext>
            </a:extLst>
          </p:cNvPr>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3977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8.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27.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4.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3.png"/><Relationship Id="rId5" Type="http://schemas.openxmlformats.org/officeDocument/2006/relationships/slideLayout" Target="../slideLayouts/slideLayout95.xml"/><Relationship Id="rId10" Type="http://schemas.openxmlformats.org/officeDocument/2006/relationships/image" Target="../media/image2.png"/><Relationship Id="rId4" Type="http://schemas.openxmlformats.org/officeDocument/2006/relationships/slideLayout" Target="../slideLayouts/slideLayout9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9" name="Google Shape;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2" name="Rectangle 1">
            <a:extLst>
              <a:ext uri="{FF2B5EF4-FFF2-40B4-BE49-F238E27FC236}">
                <a16:creationId xmlns:a16="http://schemas.microsoft.com/office/drawing/2014/main" id="{81B7ABD6-BD5B-D757-37F3-338D2DBA71FB}"/>
              </a:ext>
            </a:extLst>
          </p:cNvPr>
          <p:cNvSpPr/>
          <p:nvPr userDrawn="1"/>
        </p:nvSpPr>
        <p:spPr>
          <a:xfrm>
            <a:off x="0" y="6492874"/>
            <a:ext cx="12192000"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0421DE9F-39B9-2DEB-0B06-DF8672F78AD3}"/>
              </a:ext>
            </a:extLst>
          </p:cNvPr>
          <p:cNvSpPr/>
          <p:nvPr userDrawn="1"/>
        </p:nvSpPr>
        <p:spPr>
          <a:xfrm>
            <a:off x="0" y="5892799"/>
            <a:ext cx="12192000" cy="965201"/>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C5711568-FEEF-FAEC-36BA-AA42B9D3BD35}"/>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5F1143C7-2167-A8B7-9424-F21DE644659D}"/>
              </a:ext>
            </a:extLst>
          </p:cNvPr>
          <p:cNvPicPr>
            <a:picLocks noChangeAspect="1" noChangeArrowheads="1"/>
          </p:cNvPicPr>
          <p:nvPr userDrawn="1"/>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CEBA040D-62FA-E83E-9923-00B87274721B}"/>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BEDAF945-19C9-1472-EA26-128C79262DEB}"/>
              </a:ext>
            </a:extLst>
          </p:cNvPr>
          <p:cNvPicPr>
            <a:picLocks noChangeAspect="1" noChangeArrowheads="1"/>
          </p:cNvPicPr>
          <p:nvPr userDrawn="1"/>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8902226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8"/>
          <p:cNvSpPr/>
          <p:nvPr/>
        </p:nvSpPr>
        <p:spPr>
          <a:xfrm rot="10800000">
            <a:off x="10201274" y="-1"/>
            <a:ext cx="1990725" cy="6824903"/>
          </a:xfrm>
          <a:prstGeom prst="rtTriangle">
            <a:avLst/>
          </a:prstGeom>
          <a:solidFill>
            <a:srgbClr val="ACC8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8" descr="The Literacy Group logo"/>
          <p:cNvPicPr preferRelativeResize="0"/>
          <p:nvPr/>
        </p:nvPicPr>
        <p:blipFill rotWithShape="1">
          <a:blip r:embed="rId12">
            <a:alphaModFix/>
          </a:blip>
          <a:srcRect/>
          <a:stretch/>
        </p:blipFill>
        <p:spPr>
          <a:xfrm>
            <a:off x="243540" y="6132331"/>
            <a:ext cx="1092891" cy="510016"/>
          </a:xfrm>
          <a:prstGeom prst="rect">
            <a:avLst/>
          </a:prstGeom>
          <a:noFill/>
          <a:ln>
            <a:noFill/>
          </a:ln>
        </p:spPr>
      </p:pic>
    </p:spTree>
    <p:extLst>
      <p:ext uri="{BB962C8B-B14F-4D97-AF65-F5344CB8AC3E}">
        <p14:creationId xmlns:p14="http://schemas.microsoft.com/office/powerpoint/2010/main" val="127619876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81C2C"/>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6B69F1C-67A5-3A6A-A9CA-55A717DCF643}"/>
              </a:ext>
            </a:extLst>
          </p:cNvPr>
          <p:cNvCxnSpPr>
            <a:cxnSpLocks/>
          </p:cNvCxnSpPr>
          <p:nvPr userDrawn="1"/>
        </p:nvCxnSpPr>
        <p:spPr>
          <a:xfrm>
            <a:off x="1524000" y="6356350"/>
            <a:ext cx="98298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5F25F9E-78C9-CD5C-D27B-4FF87458B444}"/>
              </a:ext>
            </a:extLst>
          </p:cNvPr>
          <p:cNvPicPr>
            <a:picLocks noChangeAspect="1"/>
          </p:cNvPicPr>
          <p:nvPr userDrawn="1"/>
        </p:nvPicPr>
        <p:blipFill>
          <a:blip r:embed="rId29"/>
          <a:stretch>
            <a:fillRect/>
          </a:stretch>
        </p:blipFill>
        <p:spPr>
          <a:xfrm>
            <a:off x="355231" y="5857417"/>
            <a:ext cx="1168769" cy="522381"/>
          </a:xfrm>
          <a:prstGeom prst="rect">
            <a:avLst/>
          </a:prstGeom>
        </p:spPr>
      </p:pic>
      <p:sp>
        <p:nvSpPr>
          <p:cNvPr id="11" name="Footer Placeholder 10">
            <a:extLst>
              <a:ext uri="{FF2B5EF4-FFF2-40B4-BE49-F238E27FC236}">
                <a16:creationId xmlns:a16="http://schemas.microsoft.com/office/drawing/2014/main" id="{54D32E55-D2F7-E1C5-9BB6-C082BEAA57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Name</a:t>
            </a:r>
            <a:endParaRPr lang="en-US" dirty="0"/>
          </a:p>
        </p:txBody>
      </p:sp>
      <p:sp>
        <p:nvSpPr>
          <p:cNvPr id="12" name="Slide Number Placeholder 11">
            <a:extLst>
              <a:ext uri="{FF2B5EF4-FFF2-40B4-BE49-F238E27FC236}">
                <a16:creationId xmlns:a16="http://schemas.microsoft.com/office/drawing/2014/main" id="{8625F00F-727D-64E8-25DC-79C9ACB7A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2A5D6AA-9D06-2F47-ADAF-1018052CF622}" type="slidenum">
              <a:rPr lang="en-US" smtClean="0"/>
              <a:pPr/>
              <a:t>‹#›</a:t>
            </a:fld>
            <a:endParaRPr lang="en-US"/>
          </a:p>
        </p:txBody>
      </p:sp>
    </p:spTree>
    <p:extLst>
      <p:ext uri="{BB962C8B-B14F-4D97-AF65-F5344CB8AC3E}">
        <p14:creationId xmlns:p14="http://schemas.microsoft.com/office/powerpoint/2010/main" val="2243264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1D828B3-F6EB-D2A2-8A0D-6A8D18F7FC08}"/>
              </a:ext>
            </a:extLst>
          </p:cNvPr>
          <p:cNvCxnSpPr>
            <a:cxnSpLocks/>
          </p:cNvCxnSpPr>
          <p:nvPr userDrawn="1"/>
        </p:nvCxnSpPr>
        <p:spPr>
          <a:xfrm>
            <a:off x="1524000" y="6361603"/>
            <a:ext cx="9829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8" name="Picture 7" descr="A close-up of a logo&#10;&#10;Description automatically generated with low confidence">
            <a:extLst>
              <a:ext uri="{FF2B5EF4-FFF2-40B4-BE49-F238E27FC236}">
                <a16:creationId xmlns:a16="http://schemas.microsoft.com/office/drawing/2014/main" id="{ECCFFC9A-97D0-AF5E-6849-4935318CD6EA}"/>
              </a:ext>
            </a:extLst>
          </p:cNvPr>
          <p:cNvPicPr>
            <a:picLocks noChangeAspect="1"/>
          </p:cNvPicPr>
          <p:nvPr userDrawn="1"/>
        </p:nvPicPr>
        <p:blipFill>
          <a:blip r:embed="rId9"/>
          <a:stretch>
            <a:fillRect/>
          </a:stretch>
        </p:blipFill>
        <p:spPr>
          <a:xfrm>
            <a:off x="369187" y="5880274"/>
            <a:ext cx="1154813" cy="515620"/>
          </a:xfrm>
          <a:prstGeom prst="rect">
            <a:avLst/>
          </a:prstGeom>
        </p:spPr>
      </p:pic>
      <p:sp>
        <p:nvSpPr>
          <p:cNvPr id="9" name="Footer Placeholder 2">
            <a:extLst>
              <a:ext uri="{FF2B5EF4-FFF2-40B4-BE49-F238E27FC236}">
                <a16:creationId xmlns:a16="http://schemas.microsoft.com/office/drawing/2014/main" id="{E9A4DCD2-E9BA-CF4F-64B9-095BBDF5E64A}"/>
              </a:ext>
            </a:extLst>
          </p:cNvPr>
          <p:cNvSpPr>
            <a:spLocks noGrp="1"/>
          </p:cNvSpPr>
          <p:nvPr>
            <p:ph type="ftr" sz="quarter" idx="3"/>
          </p:nvPr>
        </p:nvSpPr>
        <p:spPr>
          <a:xfrm>
            <a:off x="4038600" y="6361602"/>
            <a:ext cx="4114800" cy="365125"/>
          </a:xfrm>
          <a:prstGeom prst="rect">
            <a:avLst/>
          </a:prstGeom>
        </p:spPr>
        <p:txBody>
          <a:bodyPr/>
          <a:lstStyle>
            <a:lvl1pPr>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t>Presentation Name</a:t>
            </a:r>
            <a:endParaRPr lang="en-US" dirty="0"/>
          </a:p>
        </p:txBody>
      </p:sp>
      <p:sp>
        <p:nvSpPr>
          <p:cNvPr id="2" name="Slide Number Placeholder 11">
            <a:extLst>
              <a:ext uri="{FF2B5EF4-FFF2-40B4-BE49-F238E27FC236}">
                <a16:creationId xmlns:a16="http://schemas.microsoft.com/office/drawing/2014/main" id="{774FFB8D-C79F-12EA-E9E2-687C4E3D2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2A5D6AA-9D06-2F47-ADAF-1018052CF622}" type="slidenum">
              <a:rPr lang="en-US" smtClean="0"/>
              <a:pPr/>
              <a:t>‹#›</a:t>
            </a:fld>
            <a:endParaRPr lang="en-US"/>
          </a:p>
        </p:txBody>
      </p:sp>
    </p:spTree>
    <p:extLst>
      <p:ext uri="{BB962C8B-B14F-4D97-AF65-F5344CB8AC3E}">
        <p14:creationId xmlns:p14="http://schemas.microsoft.com/office/powerpoint/2010/main" val="402752019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DDF57-A881-4032-AD31-2985FCEA9B2F}" type="datetimeFigureOut">
              <a:rPr lang="en-CA" smtClean="0"/>
              <a:t>2024-02-23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7378C-CE77-4CA7-ABD3-C74709BF758E}" type="slidenum">
              <a:rPr lang="en-CA" smtClean="0"/>
              <a:t>‹#›</a:t>
            </a:fld>
            <a:endParaRPr lang="en-CA"/>
          </a:p>
        </p:txBody>
      </p:sp>
    </p:spTree>
    <p:extLst>
      <p:ext uri="{BB962C8B-B14F-4D97-AF65-F5344CB8AC3E}">
        <p14:creationId xmlns:p14="http://schemas.microsoft.com/office/powerpoint/2010/main" val="16366280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2/23/2024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14444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3106872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9" name="Google Shape;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2" name="Rectangle 1">
            <a:extLst>
              <a:ext uri="{FF2B5EF4-FFF2-40B4-BE49-F238E27FC236}">
                <a16:creationId xmlns:a16="http://schemas.microsoft.com/office/drawing/2014/main" id="{81B7ABD6-BD5B-D757-37F3-338D2DBA71FB}"/>
              </a:ext>
            </a:extLst>
          </p:cNvPr>
          <p:cNvSpPr/>
          <p:nvPr userDrawn="1"/>
        </p:nvSpPr>
        <p:spPr>
          <a:xfrm>
            <a:off x="0" y="6492874"/>
            <a:ext cx="12192000"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0421DE9F-39B9-2DEB-0B06-DF8672F78AD3}"/>
              </a:ext>
            </a:extLst>
          </p:cNvPr>
          <p:cNvSpPr/>
          <p:nvPr userDrawn="1"/>
        </p:nvSpPr>
        <p:spPr>
          <a:xfrm>
            <a:off x="0" y="5892799"/>
            <a:ext cx="12192000" cy="965201"/>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C5711568-FEEF-FAEC-36BA-AA42B9D3BD35}"/>
              </a:ext>
            </a:extLst>
          </p:cNvPr>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5F1143C7-2167-A8B7-9424-F21DE644659D}"/>
              </a:ext>
            </a:extLst>
          </p:cNvPr>
          <p:cNvPicPr>
            <a:picLocks noChangeAspect="1" noChangeArrowheads="1"/>
          </p:cNvPicPr>
          <p:nvPr userDrawn="1"/>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CEBA040D-62FA-E83E-9923-00B87274721B}"/>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BEDAF945-19C9-1472-EA26-128C79262DEB}"/>
              </a:ext>
            </a:extLst>
          </p:cNvPr>
          <p:cNvPicPr>
            <a:picLocks noChangeAspect="1" noChangeArrowheads="1"/>
          </p:cNvPicPr>
          <p:nvPr userDrawn="1"/>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615903332"/>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s3.amazonaws.com/sl-us-standard/resources/ultimate-phonics-word-lists.pdf" TargetMode="External"/><Relationship Id="rId2" Type="http://schemas.openxmlformats.org/officeDocument/2006/relationships/hyperlink" Target="https://www.amazon.ca/Oxford-Picture-Dictionary-Canadian-Monolingual/dp/0195431162" TargetMode="External"/><Relationship Id="rId1" Type="http://schemas.openxmlformats.org/officeDocument/2006/relationships/slideLayout" Target="../slideLayouts/slideLayout10.xml"/><Relationship Id="rId4" Type="http://schemas.openxmlformats.org/officeDocument/2006/relationships/hyperlink" Target="https://www.plettfoundation.org/publication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spellzone.com/" TargetMode="External"/><Relationship Id="rId3" Type="http://schemas.openxmlformats.org/officeDocument/2006/relationships/hyperlink" Target="https://spencerlearning.com/" TargetMode="External"/><Relationship Id="rId7" Type="http://schemas.openxmlformats.org/officeDocument/2006/relationships/hyperlink" Target="https://www.quill.org/" TargetMode="External"/><Relationship Id="rId2" Type="http://schemas.openxmlformats.org/officeDocument/2006/relationships/hyperlink" Target="https://www.abceng.org/" TargetMode="External"/><Relationship Id="rId1" Type="http://schemas.openxmlformats.org/officeDocument/2006/relationships/slideLayout" Target="../slideLayouts/slideLayout10.xml"/><Relationship Id="rId6" Type="http://schemas.openxmlformats.org/officeDocument/2006/relationships/hyperlink" Target="https://www.commonlit.org/en/library?initiatedFrom=library" TargetMode="External"/><Relationship Id="rId5" Type="http://schemas.openxmlformats.org/officeDocument/2006/relationships/hyperlink" Target="https://infercabulary.com/" TargetMode="External"/><Relationship Id="rId4" Type="http://schemas.openxmlformats.org/officeDocument/2006/relationships/hyperlink" Target="https://www.readwork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laubach-on.ca/bookstore/patterns-in-spelling" TargetMode="External"/><Relationship Id="rId2" Type="http://schemas.openxmlformats.org/officeDocument/2006/relationships/hyperlink" Target="https://www.laubach-on.ca/bookstore/laubach-way-to-reading" TargetMode="Externa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suedamon@theliteracygroup.com"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hyperlink" Target="https://survey.alchemer-ca.com/s3/50171180/Currency-Assessment" TargetMode="External"/><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65.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65.xml"/><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65.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e-channel@contactnorth.ca"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6.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86.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3" Type="http://schemas.openxmlformats.org/officeDocument/2006/relationships/hyperlink" Target="mailto:Sandra.scott@flemingcollege.ca" TargetMode="External"/><Relationship Id="rId2" Type="http://schemas.openxmlformats.org/officeDocument/2006/relationships/image" Target="../media/image74.png"/><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86.xml"/><Relationship Id="rId6" Type="http://schemas.openxmlformats.org/officeDocument/2006/relationships/image" Target="../media/image79.jpeg"/><Relationship Id="rId5" Type="http://schemas.openxmlformats.org/officeDocument/2006/relationships/image" Target="../media/image78.sv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86.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5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86.xml"/><Relationship Id="rId6" Type="http://schemas.openxmlformats.org/officeDocument/2006/relationships/image" Target="../media/image89.jpeg"/><Relationship Id="rId5" Type="http://schemas.openxmlformats.org/officeDocument/2006/relationships/image" Target="../media/image88.sv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tinyurl.com/9pw3h2p5" TargetMode="External"/><Relationship Id="rId4" Type="http://schemas.openxmlformats.org/officeDocument/2006/relationships/hyperlink" Target="https://e-channel.ca/practitioners/pop-pd-resour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48D0126F-126C-756B-DB75-F5B01CCCB52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8"/>
            <a:ext cx="12232619" cy="5719489"/>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3">
            <a:extLst>
              <a:ext uri="{FF2B5EF4-FFF2-40B4-BE49-F238E27FC236}">
                <a16:creationId xmlns:a16="http://schemas.microsoft.com/office/drawing/2014/main" id="{3641D799-1342-9466-D80B-DA4076D27A72}"/>
              </a:ext>
            </a:extLst>
          </p:cNvPr>
          <p:cNvSpPr txBox="1">
            <a:spLocks noChangeArrowheads="1"/>
          </p:cNvSpPr>
          <p:nvPr/>
        </p:nvSpPr>
        <p:spPr bwMode="auto">
          <a:xfrm>
            <a:off x="1633083" y="362719"/>
            <a:ext cx="3103810" cy="775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1"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TRANSITIONING</a:t>
            </a: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ts val="50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 Box 11">
            <a:extLst>
              <a:ext uri="{FF2B5EF4-FFF2-40B4-BE49-F238E27FC236}">
                <a16:creationId xmlns:a16="http://schemas.microsoft.com/office/drawing/2014/main" id="{0A8F437A-0EBD-1B59-AFC5-C87F53507E63}"/>
              </a:ext>
            </a:extLst>
          </p:cNvPr>
          <p:cNvSpPr txBox="1">
            <a:spLocks noChangeArrowheads="1"/>
          </p:cNvSpPr>
          <p:nvPr/>
        </p:nvSpPr>
        <p:spPr bwMode="auto">
          <a:xfrm>
            <a:off x="6175808" y="3443288"/>
            <a:ext cx="4827674" cy="24473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auto" latinLnBrk="0" hangingPunct="1">
              <a:lnSpc>
                <a:spcPct val="150000"/>
              </a:lnSpc>
              <a:spcBef>
                <a:spcPts val="400"/>
              </a:spcBef>
              <a:spcAft>
                <a:spcPts val="600"/>
              </a:spcAft>
              <a:buClrTx/>
              <a:buSzTx/>
              <a:buFontTx/>
              <a:buNone/>
              <a:tabLst/>
              <a:defRPr/>
            </a:pPr>
            <a:r>
              <a:rPr kumimoji="0" lang="en-CA" sz="1200" b="0" i="0" u="none" strike="noStrike" kern="1400" cap="none" spc="0" normalizeH="0" baseline="0" noProof="0" dirty="0">
                <a:ln>
                  <a:noFill/>
                </a:ln>
                <a:solidFill>
                  <a:srgbClr val="000000"/>
                </a:solidFill>
                <a:effectLst>
                  <a:outerShdw blurRad="50800" dist="38100" dir="2700000" algn="tl">
                    <a:srgbClr val="FFFFFF">
                      <a:alpha val="40000"/>
                    </a:srgbClr>
                  </a:outerShdw>
                </a:effectLst>
                <a:uLnTx/>
                <a:uFillTx/>
                <a:latin typeface="Avenir Next LT Pro" panose="020B0504020202020204" pitchFamily="34" charset="0"/>
                <a:ea typeface="+mn-ea"/>
                <a:cs typeface="+mn-cs"/>
              </a:rPr>
              <a:t>A panel discussion about best practices,                                                                    strategies, tools &amp; resources that LBS programs                                      are using to meet the unique training needs                                                                    of this under-represented group.</a:t>
            </a:r>
            <a:endPar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ts val="1800"/>
              </a:lnSpc>
              <a:spcBef>
                <a:spcPts val="1200"/>
              </a:spcBef>
              <a:spcAft>
                <a:spcPts val="500"/>
              </a:spcAft>
              <a:buClrTx/>
              <a:buSzTx/>
              <a:buFontTx/>
              <a:buNone/>
              <a:tabLst/>
              <a:defRPr/>
            </a:pPr>
            <a:r>
              <a:rPr kumimoji="0" lang="en-CA" sz="1600" b="1" i="0" u="none" strike="noStrike" kern="1400" cap="none" spc="0" normalizeH="0" baseline="0" noProof="0" dirty="0">
                <a:ln>
                  <a:noFill/>
                </a:ln>
                <a:solidFill>
                  <a:srgbClr val="000000"/>
                </a:solidFill>
                <a:effectLst>
                  <a:outerShdw blurRad="50800" dist="38100" dir="2700000" algn="tl">
                    <a:srgbClr val="FFFFFF">
                      <a:alpha val="40000"/>
                    </a:srgbClr>
                  </a:outerShdw>
                </a:effectLst>
                <a:uLnTx/>
                <a:uFillTx/>
                <a:latin typeface="Avenir Next LT Pro" panose="020B0504020202020204" pitchFamily="34" charset="0"/>
                <a:ea typeface="+mn-ea"/>
                <a:cs typeface="+mn-cs"/>
              </a:rPr>
              <a:t>FEBRUARY 22 @ 2—3:30PM </a:t>
            </a:r>
            <a:endParaRPr kumimoji="0" lang="en-CA" sz="16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p:txBody>
      </p:sp>
      <p:sp>
        <p:nvSpPr>
          <p:cNvPr id="5" name="Text Box 3">
            <a:extLst>
              <a:ext uri="{FF2B5EF4-FFF2-40B4-BE49-F238E27FC236}">
                <a16:creationId xmlns:a16="http://schemas.microsoft.com/office/drawing/2014/main" id="{8C51C541-6ED8-8542-DE1B-52C6763BA972}"/>
              </a:ext>
            </a:extLst>
          </p:cNvPr>
          <p:cNvSpPr txBox="1">
            <a:spLocks noChangeArrowheads="1"/>
          </p:cNvSpPr>
          <p:nvPr/>
        </p:nvSpPr>
        <p:spPr bwMode="auto">
          <a:xfrm>
            <a:off x="6190095" y="362719"/>
            <a:ext cx="4323851" cy="6622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1"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ESL LEARNERS TO LBS</a:t>
            </a: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ts val="50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Text Box 3">
            <a:extLst>
              <a:ext uri="{FF2B5EF4-FFF2-40B4-BE49-F238E27FC236}">
                <a16:creationId xmlns:a16="http://schemas.microsoft.com/office/drawing/2014/main" id="{B221ECEC-780E-3942-BCAC-D19827FE9812}"/>
              </a:ext>
            </a:extLst>
          </p:cNvPr>
          <p:cNvSpPr txBox="1">
            <a:spLocks noChangeArrowheads="1"/>
          </p:cNvSpPr>
          <p:nvPr/>
        </p:nvSpPr>
        <p:spPr bwMode="auto">
          <a:xfrm>
            <a:off x="1964515" y="1181821"/>
            <a:ext cx="8685993" cy="5254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auto" latinLnBrk="0" hangingPunct="1">
              <a:lnSpc>
                <a:spcPts val="1300"/>
              </a:lnSpc>
              <a:spcBef>
                <a:spcPts val="1200"/>
              </a:spcBef>
              <a:spcAft>
                <a:spcPts val="200"/>
              </a:spcAft>
              <a:buClrTx/>
              <a:buSzTx/>
              <a:buFontTx/>
              <a:buNone/>
              <a:tabLst/>
              <a:defRPr/>
            </a:pPr>
            <a:r>
              <a:rPr kumimoji="0" lang="en-CA" sz="1200" b="0" i="0" u="none" strike="noStrike" kern="1400" cap="none" spc="0" normalizeH="0" baseline="0" noProof="0" dirty="0">
                <a:ln>
                  <a:noFill/>
                </a:ln>
                <a:solidFill>
                  <a:srgbClr val="000000"/>
                </a:solidFill>
                <a:effectLst>
                  <a:outerShdw blurRad="50800" dist="38100" dir="2700000" algn="tl">
                    <a:srgbClr val="FFFFFF">
                      <a:alpha val="40000"/>
                    </a:srgbClr>
                  </a:outerShdw>
                </a:effectLst>
                <a:uLnTx/>
                <a:uFillTx/>
                <a:latin typeface="Avenir Next LT Pro" panose="020B0504020202020204" pitchFamily="34" charset="0"/>
                <a:ea typeface="+mn-ea"/>
                <a:cs typeface="+mn-cs"/>
              </a:rPr>
              <a:t>Facilitated by                        HEATHER ROBINET, Executive Director, QUILL Learning Network </a:t>
            </a:r>
            <a:endParaRPr kumimoji="0" lang="en-CA" sz="1200" b="0" i="0" u="none" strike="noStrike" kern="14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CA" sz="1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ts val="50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4593-7FAA-4B4B-99DE-E71CF8D91649}"/>
              </a:ext>
            </a:extLst>
          </p:cNvPr>
          <p:cNvSpPr>
            <a:spLocks noGrp="1"/>
          </p:cNvSpPr>
          <p:nvPr>
            <p:ph type="title"/>
          </p:nvPr>
        </p:nvSpPr>
        <p:spPr>
          <a:xfrm>
            <a:off x="1066800" y="363808"/>
            <a:ext cx="8029903" cy="810598"/>
          </a:xfrm>
        </p:spPr>
        <p:txBody>
          <a:bodyPr>
            <a:normAutofit/>
          </a:bodyPr>
          <a:lstStyle/>
          <a:p>
            <a:r>
              <a:rPr lang="en-US" sz="3200" dirty="0"/>
              <a:t>What’s changed for TLG?</a:t>
            </a:r>
            <a:endParaRPr lang="en-CA" sz="3200" dirty="0"/>
          </a:p>
        </p:txBody>
      </p:sp>
      <p:sp>
        <p:nvSpPr>
          <p:cNvPr id="3" name="Text Placeholder 2">
            <a:extLst>
              <a:ext uri="{FF2B5EF4-FFF2-40B4-BE49-F238E27FC236}">
                <a16:creationId xmlns:a16="http://schemas.microsoft.com/office/drawing/2014/main" id="{60FCEF39-7E4B-423E-B545-AFFD18FD985B}"/>
              </a:ext>
            </a:extLst>
          </p:cNvPr>
          <p:cNvSpPr>
            <a:spLocks noGrp="1"/>
          </p:cNvSpPr>
          <p:nvPr>
            <p:ph type="body" idx="1"/>
          </p:nvPr>
        </p:nvSpPr>
        <p:spPr>
          <a:xfrm>
            <a:off x="702989" y="1174406"/>
            <a:ext cx="9922970" cy="4832256"/>
          </a:xfrm>
        </p:spPr>
        <p:txBody>
          <a:bodyPr>
            <a:noAutofit/>
          </a:bodyPr>
          <a:lstStyle/>
          <a:p>
            <a:pPr>
              <a:buFont typeface="Arial" panose="020B0604020202020204" pitchFamily="34" charset="0"/>
              <a:buChar char="•"/>
            </a:pPr>
            <a:r>
              <a:rPr lang="en-US" sz="2400" dirty="0"/>
              <a:t>Explosive regional growth, including many newcomers to Canada. </a:t>
            </a:r>
          </a:p>
          <a:p>
            <a:pPr>
              <a:buFont typeface="Arial" panose="020B0604020202020204" pitchFamily="34" charset="0"/>
              <a:buChar char="•"/>
            </a:pPr>
            <a:r>
              <a:rPr lang="en-US" sz="2400" dirty="0"/>
              <a:t>Changing demographics = changing community needs</a:t>
            </a:r>
          </a:p>
          <a:p>
            <a:pPr>
              <a:buFont typeface="Arial" panose="020B0604020202020204" pitchFamily="34" charset="0"/>
              <a:buChar char="•"/>
            </a:pPr>
            <a:r>
              <a:rPr lang="en-US" sz="2400" dirty="0"/>
              <a:t>Expanded, more diverse programming (especially short-term modular programs focused on employability skills): </a:t>
            </a:r>
          </a:p>
          <a:p>
            <a:pPr lvl="1"/>
            <a:r>
              <a:rPr lang="en-US" sz="2400" dirty="0"/>
              <a:t>Grammar Boot Camp</a:t>
            </a:r>
          </a:p>
          <a:p>
            <a:pPr lvl="1"/>
            <a:r>
              <a:rPr lang="en-US" sz="2400" dirty="0"/>
              <a:t>Writing for Success</a:t>
            </a:r>
          </a:p>
          <a:p>
            <a:pPr lvl="1"/>
            <a:r>
              <a:rPr lang="en-US" sz="2400" dirty="0"/>
              <a:t>Computer Basics</a:t>
            </a:r>
          </a:p>
          <a:p>
            <a:pPr lvl="1"/>
            <a:r>
              <a:rPr lang="en-US" sz="2400" dirty="0"/>
              <a:t>Understanding Your </a:t>
            </a:r>
            <a:r>
              <a:rPr lang="en-US" sz="2400" dirty="0" err="1"/>
              <a:t>Paycheque</a:t>
            </a:r>
            <a:endParaRPr lang="en-US" sz="2400" dirty="0"/>
          </a:p>
          <a:p>
            <a:pPr lvl="1"/>
            <a:r>
              <a:rPr lang="en-US" sz="2400" dirty="0"/>
              <a:t>Your Skills Your Success</a:t>
            </a:r>
          </a:p>
          <a:p>
            <a:pPr lvl="1"/>
            <a:r>
              <a:rPr lang="en-US" sz="2400" dirty="0"/>
              <a:t>Writing Effective Emails</a:t>
            </a:r>
          </a:p>
          <a:p>
            <a:pPr lvl="1"/>
            <a:r>
              <a:rPr lang="en-US" sz="2400" dirty="0"/>
              <a:t>Customer Service Excellence…and more!</a:t>
            </a:r>
          </a:p>
          <a:p>
            <a:pPr>
              <a:buFont typeface="Arial" panose="020B0604020202020204" pitchFamily="34" charset="0"/>
              <a:buChar char="•"/>
            </a:pPr>
            <a:r>
              <a:rPr lang="en-US" sz="2400" dirty="0"/>
              <a:t>Modular programs that are accessible to learners with lower CLBs (e.g. CSE)</a:t>
            </a:r>
            <a:endParaRPr lang="en-CA" sz="2400" dirty="0"/>
          </a:p>
        </p:txBody>
      </p:sp>
    </p:spTree>
    <p:extLst>
      <p:ext uri="{BB962C8B-B14F-4D97-AF65-F5344CB8AC3E}">
        <p14:creationId xmlns:p14="http://schemas.microsoft.com/office/powerpoint/2010/main" val="63259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68DF-8181-4F22-A35D-62D4510AA5C8}"/>
              </a:ext>
            </a:extLst>
          </p:cNvPr>
          <p:cNvSpPr>
            <a:spLocks noGrp="1"/>
          </p:cNvSpPr>
          <p:nvPr>
            <p:ph type="title"/>
          </p:nvPr>
        </p:nvSpPr>
        <p:spPr>
          <a:xfrm>
            <a:off x="923860" y="370898"/>
            <a:ext cx="10058400" cy="618008"/>
          </a:xfrm>
        </p:spPr>
        <p:txBody>
          <a:bodyPr>
            <a:normAutofit/>
          </a:bodyPr>
          <a:lstStyle/>
          <a:p>
            <a:r>
              <a:rPr lang="en-US" sz="3200" dirty="0"/>
              <a:t>Why do we still require CLB 6 for S/L in core programs?</a:t>
            </a:r>
            <a:endParaRPr lang="en-CA" sz="3200" dirty="0"/>
          </a:p>
        </p:txBody>
      </p:sp>
      <p:sp>
        <p:nvSpPr>
          <p:cNvPr id="3" name="Text Placeholder 2">
            <a:extLst>
              <a:ext uri="{FF2B5EF4-FFF2-40B4-BE49-F238E27FC236}">
                <a16:creationId xmlns:a16="http://schemas.microsoft.com/office/drawing/2014/main" id="{5AB4256C-CA71-429A-8794-4A1D9AA43723}"/>
              </a:ext>
            </a:extLst>
          </p:cNvPr>
          <p:cNvSpPr>
            <a:spLocks noGrp="1"/>
          </p:cNvSpPr>
          <p:nvPr>
            <p:ph type="body" idx="1"/>
          </p:nvPr>
        </p:nvSpPr>
        <p:spPr>
          <a:xfrm>
            <a:off x="714178" y="1278174"/>
            <a:ext cx="10058400" cy="4665425"/>
          </a:xfrm>
        </p:spPr>
        <p:txBody>
          <a:bodyPr>
            <a:normAutofit lnSpcReduction="10000"/>
          </a:bodyPr>
          <a:lstStyle/>
          <a:p>
            <a:pPr>
              <a:buFont typeface="Wingdings" panose="05000000000000000000" pitchFamily="2" charset="2"/>
              <a:buChar char="§"/>
            </a:pPr>
            <a:r>
              <a:rPr lang="en-US" sz="2400" dirty="0"/>
              <a:t>Importance of vocabulary for learning phonics</a:t>
            </a:r>
          </a:p>
          <a:p>
            <a:pPr>
              <a:buFont typeface="Wingdings" panose="05000000000000000000" pitchFamily="2" charset="2"/>
              <a:buChar char="§"/>
            </a:pPr>
            <a:r>
              <a:rPr lang="en-US" sz="2400" dirty="0"/>
              <a:t>Importance of vocabulary for reading comprehension</a:t>
            </a:r>
          </a:p>
          <a:p>
            <a:pPr>
              <a:buFont typeface="Wingdings" panose="05000000000000000000" pitchFamily="2" charset="2"/>
              <a:buChar char="§"/>
            </a:pPr>
            <a:r>
              <a:rPr lang="en-CA" sz="2400" dirty="0"/>
              <a:t>Importance of oral language for communication with tutors and group facilitators (typically not TESOL-trained) and with classmates</a:t>
            </a:r>
          </a:p>
          <a:p>
            <a:pPr>
              <a:buFont typeface="Wingdings" panose="05000000000000000000" pitchFamily="2" charset="2"/>
              <a:buChar char="§"/>
            </a:pPr>
            <a:r>
              <a:rPr lang="en-CA" sz="2400" dirty="0"/>
              <a:t>Importance of oral language for being able to keep pace with non-ELLs in an LBS class</a:t>
            </a:r>
          </a:p>
          <a:p>
            <a:pPr>
              <a:buFont typeface="Wingdings" panose="05000000000000000000" pitchFamily="2" charset="2"/>
              <a:buChar char="§"/>
            </a:pPr>
            <a:r>
              <a:rPr lang="en-CA" sz="2400" dirty="0"/>
              <a:t>Importance of oral language skills (vocabulary, usage, grammar, syntax) for learning to write</a:t>
            </a:r>
          </a:p>
          <a:p>
            <a:pPr>
              <a:buFont typeface="Wingdings" panose="05000000000000000000" pitchFamily="2" charset="2"/>
              <a:buChar char="§"/>
            </a:pPr>
            <a:r>
              <a:rPr lang="en-CA" sz="2400" dirty="0"/>
              <a:t>Importance of oral language skills for understanding math word problems</a:t>
            </a:r>
          </a:p>
          <a:p>
            <a:r>
              <a:rPr lang="en-CA" sz="2400" b="1" dirty="0"/>
              <a:t>In short, strong oral language skills (CLB 6 in S/L) are required to effectively “receive instruction in English” in an LBS classroom</a:t>
            </a:r>
          </a:p>
          <a:p>
            <a:endParaRPr lang="en-CA" dirty="0"/>
          </a:p>
        </p:txBody>
      </p:sp>
    </p:spTree>
    <p:extLst>
      <p:ext uri="{BB962C8B-B14F-4D97-AF65-F5344CB8AC3E}">
        <p14:creationId xmlns:p14="http://schemas.microsoft.com/office/powerpoint/2010/main" val="3039724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3D508-DF14-4E72-B212-EF6F95154A6D}"/>
              </a:ext>
            </a:extLst>
          </p:cNvPr>
          <p:cNvPicPr>
            <a:picLocks noChangeAspect="1"/>
          </p:cNvPicPr>
          <p:nvPr/>
        </p:nvPicPr>
        <p:blipFill>
          <a:blip r:embed="rId2"/>
          <a:stretch>
            <a:fillRect/>
          </a:stretch>
        </p:blipFill>
        <p:spPr>
          <a:xfrm>
            <a:off x="1777999" y="279398"/>
            <a:ext cx="6841068" cy="6299203"/>
          </a:xfrm>
          <a:prstGeom prst="rect">
            <a:avLst/>
          </a:prstGeom>
        </p:spPr>
      </p:pic>
    </p:spTree>
    <p:extLst>
      <p:ext uri="{BB962C8B-B14F-4D97-AF65-F5344CB8AC3E}">
        <p14:creationId xmlns:p14="http://schemas.microsoft.com/office/powerpoint/2010/main" val="969314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AD69-5BDD-411A-B9D4-4079541A4CF4}"/>
              </a:ext>
            </a:extLst>
          </p:cNvPr>
          <p:cNvSpPr>
            <a:spLocks noGrp="1"/>
          </p:cNvSpPr>
          <p:nvPr>
            <p:ph type="title"/>
          </p:nvPr>
        </p:nvSpPr>
        <p:spPr/>
        <p:txBody>
          <a:bodyPr>
            <a:normAutofit/>
          </a:bodyPr>
          <a:lstStyle/>
          <a:p>
            <a:r>
              <a:rPr lang="en-US" sz="3200" dirty="0"/>
              <a:t>Rural programs…our exceptions</a:t>
            </a:r>
            <a:endParaRPr lang="en-CA" sz="3200" dirty="0"/>
          </a:p>
        </p:txBody>
      </p:sp>
      <p:sp>
        <p:nvSpPr>
          <p:cNvPr id="3" name="Text Placeholder 2">
            <a:extLst>
              <a:ext uri="{FF2B5EF4-FFF2-40B4-BE49-F238E27FC236}">
                <a16:creationId xmlns:a16="http://schemas.microsoft.com/office/drawing/2014/main" id="{29D94205-9F44-4A6C-8C44-962A7E62B359}"/>
              </a:ext>
            </a:extLst>
          </p:cNvPr>
          <p:cNvSpPr>
            <a:spLocks noGrp="1"/>
          </p:cNvSpPr>
          <p:nvPr>
            <p:ph type="body" idx="1"/>
          </p:nvPr>
        </p:nvSpPr>
        <p:spPr/>
        <p:txBody>
          <a:bodyPr/>
          <a:lstStyle/>
          <a:p>
            <a:r>
              <a:rPr lang="en-US" sz="2400" dirty="0"/>
              <a:t>TLG has a long history (20+ years) of running or supporting programs in Waterloo Region’s rural townships</a:t>
            </a:r>
          </a:p>
          <a:p>
            <a:r>
              <a:rPr lang="en-US" sz="2400" dirty="0"/>
              <a:t>Learners in these programs have had S/L CLBs as low as 1</a:t>
            </a:r>
          </a:p>
          <a:p>
            <a:r>
              <a:rPr lang="en-US" sz="2400" dirty="0"/>
              <a:t>These programs have been Ministry-approved exceptions because nothing else is available to these rural learners.</a:t>
            </a:r>
          </a:p>
          <a:p>
            <a:endParaRPr lang="en-CA" dirty="0"/>
          </a:p>
        </p:txBody>
      </p:sp>
    </p:spTree>
    <p:extLst>
      <p:ext uri="{BB962C8B-B14F-4D97-AF65-F5344CB8AC3E}">
        <p14:creationId xmlns:p14="http://schemas.microsoft.com/office/powerpoint/2010/main" val="3758154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7385-B6AD-4316-BAF5-A9300550A641}"/>
              </a:ext>
            </a:extLst>
          </p:cNvPr>
          <p:cNvSpPr>
            <a:spLocks noGrp="1"/>
          </p:cNvSpPr>
          <p:nvPr>
            <p:ph type="title"/>
          </p:nvPr>
        </p:nvSpPr>
        <p:spPr/>
        <p:txBody>
          <a:bodyPr>
            <a:normAutofit/>
          </a:bodyPr>
          <a:lstStyle/>
          <a:p>
            <a:r>
              <a:rPr lang="en-US" sz="3200" dirty="0"/>
              <a:t>Flagship TLG rural program: St. Jacobs English School</a:t>
            </a:r>
            <a:br>
              <a:rPr lang="en-US" sz="3200" dirty="0"/>
            </a:br>
            <a:endParaRPr lang="en-CA" sz="3200" dirty="0"/>
          </a:p>
        </p:txBody>
      </p:sp>
      <p:pic>
        <p:nvPicPr>
          <p:cNvPr id="4" name="Picture 3" descr="C:\Users\Susan\AppData\Local\Microsoft\Windows\Temporary Internet Files\Content.Outlook\1H0UL9W2\20180215_115305.jpg">
            <a:extLst>
              <a:ext uri="{FF2B5EF4-FFF2-40B4-BE49-F238E27FC236}">
                <a16:creationId xmlns:a16="http://schemas.microsoft.com/office/drawing/2014/main" id="{669B6BFD-7D5B-4AA6-B6B4-339917897DCA}"/>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0800000">
            <a:off x="1733145" y="1721265"/>
            <a:ext cx="6606814" cy="4100366"/>
          </a:xfrm>
          <a:prstGeom prst="rect">
            <a:avLst/>
          </a:prstGeom>
          <a:noFill/>
          <a:ln>
            <a:noFill/>
          </a:ln>
        </p:spPr>
      </p:pic>
    </p:spTree>
    <p:extLst>
      <p:ext uri="{BB962C8B-B14F-4D97-AF65-F5344CB8AC3E}">
        <p14:creationId xmlns:p14="http://schemas.microsoft.com/office/powerpoint/2010/main" val="296388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77D1AF-FE4C-4658-BEE4-C75947015D70}"/>
              </a:ext>
            </a:extLst>
          </p:cNvPr>
          <p:cNvSpPr>
            <a:spLocks noGrp="1"/>
          </p:cNvSpPr>
          <p:nvPr>
            <p:ph type="body" idx="1"/>
          </p:nvPr>
        </p:nvSpPr>
        <p:spPr>
          <a:xfrm>
            <a:off x="528313" y="472965"/>
            <a:ext cx="10406650" cy="5896303"/>
          </a:xfrm>
        </p:spPr>
        <p:txBody>
          <a:bodyPr>
            <a:normAutofit fontScale="92500"/>
          </a:bodyPr>
          <a:lstStyle/>
          <a:p>
            <a:pPr marL="114300" lvl="0" indent="0">
              <a:buClr>
                <a:srgbClr val="E48312"/>
              </a:buClr>
              <a:buNone/>
            </a:pPr>
            <a:r>
              <a:rPr lang="en-US" sz="2800" dirty="0"/>
              <a:t>SJES…</a:t>
            </a:r>
          </a:p>
          <a:p>
            <a:pPr lvl="0">
              <a:buClr>
                <a:srgbClr val="E48312"/>
              </a:buClr>
              <a:buFont typeface="Arial" panose="020B0604020202020204" pitchFamily="34" charset="0"/>
              <a:buChar char="•"/>
            </a:pPr>
            <a:r>
              <a:rPr lang="en-US" sz="2400" dirty="0"/>
              <a:t>Has been running for 20+ years</a:t>
            </a:r>
          </a:p>
          <a:p>
            <a:pPr lvl="0">
              <a:buClr>
                <a:srgbClr val="E48312"/>
              </a:buClr>
              <a:buFont typeface="Arial" panose="020B0604020202020204" pitchFamily="34" charset="0"/>
              <a:buChar char="•"/>
            </a:pPr>
            <a:r>
              <a:rPr lang="en-US" sz="2400" dirty="0"/>
              <a:t>Serves Low German-speaking (Mennonite) women</a:t>
            </a:r>
          </a:p>
          <a:p>
            <a:pPr lvl="0">
              <a:buClr>
                <a:srgbClr val="E48312"/>
              </a:buClr>
              <a:buFont typeface="Arial" panose="020B0604020202020204" pitchFamily="34" charset="0"/>
              <a:buChar char="•"/>
            </a:pPr>
            <a:r>
              <a:rPr lang="en-US" sz="2400" dirty="0"/>
              <a:t>Administered by Woolwich Community Services (Low German Family Support Program) </a:t>
            </a:r>
          </a:p>
          <a:p>
            <a:pPr lvl="0">
              <a:buClr>
                <a:srgbClr val="E48312"/>
              </a:buClr>
              <a:buFont typeface="Arial" panose="020B0604020202020204" pitchFamily="34" charset="0"/>
              <a:buChar char="•"/>
            </a:pPr>
            <a:r>
              <a:rPr lang="en-US" sz="2400" dirty="0"/>
              <a:t>Other partners: Woolwich Community Health Centre, YMCA’s </a:t>
            </a:r>
            <a:r>
              <a:rPr lang="en-US" sz="2400" dirty="0" err="1"/>
              <a:t>EarlyON</a:t>
            </a:r>
            <a:r>
              <a:rPr lang="en-US" sz="2400" dirty="0"/>
              <a:t>, and St. Jacobs Mennonite Church (YMCA and Health Centre have discontinued participation)</a:t>
            </a:r>
          </a:p>
          <a:p>
            <a:pPr lvl="0">
              <a:buClr>
                <a:srgbClr val="E48312"/>
              </a:buClr>
              <a:buFont typeface="Arial" panose="020B0604020202020204" pitchFamily="34" charset="0"/>
              <a:buChar char="•"/>
            </a:pPr>
            <a:r>
              <a:rPr lang="en-US" sz="2400" dirty="0"/>
              <a:t>Runs weekly from October to June, currently 2 hours per week on Thursdays</a:t>
            </a:r>
          </a:p>
          <a:p>
            <a:pPr lvl="0">
              <a:buClr>
                <a:srgbClr val="E48312"/>
              </a:buClr>
              <a:buFont typeface="Arial" panose="020B0604020202020204" pitchFamily="34" charset="0"/>
              <a:buChar char="•"/>
            </a:pPr>
            <a:r>
              <a:rPr lang="en-US" sz="2400" dirty="0"/>
              <a:t>Childcare and activities for preschoolers are provided</a:t>
            </a:r>
          </a:p>
          <a:p>
            <a:pPr lvl="0">
              <a:buClr>
                <a:srgbClr val="E48312"/>
              </a:buClr>
              <a:buFont typeface="Arial" panose="020B0604020202020204" pitchFamily="34" charset="0"/>
              <a:buChar char="•"/>
            </a:pPr>
            <a:r>
              <a:rPr lang="en-US" sz="2400" dirty="0"/>
              <a:t>Prior to October 2023:</a:t>
            </a:r>
          </a:p>
          <a:p>
            <a:pPr lvl="1">
              <a:buClr>
                <a:srgbClr val="E48312"/>
              </a:buClr>
              <a:buFont typeface="Arial" panose="020B0604020202020204" pitchFamily="34" charset="0"/>
              <a:buChar char="•"/>
            </a:pPr>
            <a:r>
              <a:rPr lang="en-US" sz="2400" dirty="0"/>
              <a:t>CaMS registration criterion was ability to complete the registration process without translation assistance</a:t>
            </a:r>
          </a:p>
          <a:p>
            <a:pPr lvl="1">
              <a:buClr>
                <a:srgbClr val="E48312"/>
              </a:buClr>
              <a:buFont typeface="Arial" panose="020B0604020202020204" pitchFamily="34" charset="0"/>
              <a:buChar char="•"/>
            </a:pPr>
            <a:r>
              <a:rPr lang="en-US" sz="2400" dirty="0"/>
              <a:t>A registration rationale was included in the learner’s file</a:t>
            </a:r>
          </a:p>
          <a:p>
            <a:pPr lvl="1">
              <a:buClr>
                <a:srgbClr val="E48312"/>
              </a:buClr>
              <a:buFont typeface="Arial" panose="020B0604020202020204" pitchFamily="34" charset="0"/>
              <a:buChar char="•"/>
            </a:pPr>
            <a:r>
              <a:rPr lang="en-US" sz="2400" dirty="0"/>
              <a:t>CLB assessment was not possible, so we relied on “able to receive instruction in English”</a:t>
            </a:r>
            <a:endParaRPr lang="en-US" dirty="0"/>
          </a:p>
        </p:txBody>
      </p:sp>
    </p:spTree>
    <p:extLst>
      <p:ext uri="{BB962C8B-B14F-4D97-AF65-F5344CB8AC3E}">
        <p14:creationId xmlns:p14="http://schemas.microsoft.com/office/powerpoint/2010/main" val="2918038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05DB-4CD0-4AB9-B74A-FE5BAFD4C0F2}"/>
              </a:ext>
            </a:extLst>
          </p:cNvPr>
          <p:cNvSpPr>
            <a:spLocks noGrp="1"/>
          </p:cNvSpPr>
          <p:nvPr>
            <p:ph type="title"/>
          </p:nvPr>
        </p:nvSpPr>
        <p:spPr>
          <a:xfrm>
            <a:off x="876563" y="337382"/>
            <a:ext cx="10058400" cy="759898"/>
          </a:xfrm>
        </p:spPr>
        <p:txBody>
          <a:bodyPr>
            <a:normAutofit/>
          </a:bodyPr>
          <a:lstStyle/>
          <a:p>
            <a:r>
              <a:rPr lang="en-US" sz="2800" dirty="0"/>
              <a:t>In 2023, a change in policy…</a:t>
            </a:r>
            <a:endParaRPr lang="en-CA" sz="2800" dirty="0"/>
          </a:p>
        </p:txBody>
      </p:sp>
      <p:sp>
        <p:nvSpPr>
          <p:cNvPr id="3" name="Text Placeholder 2">
            <a:extLst>
              <a:ext uri="{FF2B5EF4-FFF2-40B4-BE49-F238E27FC236}">
                <a16:creationId xmlns:a16="http://schemas.microsoft.com/office/drawing/2014/main" id="{5B12A683-1725-4E17-B5D7-2C19AFDA5A2B}"/>
              </a:ext>
            </a:extLst>
          </p:cNvPr>
          <p:cNvSpPr>
            <a:spLocks noGrp="1"/>
          </p:cNvSpPr>
          <p:nvPr>
            <p:ph type="body" idx="1"/>
          </p:nvPr>
        </p:nvSpPr>
        <p:spPr>
          <a:xfrm>
            <a:off x="876563" y="1280159"/>
            <a:ext cx="9519689" cy="4442723"/>
          </a:xfrm>
        </p:spPr>
        <p:txBody>
          <a:bodyPr>
            <a:normAutofit fontScale="92500" lnSpcReduction="10000"/>
          </a:bodyPr>
          <a:lstStyle/>
          <a:p>
            <a:pPr>
              <a:buFont typeface="Arial" panose="020B0604020202020204" pitchFamily="34" charset="0"/>
              <a:buChar char="•"/>
            </a:pPr>
            <a:r>
              <a:rPr lang="en-US" sz="2400" dirty="0"/>
              <a:t>As of October 2023, TLG no longer registers SJES learners in CaMS, UNLESS they fit the profile of an LBS rather than an EL learner (e.g. S/L CLBs 6 or higher) and are able to commit to regular, long-term attendance</a:t>
            </a:r>
          </a:p>
          <a:p>
            <a:r>
              <a:rPr lang="en-US" sz="2400" dirty="0"/>
              <a:t>Why?</a:t>
            </a:r>
          </a:p>
          <a:p>
            <a:pPr lvl="1"/>
            <a:r>
              <a:rPr lang="en-US" sz="2400" dirty="0"/>
              <a:t>Transience of the LG community (between Mexico and Canada)</a:t>
            </a:r>
          </a:p>
          <a:p>
            <a:pPr lvl="1"/>
            <a:r>
              <a:rPr lang="en-US" sz="2400" dirty="0"/>
              <a:t>Inconsistent attendance due to issues related to childbirth, family responsibilities and transportation</a:t>
            </a:r>
          </a:p>
          <a:p>
            <a:pPr marL="571500" lvl="1" indent="0">
              <a:buNone/>
            </a:pPr>
            <a:r>
              <a:rPr lang="en-US" sz="2400" dirty="0"/>
              <a:t>In short, file administration (registration, progress assessment, exit follow-ups, etc.) had become unmanageable</a:t>
            </a:r>
          </a:p>
          <a:p>
            <a:pPr>
              <a:buFont typeface="Arial" panose="020B0604020202020204" pitchFamily="34" charset="0"/>
              <a:buChar char="•"/>
            </a:pPr>
            <a:r>
              <a:rPr lang="en-US" sz="2400" dirty="0"/>
              <a:t>TLG now treats the SJES program as community outreach</a:t>
            </a:r>
          </a:p>
          <a:p>
            <a:pPr>
              <a:buFont typeface="Arial" panose="020B0604020202020204" pitchFamily="34" charset="0"/>
              <a:buChar char="•"/>
            </a:pPr>
            <a:r>
              <a:rPr lang="en-US" sz="2400" dirty="0"/>
              <a:t>TLG provides three instructors (one staff member and two volunteers) and learning resources. All else is provided by Woolwich Community Services and St. Jacobs Mennonite Church.</a:t>
            </a:r>
          </a:p>
          <a:p>
            <a:pPr marL="114300" indent="0">
              <a:buNone/>
            </a:pPr>
            <a:endParaRPr lang="en-US" sz="2400" dirty="0"/>
          </a:p>
          <a:p>
            <a:pPr marL="571500" lvl="1" indent="0">
              <a:buNone/>
            </a:pPr>
            <a:endParaRPr lang="en-US" sz="2400" dirty="0"/>
          </a:p>
          <a:p>
            <a:endParaRPr lang="en-CA" dirty="0"/>
          </a:p>
        </p:txBody>
      </p:sp>
    </p:spTree>
    <p:extLst>
      <p:ext uri="{BB962C8B-B14F-4D97-AF65-F5344CB8AC3E}">
        <p14:creationId xmlns:p14="http://schemas.microsoft.com/office/powerpoint/2010/main" val="314687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D4F5-FEDB-4FD0-9159-1DE0031EAC48}"/>
              </a:ext>
            </a:extLst>
          </p:cNvPr>
          <p:cNvSpPr>
            <a:spLocks noGrp="1"/>
          </p:cNvSpPr>
          <p:nvPr>
            <p:ph type="title"/>
          </p:nvPr>
        </p:nvSpPr>
        <p:spPr>
          <a:xfrm>
            <a:off x="304577" y="452878"/>
            <a:ext cx="10630386" cy="748454"/>
          </a:xfrm>
        </p:spPr>
        <p:txBody>
          <a:bodyPr>
            <a:normAutofit/>
          </a:bodyPr>
          <a:lstStyle/>
          <a:p>
            <a:r>
              <a:rPr lang="en-US" sz="2800" dirty="0"/>
              <a:t>Transitioning learners from local ESL programs to our LBS program…</a:t>
            </a:r>
            <a:endParaRPr lang="en-CA" sz="2800" dirty="0"/>
          </a:p>
        </p:txBody>
      </p:sp>
      <p:sp>
        <p:nvSpPr>
          <p:cNvPr id="3" name="Text Placeholder 2">
            <a:extLst>
              <a:ext uri="{FF2B5EF4-FFF2-40B4-BE49-F238E27FC236}">
                <a16:creationId xmlns:a16="http://schemas.microsoft.com/office/drawing/2014/main" id="{2AE15A60-4FC3-4544-9093-8EF9F10D0674}"/>
              </a:ext>
            </a:extLst>
          </p:cNvPr>
          <p:cNvSpPr>
            <a:spLocks noGrp="1"/>
          </p:cNvSpPr>
          <p:nvPr>
            <p:ph type="body" idx="1"/>
          </p:nvPr>
        </p:nvSpPr>
        <p:spPr>
          <a:xfrm>
            <a:off x="590569" y="1417319"/>
            <a:ext cx="10934023" cy="4557811"/>
          </a:xfrm>
        </p:spPr>
        <p:txBody>
          <a:bodyPr>
            <a:noAutofit/>
          </a:bodyPr>
          <a:lstStyle/>
          <a:p>
            <a:pPr>
              <a:buFont typeface="Arial" panose="020B0604020202020204" pitchFamily="34" charset="0"/>
              <a:buChar char="•"/>
            </a:pPr>
            <a:r>
              <a:rPr lang="en-US" sz="2400" dirty="0"/>
              <a:t>ELLs frequently approach TLG looking for…</a:t>
            </a:r>
          </a:p>
          <a:p>
            <a:pPr lvl="1">
              <a:buFont typeface="Arial" panose="020B0604020202020204" pitchFamily="34" charset="0"/>
              <a:buChar char="•"/>
            </a:pPr>
            <a:r>
              <a:rPr lang="en-US" sz="2400" dirty="0"/>
              <a:t>1-1 tutoring or small-group instruction (not available in ESL programs)</a:t>
            </a:r>
          </a:p>
          <a:p>
            <a:pPr lvl="1">
              <a:buFont typeface="Arial" panose="020B0604020202020204" pitchFamily="34" charset="0"/>
              <a:buChar char="•"/>
            </a:pPr>
            <a:r>
              <a:rPr lang="en-US" sz="2400" dirty="0"/>
              <a:t>The opportunity to study with native English speakers</a:t>
            </a:r>
          </a:p>
          <a:p>
            <a:pPr>
              <a:buFont typeface="Arial" panose="020B0604020202020204" pitchFamily="34" charset="0"/>
              <a:buChar char="•"/>
            </a:pPr>
            <a:r>
              <a:rPr lang="en-US" sz="2400" dirty="0"/>
              <a:t>We assess S/L language levels</a:t>
            </a:r>
          </a:p>
          <a:p>
            <a:pPr lvl="2">
              <a:buFont typeface="Arial" panose="020B0604020202020204" pitchFamily="34" charset="0"/>
              <a:buChar char="•"/>
            </a:pPr>
            <a:r>
              <a:rPr lang="en-US" sz="2400" dirty="0"/>
              <a:t>Formal language assessment by YMCA Language Assessment Centre</a:t>
            </a:r>
          </a:p>
          <a:p>
            <a:pPr lvl="2">
              <a:buFont typeface="Arial" panose="020B0604020202020204" pitchFamily="34" charset="0"/>
              <a:buChar char="•"/>
            </a:pPr>
            <a:r>
              <a:rPr lang="en-US" sz="2400" dirty="0"/>
              <a:t>Length of residence in Canada</a:t>
            </a:r>
          </a:p>
          <a:p>
            <a:pPr lvl="2">
              <a:buFont typeface="Arial" panose="020B0604020202020204" pitchFamily="34" charset="0"/>
              <a:buChar char="•"/>
            </a:pPr>
            <a:r>
              <a:rPr lang="en-US" sz="2400" dirty="0"/>
              <a:t>Educational and employment history </a:t>
            </a:r>
          </a:p>
          <a:p>
            <a:pPr>
              <a:buFont typeface="Arial" panose="020B0604020202020204" pitchFamily="34" charset="0"/>
              <a:buChar char="•"/>
            </a:pPr>
            <a:r>
              <a:rPr lang="en-US" sz="2400" dirty="0"/>
              <a:t>Customer Service Excellence is sometimes a test-ground for core program readiness</a:t>
            </a:r>
          </a:p>
          <a:p>
            <a:pPr>
              <a:buFont typeface="Arial" panose="020B0604020202020204" pitchFamily="34" charset="0"/>
              <a:buChar char="•"/>
            </a:pPr>
            <a:r>
              <a:rPr lang="en-US" sz="2400" dirty="0"/>
              <a:t>A number of learners in ESL programs also attend our LBS program for instruction not available in ESL programs (e.g. 1-1 writing instruction)</a:t>
            </a:r>
          </a:p>
          <a:p>
            <a:r>
              <a:rPr lang="en-US" sz="2400" dirty="0"/>
              <a:t> </a:t>
            </a:r>
            <a:endParaRPr lang="en-CA" sz="2400" dirty="0"/>
          </a:p>
        </p:txBody>
      </p:sp>
    </p:spTree>
    <p:extLst>
      <p:ext uri="{BB962C8B-B14F-4D97-AF65-F5344CB8AC3E}">
        <p14:creationId xmlns:p14="http://schemas.microsoft.com/office/powerpoint/2010/main" val="1414993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5AC3-1BF6-438D-875E-9AF85699DA22}"/>
              </a:ext>
            </a:extLst>
          </p:cNvPr>
          <p:cNvSpPr>
            <a:spLocks noGrp="1"/>
          </p:cNvSpPr>
          <p:nvPr>
            <p:ph type="title"/>
          </p:nvPr>
        </p:nvSpPr>
        <p:spPr/>
        <p:txBody>
          <a:bodyPr>
            <a:normAutofit/>
          </a:bodyPr>
          <a:lstStyle/>
          <a:p>
            <a:r>
              <a:rPr lang="en-US" sz="3200" dirty="0"/>
              <a:t>Resources used in our St. Jacobs program…</a:t>
            </a:r>
            <a:endParaRPr lang="en-CA" sz="3200" dirty="0"/>
          </a:p>
        </p:txBody>
      </p:sp>
      <p:sp>
        <p:nvSpPr>
          <p:cNvPr id="3" name="Text Placeholder 2">
            <a:extLst>
              <a:ext uri="{FF2B5EF4-FFF2-40B4-BE49-F238E27FC236}">
                <a16:creationId xmlns:a16="http://schemas.microsoft.com/office/drawing/2014/main" id="{35CF17C2-3CB5-4E33-ABC7-20B1081B6619}"/>
              </a:ext>
            </a:extLst>
          </p:cNvPr>
          <p:cNvSpPr>
            <a:spLocks noGrp="1"/>
          </p:cNvSpPr>
          <p:nvPr>
            <p:ph type="body" idx="1"/>
          </p:nvPr>
        </p:nvSpPr>
        <p:spPr/>
        <p:txBody>
          <a:bodyPr/>
          <a:lstStyle/>
          <a:p>
            <a:pPr>
              <a:buFont typeface="Arial" panose="020B0604020202020204" pitchFamily="34" charset="0"/>
              <a:buChar char="•"/>
            </a:pPr>
            <a:r>
              <a:rPr lang="en-US" sz="2400" dirty="0"/>
              <a:t>Customized lessons at two levels (S/L focus and R/W focus)</a:t>
            </a:r>
          </a:p>
          <a:p>
            <a:pPr>
              <a:buFont typeface="Arial" panose="020B0604020202020204" pitchFamily="34" charset="0"/>
              <a:buChar char="•"/>
            </a:pPr>
            <a:r>
              <a:rPr lang="en-US" sz="2400" dirty="0"/>
              <a:t>The Oxford Picture Dictionary, Canadian Edition </a:t>
            </a:r>
            <a:r>
              <a:rPr lang="en-US" sz="2400" dirty="0">
                <a:hlinkClick r:id="rId2"/>
              </a:rPr>
              <a:t>https://www.amazon.ca/Oxford-Picture-Dictionary-Canadian-Monolingual/dp/0195431162</a:t>
            </a:r>
            <a:r>
              <a:rPr lang="en-US" sz="2400" dirty="0"/>
              <a:t>  </a:t>
            </a:r>
          </a:p>
          <a:p>
            <a:pPr>
              <a:buFont typeface="Arial" panose="020B0604020202020204" pitchFamily="34" charset="0"/>
              <a:buChar char="•"/>
            </a:pPr>
            <a:r>
              <a:rPr lang="en-US" sz="2400" dirty="0"/>
              <a:t>Ultimate Phonics pdf resource </a:t>
            </a:r>
            <a:r>
              <a:rPr lang="en-US" sz="2400" dirty="0">
                <a:hlinkClick r:id="rId3"/>
              </a:rPr>
              <a:t>https://s3.amazonaws.com/sl-us-standard/resources/ultimate-phonics-word-lists.pdf</a:t>
            </a:r>
            <a:r>
              <a:rPr lang="en-US" sz="2400" dirty="0"/>
              <a:t> </a:t>
            </a:r>
          </a:p>
          <a:p>
            <a:pPr>
              <a:buFont typeface="Arial" panose="020B0604020202020204" pitchFamily="34" charset="0"/>
              <a:buChar char="•"/>
            </a:pPr>
            <a:r>
              <a:rPr lang="en-US" sz="2400" dirty="0"/>
              <a:t>Sentence-writing resource </a:t>
            </a:r>
          </a:p>
          <a:p>
            <a:pPr>
              <a:buFont typeface="Arial" panose="020B0604020202020204" pitchFamily="34" charset="0"/>
              <a:buChar char="•"/>
            </a:pPr>
            <a:r>
              <a:rPr lang="en-US" sz="2400" dirty="0"/>
              <a:t>Low-German Mennonite history books </a:t>
            </a:r>
            <a:r>
              <a:rPr lang="en-US" sz="2400" dirty="0">
                <a:hlinkClick r:id="rId4"/>
              </a:rPr>
              <a:t>https://www.plettfoundation.org/publications</a:t>
            </a:r>
            <a:r>
              <a:rPr lang="en-US" sz="2400" dirty="0"/>
              <a:t> </a:t>
            </a:r>
          </a:p>
          <a:p>
            <a:endParaRPr lang="en-CA" dirty="0"/>
          </a:p>
        </p:txBody>
      </p:sp>
    </p:spTree>
    <p:extLst>
      <p:ext uri="{BB962C8B-B14F-4D97-AF65-F5344CB8AC3E}">
        <p14:creationId xmlns:p14="http://schemas.microsoft.com/office/powerpoint/2010/main" val="1900253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25A7C-5382-47DF-8B01-650E54201143}"/>
              </a:ext>
            </a:extLst>
          </p:cNvPr>
          <p:cNvSpPr>
            <a:spLocks noGrp="1"/>
          </p:cNvSpPr>
          <p:nvPr>
            <p:ph type="title"/>
          </p:nvPr>
        </p:nvSpPr>
        <p:spPr>
          <a:xfrm>
            <a:off x="700391" y="709448"/>
            <a:ext cx="10455289" cy="570712"/>
          </a:xfrm>
        </p:spPr>
        <p:txBody>
          <a:bodyPr>
            <a:normAutofit/>
          </a:bodyPr>
          <a:lstStyle/>
          <a:p>
            <a:r>
              <a:rPr lang="en-US" sz="2800" dirty="0"/>
              <a:t>Resources used with ELLs in our Kitchener program (1-1s)</a:t>
            </a:r>
            <a:endParaRPr lang="en-CA" sz="2800" dirty="0"/>
          </a:p>
        </p:txBody>
      </p:sp>
      <p:sp>
        <p:nvSpPr>
          <p:cNvPr id="3" name="Text Placeholder 2">
            <a:extLst>
              <a:ext uri="{FF2B5EF4-FFF2-40B4-BE49-F238E27FC236}">
                <a16:creationId xmlns:a16="http://schemas.microsoft.com/office/drawing/2014/main" id="{63E72833-1237-4583-80DF-8B98471F366F}"/>
              </a:ext>
            </a:extLst>
          </p:cNvPr>
          <p:cNvSpPr>
            <a:spLocks noGrp="1"/>
          </p:cNvSpPr>
          <p:nvPr>
            <p:ph type="body" idx="1"/>
          </p:nvPr>
        </p:nvSpPr>
        <p:spPr>
          <a:xfrm>
            <a:off x="372067" y="1420066"/>
            <a:ext cx="10058400" cy="4302818"/>
          </a:xfrm>
        </p:spPr>
        <p:txBody>
          <a:bodyPr>
            <a:normAutofit/>
          </a:bodyPr>
          <a:lstStyle/>
          <a:p>
            <a:r>
              <a:rPr lang="en-US" sz="2400" b="1" dirty="0"/>
              <a:t>Online resources for reading and writing:</a:t>
            </a:r>
          </a:p>
          <a:p>
            <a:r>
              <a:rPr lang="en-US" sz="2400" b="1" dirty="0"/>
              <a:t>ABC English </a:t>
            </a:r>
            <a:r>
              <a:rPr lang="en-US" sz="2400" dirty="0">
                <a:hlinkClick r:id="rId2"/>
              </a:rPr>
              <a:t>https://www.abceng.org</a:t>
            </a:r>
            <a:r>
              <a:rPr lang="en-US" sz="2400" dirty="0"/>
              <a:t>  </a:t>
            </a:r>
          </a:p>
          <a:p>
            <a:r>
              <a:rPr lang="en-US" sz="2400" b="1" dirty="0"/>
              <a:t>Ultimate Phonics </a:t>
            </a:r>
            <a:r>
              <a:rPr lang="en-US" sz="2400" dirty="0"/>
              <a:t>(free pdfs or downloadable interactive program with audio for a fee) </a:t>
            </a:r>
            <a:r>
              <a:rPr lang="en-US" sz="2400" dirty="0">
                <a:hlinkClick r:id="rId3"/>
              </a:rPr>
              <a:t>https://spencerlearning.com</a:t>
            </a:r>
            <a:r>
              <a:rPr lang="en-US" sz="2400" dirty="0"/>
              <a:t>  </a:t>
            </a:r>
          </a:p>
          <a:p>
            <a:r>
              <a:rPr lang="en-US" sz="2400" b="1" dirty="0"/>
              <a:t>ReadWorks</a:t>
            </a:r>
            <a:r>
              <a:rPr lang="en-US" sz="2400" dirty="0"/>
              <a:t> </a:t>
            </a:r>
            <a:r>
              <a:rPr lang="en-US" sz="2400" dirty="0">
                <a:hlinkClick r:id="rId4"/>
              </a:rPr>
              <a:t>https://www.readworks.org</a:t>
            </a:r>
            <a:r>
              <a:rPr lang="en-US" sz="2400" dirty="0"/>
              <a:t>   </a:t>
            </a:r>
          </a:p>
          <a:p>
            <a:r>
              <a:rPr lang="en-US" sz="2400" b="1" dirty="0" err="1"/>
              <a:t>InferCabulary</a:t>
            </a:r>
            <a:r>
              <a:rPr lang="en-US" sz="2400" dirty="0"/>
              <a:t> </a:t>
            </a:r>
            <a:r>
              <a:rPr lang="en-US" sz="2400" dirty="0">
                <a:hlinkClick r:id="rId5"/>
              </a:rPr>
              <a:t>https://infercabulary.com</a:t>
            </a:r>
            <a:r>
              <a:rPr lang="en-US" sz="2400" dirty="0"/>
              <a:t>  </a:t>
            </a:r>
          </a:p>
          <a:p>
            <a:r>
              <a:rPr lang="en-US" sz="2400" b="1" dirty="0" err="1"/>
              <a:t>CommonLit</a:t>
            </a:r>
            <a:r>
              <a:rPr lang="en-US" sz="2400" b="1" dirty="0"/>
              <a:t> </a:t>
            </a:r>
            <a:r>
              <a:rPr lang="en-US" sz="2400" dirty="0"/>
              <a:t>  </a:t>
            </a:r>
            <a:r>
              <a:rPr lang="en-US" sz="2400" dirty="0">
                <a:hlinkClick r:id="rId6"/>
              </a:rPr>
              <a:t>https://www.commonlit.org/en/library?initiatedFrom=library</a:t>
            </a:r>
            <a:endParaRPr lang="en-US" sz="2400" dirty="0"/>
          </a:p>
          <a:p>
            <a:r>
              <a:rPr lang="en-US" sz="2400" b="1" dirty="0"/>
              <a:t>Quill</a:t>
            </a:r>
            <a:r>
              <a:rPr lang="en-US" sz="2400" dirty="0"/>
              <a:t> (grammar and writing) </a:t>
            </a:r>
            <a:r>
              <a:rPr lang="en-US" sz="2400" dirty="0">
                <a:hlinkClick r:id="rId7"/>
              </a:rPr>
              <a:t>https://www.quill.org</a:t>
            </a:r>
            <a:r>
              <a:rPr lang="en-US" sz="2400" dirty="0"/>
              <a:t>  </a:t>
            </a:r>
          </a:p>
          <a:p>
            <a:r>
              <a:rPr lang="en-US" sz="2400" b="1" dirty="0" err="1"/>
              <a:t>SpellZone</a:t>
            </a:r>
            <a:r>
              <a:rPr lang="en-US" sz="2400" dirty="0"/>
              <a:t> </a:t>
            </a:r>
            <a:r>
              <a:rPr lang="en-US" sz="2400" dirty="0">
                <a:hlinkClick r:id="rId8"/>
              </a:rPr>
              <a:t>https://www.spellzone.com</a:t>
            </a:r>
            <a:r>
              <a:rPr lang="en-US" sz="2400" dirty="0"/>
              <a:t>   </a:t>
            </a:r>
          </a:p>
          <a:p>
            <a:endParaRPr lang="en-CA" dirty="0"/>
          </a:p>
        </p:txBody>
      </p:sp>
    </p:spTree>
    <p:extLst>
      <p:ext uri="{BB962C8B-B14F-4D97-AF65-F5344CB8AC3E}">
        <p14:creationId xmlns:p14="http://schemas.microsoft.com/office/powerpoint/2010/main" val="3514236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g9c9307fa39_0_0">
            <a:extLst>
              <a:ext uri="{FF2B5EF4-FFF2-40B4-BE49-F238E27FC236}">
                <a16:creationId xmlns:a16="http://schemas.microsoft.com/office/drawing/2014/main" id="{8585FE8E-58B6-01E4-9F73-EB0EFCA20751}"/>
              </a:ext>
            </a:extLst>
          </p:cNvPr>
          <p:cNvSpPr txBox="1">
            <a:spLocks/>
          </p:cNvSpPr>
          <p:nvPr/>
        </p:nvSpPr>
        <p:spPr>
          <a:xfrm>
            <a:off x="936174" y="637200"/>
            <a:ext cx="262414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YOUR </a:t>
            </a:r>
            <a:r>
              <a:rPr lang="en-CA" sz="2800" b="1" kern="0" dirty="0">
                <a:solidFill>
                  <a:schemeClr val="tx1"/>
                </a:solidFill>
                <a:latin typeface="Avenir Next LT Pro" panose="020B0504020202020204" pitchFamily="34" charset="0"/>
              </a:rPr>
              <a:t>HOST</a:t>
            </a:r>
          </a:p>
        </p:txBody>
      </p:sp>
      <p:sp>
        <p:nvSpPr>
          <p:cNvPr id="3" name="Text Box 3">
            <a:extLst>
              <a:ext uri="{FF2B5EF4-FFF2-40B4-BE49-F238E27FC236}">
                <a16:creationId xmlns:a16="http://schemas.microsoft.com/office/drawing/2014/main" id="{69418B25-D04B-CFDA-C2EF-AAF2B0AB180C}"/>
              </a:ext>
            </a:extLst>
          </p:cNvPr>
          <p:cNvSpPr txBox="1">
            <a:spLocks noChangeArrowheads="1"/>
          </p:cNvSpPr>
          <p:nvPr/>
        </p:nvSpPr>
        <p:spPr bwMode="auto">
          <a:xfrm>
            <a:off x="5977460" y="1702417"/>
            <a:ext cx="5278366" cy="29553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indent="0" algn="l">
              <a:lnSpc>
                <a:spcPct val="99000"/>
              </a:lnSpc>
              <a:spcBef>
                <a:spcPts val="0"/>
              </a:spcBef>
              <a:spcAft>
                <a:spcPts val="600"/>
              </a:spcAft>
            </a:pPr>
            <a:r>
              <a:rPr lang="en-CA" sz="1200" b="1" kern="1400" cap="all" dirty="0">
                <a:ln>
                  <a:noFill/>
                </a:ln>
                <a:solidFill>
                  <a:srgbClr val="000000"/>
                </a:solidFill>
                <a:effectLst/>
                <a:latin typeface="Avenir Next LT Pro" panose="020B0504020202020204" pitchFamily="34" charset="0"/>
              </a:rPr>
              <a:t>FACILITATOR HEATHER ROBINET</a:t>
            </a:r>
            <a:r>
              <a:rPr lang="en-CA" sz="1200" kern="1400" dirty="0">
                <a:ln>
                  <a:noFill/>
                </a:ln>
                <a:solidFill>
                  <a:srgbClr val="000000"/>
                </a:solidFill>
                <a:effectLst/>
                <a:latin typeface="Avenir Next LT Pro" panose="020B0504020202020204" pitchFamily="34" charset="0"/>
              </a:rPr>
              <a:t> is the  Executive Director of the QUILL Learning Network, serving Huron, Perth, Bruce, Grey and South Georgian Bay. She comes to QUILL after 25 years in adult Literacy and Basic Skills (LBS) and English as a Second Language (ESL) programs with the Avon Maitland District School Board. </a:t>
            </a:r>
          </a:p>
          <a:p>
            <a:pPr marL="0" marR="0" indent="0" algn="l">
              <a:lnSpc>
                <a:spcPct val="99000"/>
              </a:lnSpc>
              <a:spcBef>
                <a:spcPts val="0"/>
              </a:spcBef>
              <a:spcAft>
                <a:spcPts val="600"/>
              </a:spcAft>
            </a:pPr>
            <a:r>
              <a:rPr lang="en-CA" sz="1200" kern="1400" dirty="0">
                <a:ln>
                  <a:noFill/>
                </a:ln>
                <a:solidFill>
                  <a:srgbClr val="000000"/>
                </a:solidFill>
                <a:effectLst/>
                <a:latin typeface="Avenir Next LT Pro" panose="020B0504020202020204" pitchFamily="34" charset="0"/>
              </a:rPr>
              <a:t>In addition to managing a face-to-face Skills Upgrading and Readiness Program there, Heather was instrumental in starting and managing the online provincial LBS e-Channel program called The </a:t>
            </a:r>
            <a:r>
              <a:rPr lang="en-CA" sz="1200" kern="1400" dirty="0" err="1">
                <a:ln>
                  <a:noFill/>
                </a:ln>
                <a:solidFill>
                  <a:srgbClr val="000000"/>
                </a:solidFill>
                <a:effectLst/>
                <a:latin typeface="Avenir Next LT Pro" panose="020B0504020202020204" pitchFamily="34" charset="0"/>
              </a:rPr>
              <a:t>LearningHUB</a:t>
            </a:r>
            <a:r>
              <a:rPr lang="en-CA" sz="1200" kern="1400" dirty="0">
                <a:ln>
                  <a:noFill/>
                </a:ln>
                <a:solidFill>
                  <a:srgbClr val="000000"/>
                </a:solidFill>
                <a:effectLst/>
                <a:latin typeface="Avenir Next LT Pro" panose="020B0504020202020204" pitchFamily="34" charset="0"/>
              </a:rPr>
              <a:t>                          as well as a provincial online ESL program called Anytime ESL.</a:t>
            </a:r>
          </a:p>
          <a:p>
            <a:pPr marL="0" marR="0" indent="0" algn="l">
              <a:lnSpc>
                <a:spcPct val="99000"/>
              </a:lnSpc>
              <a:spcBef>
                <a:spcPts val="0"/>
              </a:spcBef>
              <a:spcAft>
                <a:spcPts val="600"/>
              </a:spcAft>
            </a:pPr>
            <a:r>
              <a:rPr lang="en-CA" sz="1200" kern="1400" dirty="0">
                <a:ln>
                  <a:noFill/>
                </a:ln>
                <a:solidFill>
                  <a:srgbClr val="000000"/>
                </a:solidFill>
                <a:effectLst/>
                <a:latin typeface="Avenir Next LT Pro" panose="020B0504020202020204" pitchFamily="34" charset="0"/>
              </a:rPr>
              <a:t>Heather has also worked for Conestoga College and Sault College as                  a facilitator/instructor for the Adult Literacy Educator program. Heather earned a Bachelor of Applied Arts Journalism degree from Ryerson Polytechnical Institute, and an Adult Literacy Educator certificate from Conestoga College.</a:t>
            </a:r>
          </a:p>
          <a:p>
            <a:pPr marL="0" marR="0" indent="0" algn="l">
              <a:lnSpc>
                <a:spcPct val="119000"/>
              </a:lnSpc>
              <a:spcBef>
                <a:spcPts val="0"/>
              </a:spcBef>
              <a:spcAft>
                <a:spcPts val="600"/>
              </a:spcAft>
            </a:pPr>
            <a:r>
              <a:rPr lang="en-CA"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CA"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CA" sz="1800" kern="1400" dirty="0">
                <a:ln>
                  <a:noFill/>
                </a:ln>
                <a:solidFill>
                  <a:srgbClr val="000000"/>
                </a:solidFill>
                <a:effectLst/>
                <a:latin typeface="Calibri" panose="020F0502020204030204" pitchFamily="34" charset="0"/>
              </a:rPr>
              <a:t> </a:t>
            </a:r>
          </a:p>
        </p:txBody>
      </p:sp>
      <p:pic>
        <p:nvPicPr>
          <p:cNvPr id="2050" name="Picture 2">
            <a:extLst>
              <a:ext uri="{FF2B5EF4-FFF2-40B4-BE49-F238E27FC236}">
                <a16:creationId xmlns:a16="http://schemas.microsoft.com/office/drawing/2014/main" id="{A47CACDB-8830-8E5F-74A5-9F225029A18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30028" y="1744308"/>
            <a:ext cx="1608378" cy="201047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 name="Picture 2">
            <a:extLst>
              <a:ext uri="{FF2B5EF4-FFF2-40B4-BE49-F238E27FC236}">
                <a16:creationId xmlns:a16="http://schemas.microsoft.com/office/drawing/2014/main" id="{EC1849FC-F313-9BBB-8BE0-2E2D0FF5E62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846" t="9229" b="537"/>
          <a:stretch>
            <a:fillRect/>
          </a:stretch>
        </p:blipFill>
        <p:spPr bwMode="auto">
          <a:xfrm>
            <a:off x="4050894" y="1719606"/>
            <a:ext cx="1687512" cy="203517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1205704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A650-6AB1-4CD6-8BB5-67E26D6E3A76}"/>
              </a:ext>
            </a:extLst>
          </p:cNvPr>
          <p:cNvSpPr>
            <a:spLocks noGrp="1"/>
          </p:cNvSpPr>
          <p:nvPr>
            <p:ph type="title"/>
          </p:nvPr>
        </p:nvSpPr>
        <p:spPr>
          <a:xfrm>
            <a:off x="656852" y="1332214"/>
            <a:ext cx="9632328" cy="1984440"/>
          </a:xfrm>
        </p:spPr>
        <p:txBody>
          <a:bodyPr>
            <a:normAutofit fontScale="90000"/>
          </a:bodyPr>
          <a:lstStyle/>
          <a:p>
            <a:r>
              <a:rPr lang="en-US" sz="3100" dirty="0"/>
              <a:t>Print resources suited to ELLs: </a:t>
            </a:r>
            <a:br>
              <a:rPr lang="en-US" sz="2200" dirty="0"/>
            </a:br>
            <a:br>
              <a:rPr lang="en-US" sz="2200" dirty="0"/>
            </a:br>
            <a:r>
              <a:rPr lang="en-US" sz="2700" dirty="0"/>
              <a:t>Laubach Way to Reading  </a:t>
            </a:r>
            <a:r>
              <a:rPr lang="en-US" sz="2700" dirty="0">
                <a:hlinkClick r:id="rId2"/>
              </a:rPr>
              <a:t>https://www.laubach-on.ca/bookstore/laubach-way-to-reading</a:t>
            </a:r>
            <a:r>
              <a:rPr lang="en-US" sz="2700" dirty="0"/>
              <a:t>  </a:t>
            </a:r>
            <a:br>
              <a:rPr lang="en-US" sz="2700" dirty="0"/>
            </a:br>
            <a:r>
              <a:rPr lang="sv-SE" sz="2700" dirty="0"/>
              <a:t>Patterns in Spelling  </a:t>
            </a:r>
            <a:r>
              <a:rPr lang="sv-SE" sz="2700" dirty="0">
                <a:hlinkClick r:id="rId3"/>
              </a:rPr>
              <a:t>https://www.laubach-on.ca/bookstore/patterns-in-spelling</a:t>
            </a:r>
            <a:r>
              <a:rPr lang="sv-SE" sz="2700" dirty="0"/>
              <a:t>    </a:t>
            </a:r>
            <a:br>
              <a:rPr lang="sv-SE" dirty="0"/>
            </a:br>
            <a:endParaRPr lang="en-CA" dirty="0"/>
          </a:p>
        </p:txBody>
      </p:sp>
      <p:pic>
        <p:nvPicPr>
          <p:cNvPr id="4" name="Picture 3">
            <a:extLst>
              <a:ext uri="{FF2B5EF4-FFF2-40B4-BE49-F238E27FC236}">
                <a16:creationId xmlns:a16="http://schemas.microsoft.com/office/drawing/2014/main" id="{3873C724-0328-4FE2-8E97-6A9DA915BF59}"/>
              </a:ext>
            </a:extLst>
          </p:cNvPr>
          <p:cNvPicPr>
            <a:picLocks noChangeAspect="1"/>
          </p:cNvPicPr>
          <p:nvPr/>
        </p:nvPicPr>
        <p:blipFill>
          <a:blip r:embed="rId4"/>
          <a:stretch>
            <a:fillRect/>
          </a:stretch>
        </p:blipFill>
        <p:spPr>
          <a:xfrm>
            <a:off x="2718563" y="3429000"/>
            <a:ext cx="1911133" cy="2485229"/>
          </a:xfrm>
          <a:prstGeom prst="rect">
            <a:avLst/>
          </a:prstGeom>
        </p:spPr>
      </p:pic>
      <p:pic>
        <p:nvPicPr>
          <p:cNvPr id="3" name="Picture 2">
            <a:extLst>
              <a:ext uri="{FF2B5EF4-FFF2-40B4-BE49-F238E27FC236}">
                <a16:creationId xmlns:a16="http://schemas.microsoft.com/office/drawing/2014/main" id="{046B101F-9616-479E-9E51-D878144D9C3C}"/>
              </a:ext>
            </a:extLst>
          </p:cNvPr>
          <p:cNvPicPr>
            <a:picLocks noChangeAspect="1"/>
          </p:cNvPicPr>
          <p:nvPr/>
        </p:nvPicPr>
        <p:blipFill>
          <a:blip r:embed="rId5"/>
          <a:stretch>
            <a:fillRect/>
          </a:stretch>
        </p:blipFill>
        <p:spPr>
          <a:xfrm>
            <a:off x="5845315" y="3316654"/>
            <a:ext cx="2159541" cy="2709920"/>
          </a:xfrm>
          <a:prstGeom prst="rect">
            <a:avLst/>
          </a:prstGeom>
        </p:spPr>
      </p:pic>
    </p:spTree>
    <p:extLst>
      <p:ext uri="{BB962C8B-B14F-4D97-AF65-F5344CB8AC3E}">
        <p14:creationId xmlns:p14="http://schemas.microsoft.com/office/powerpoint/2010/main" val="72692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18AEA-14A0-4EAF-8F22-8CBD2BA28BBE}"/>
              </a:ext>
            </a:extLst>
          </p:cNvPr>
          <p:cNvSpPr>
            <a:spLocks noGrp="1"/>
          </p:cNvSpPr>
          <p:nvPr>
            <p:ph type="title"/>
          </p:nvPr>
        </p:nvSpPr>
        <p:spPr/>
        <p:txBody>
          <a:bodyPr/>
          <a:lstStyle/>
          <a:p>
            <a:r>
              <a:rPr lang="en-US" dirty="0"/>
              <a:t>For more information…</a:t>
            </a:r>
            <a:endParaRPr lang="en-CA" dirty="0"/>
          </a:p>
        </p:txBody>
      </p:sp>
      <p:sp>
        <p:nvSpPr>
          <p:cNvPr id="3" name="Text Placeholder 2">
            <a:extLst>
              <a:ext uri="{FF2B5EF4-FFF2-40B4-BE49-F238E27FC236}">
                <a16:creationId xmlns:a16="http://schemas.microsoft.com/office/drawing/2014/main" id="{C840A5B6-5728-46FD-8705-38447D2ED7F5}"/>
              </a:ext>
            </a:extLst>
          </p:cNvPr>
          <p:cNvSpPr>
            <a:spLocks noGrp="1"/>
          </p:cNvSpPr>
          <p:nvPr>
            <p:ph type="body" idx="1"/>
          </p:nvPr>
        </p:nvSpPr>
        <p:spPr>
          <a:xfrm>
            <a:off x="642026" y="1845734"/>
            <a:ext cx="10513654" cy="4023360"/>
          </a:xfrm>
        </p:spPr>
        <p:txBody>
          <a:bodyPr/>
          <a:lstStyle/>
          <a:p>
            <a:r>
              <a:rPr lang="en-US" sz="2400" dirty="0"/>
              <a:t>Program Information: Lisa McArthur, Program Manager  </a:t>
            </a:r>
            <a:r>
              <a:rPr lang="en-US" sz="2400" dirty="0">
                <a:hlinkClick r:id="rId2"/>
              </a:rPr>
              <a:t>lisa@theliteracygroup.com</a:t>
            </a:r>
          </a:p>
          <a:p>
            <a:r>
              <a:rPr lang="en-US" sz="2400" dirty="0"/>
              <a:t>Resource Information: Sue Damon, Program Coordinator </a:t>
            </a:r>
            <a:r>
              <a:rPr lang="en-US" sz="2400" dirty="0">
                <a:hlinkClick r:id="rId2"/>
              </a:rPr>
              <a:t>suedamon@theliteracygroup.com</a:t>
            </a:r>
            <a:r>
              <a:rPr lang="en-US" sz="2400" dirty="0"/>
              <a:t> </a:t>
            </a:r>
          </a:p>
          <a:p>
            <a:endParaRPr lang="en-US" dirty="0"/>
          </a:p>
          <a:p>
            <a:endParaRPr lang="en-CA" dirty="0"/>
          </a:p>
        </p:txBody>
      </p:sp>
      <p:pic>
        <p:nvPicPr>
          <p:cNvPr id="4" name="Picture 3">
            <a:extLst>
              <a:ext uri="{FF2B5EF4-FFF2-40B4-BE49-F238E27FC236}">
                <a16:creationId xmlns:a16="http://schemas.microsoft.com/office/drawing/2014/main" id="{90ED5EF6-0534-4A9B-9960-48C84336E3E6}"/>
              </a:ext>
            </a:extLst>
          </p:cNvPr>
          <p:cNvPicPr>
            <a:picLocks noChangeAspect="1"/>
          </p:cNvPicPr>
          <p:nvPr/>
        </p:nvPicPr>
        <p:blipFill>
          <a:blip r:embed="rId3"/>
          <a:stretch>
            <a:fillRect/>
          </a:stretch>
        </p:blipFill>
        <p:spPr>
          <a:xfrm>
            <a:off x="4413356" y="3545204"/>
            <a:ext cx="1713124" cy="1713124"/>
          </a:xfrm>
          <a:prstGeom prst="rect">
            <a:avLst/>
          </a:prstGeom>
        </p:spPr>
      </p:pic>
    </p:spTree>
    <p:extLst>
      <p:ext uri="{BB962C8B-B14F-4D97-AF65-F5344CB8AC3E}">
        <p14:creationId xmlns:p14="http://schemas.microsoft.com/office/powerpoint/2010/main" val="4286055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2054">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3" name="Freeform: Shape 205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logo with text on it&#10;&#10;Description automatically generated">
            <a:extLst>
              <a:ext uri="{FF2B5EF4-FFF2-40B4-BE49-F238E27FC236}">
                <a16:creationId xmlns:a16="http://schemas.microsoft.com/office/drawing/2014/main" id="{F7C9CA54-FD44-4722-BC3C-12F9F9468F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89096" y="643466"/>
            <a:ext cx="6013808" cy="3950732"/>
          </a:xfrm>
          <a:prstGeom prst="rect">
            <a:avLst/>
          </a:prstGeom>
          <a:noFill/>
          <a:effectLst>
            <a:outerShdw blurRad="50800" dist="38100" dir="5400000" algn="t" rotWithShape="0">
              <a:prstClr val="black">
                <a:alpha val="32000"/>
              </a:prstClr>
            </a:outerShdw>
          </a:effectLst>
        </p:spPr>
      </p:pic>
      <p:pic>
        <p:nvPicPr>
          <p:cNvPr id="2050" name="Picture 2" descr="A black text on a white background&#10;&#10;Description automatically generated">
            <a:extLst>
              <a:ext uri="{FF2B5EF4-FFF2-40B4-BE49-F238E27FC236}">
                <a16:creationId xmlns:a16="http://schemas.microsoft.com/office/drawing/2014/main" id="{E4AEEF12-2A76-4448-9FDB-EBD313B4E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872" y="4883236"/>
            <a:ext cx="9154255" cy="133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09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2054">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3" name="Freeform: Shape 205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3BBB27-D7C4-40BA-A236-D561415FCC69}"/>
              </a:ext>
            </a:extLst>
          </p:cNvPr>
          <p:cNvSpPr txBox="1"/>
          <p:nvPr/>
        </p:nvSpPr>
        <p:spPr>
          <a:xfrm>
            <a:off x="343949" y="251670"/>
            <a:ext cx="9521504" cy="627864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Erin Paakkunainen </a:t>
            </a: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LBS</a:t>
            </a: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Advisor Huron County and North Perth (Listowel)</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Avon Maitland District School Board </a:t>
            </a: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school board sector</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locations – Centres for Employment and Learning</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Clinton</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Exeter</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Goderich</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Listowel</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Seaforth</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Wingham</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493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2190E-57B3-40C6-859D-ECC1828B83F1}"/>
              </a:ext>
            </a:extLst>
          </p:cNvPr>
          <p:cNvSpPr>
            <a:spLocks noGrp="1"/>
          </p:cNvSpPr>
          <p:nvPr>
            <p:ph type="title"/>
          </p:nvPr>
        </p:nvSpPr>
        <p:spPr>
          <a:xfrm>
            <a:off x="1524000" y="1454976"/>
            <a:ext cx="9144000" cy="2764028"/>
          </a:xfrm>
        </p:spPr>
        <p:txBody>
          <a:bodyPr vert="horz" lIns="91440" tIns="45720" rIns="91440" bIns="45720" rtlCol="0" anchor="ctr">
            <a:normAutofit fontScale="90000"/>
          </a:bodyPr>
          <a:lstStyle/>
          <a:p>
            <a:pPr algn="ctr"/>
            <a:r>
              <a:rPr lang="en-US" sz="7200" b="1" kern="1200" dirty="0">
                <a:solidFill>
                  <a:schemeClr val="tx1"/>
                </a:solidFill>
                <a:latin typeface="+mj-lt"/>
                <a:ea typeface="+mj-ea"/>
                <a:cs typeface="+mj-cs"/>
              </a:rPr>
              <a:t>Classroom</a:t>
            </a:r>
            <a:r>
              <a:rPr lang="en-US" sz="7200" kern="1200" dirty="0">
                <a:solidFill>
                  <a:schemeClr val="tx1"/>
                </a:solidFill>
                <a:latin typeface="+mj-lt"/>
                <a:ea typeface="+mj-ea"/>
                <a:cs typeface="+mj-cs"/>
              </a:rPr>
              <a:t> – in person and hybrid service delivery</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821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2190E-57B3-40C6-859D-ECC1828B83F1}"/>
              </a:ext>
            </a:extLst>
          </p:cNvPr>
          <p:cNvSpPr>
            <a:spLocks noGrp="1"/>
          </p:cNvSpPr>
          <p:nvPr>
            <p:ph type="title"/>
          </p:nvPr>
        </p:nvSpPr>
        <p:spPr>
          <a:xfrm>
            <a:off x="1524000" y="1628912"/>
            <a:ext cx="9144000" cy="2764028"/>
          </a:xfrm>
        </p:spPr>
        <p:txBody>
          <a:bodyPr vert="horz" lIns="91440" tIns="45720" rIns="91440" bIns="45720" rtlCol="0" anchor="ctr">
            <a:normAutofit/>
          </a:bodyPr>
          <a:lstStyle/>
          <a:p>
            <a:pPr algn="ctr"/>
            <a:r>
              <a:rPr lang="en-US" sz="7200" dirty="0"/>
              <a:t>Gaps in classroom ESL programming</a:t>
            </a:r>
            <a:endParaRPr lang="en-US" sz="72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744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2190E-57B3-40C6-859D-ECC1828B83F1}"/>
              </a:ext>
            </a:extLst>
          </p:cNvPr>
          <p:cNvSpPr>
            <a:spLocks noGrp="1"/>
          </p:cNvSpPr>
          <p:nvPr>
            <p:ph type="title"/>
          </p:nvPr>
        </p:nvSpPr>
        <p:spPr>
          <a:xfrm>
            <a:off x="1524000" y="1604198"/>
            <a:ext cx="9144000" cy="2764028"/>
          </a:xfrm>
        </p:spPr>
        <p:txBody>
          <a:bodyPr vert="horz" lIns="91440" tIns="45720" rIns="91440" bIns="45720" rtlCol="0" anchor="ctr">
            <a:normAutofit/>
          </a:bodyPr>
          <a:lstStyle/>
          <a:p>
            <a:pPr algn="ctr"/>
            <a:r>
              <a:rPr lang="en-US" sz="7200" dirty="0"/>
              <a:t>Workplaces with multiple vacancies</a:t>
            </a:r>
            <a:endParaRPr lang="en-US" sz="72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976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2190E-57B3-40C6-859D-ECC1828B83F1}"/>
              </a:ext>
            </a:extLst>
          </p:cNvPr>
          <p:cNvSpPr>
            <a:spLocks noGrp="1"/>
          </p:cNvSpPr>
          <p:nvPr>
            <p:ph type="title"/>
          </p:nvPr>
        </p:nvSpPr>
        <p:spPr>
          <a:xfrm>
            <a:off x="1524003" y="635633"/>
            <a:ext cx="9144000" cy="2049985"/>
          </a:xfrm>
        </p:spPr>
        <p:txBody>
          <a:bodyPr vert="horz" lIns="91440" tIns="45720" rIns="91440" bIns="45720" rtlCol="0" anchor="b">
            <a:normAutofit fontScale="90000"/>
          </a:bodyPr>
          <a:lstStyle/>
          <a:p>
            <a:pPr algn="ctr"/>
            <a:r>
              <a:rPr lang="en-US" sz="7200" dirty="0"/>
              <a:t>What was successful</a:t>
            </a:r>
            <a:br>
              <a:rPr lang="en-US" sz="7200" dirty="0"/>
            </a:br>
            <a:r>
              <a:rPr lang="en-US" sz="7200" dirty="0"/>
              <a:t> </a:t>
            </a:r>
            <a:endParaRPr lang="en-US" sz="72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4A38159-7B6D-4103-A38E-31F251A8C767}"/>
              </a:ext>
            </a:extLst>
          </p:cNvPr>
          <p:cNvSpPr txBox="1"/>
          <p:nvPr/>
        </p:nvSpPr>
        <p:spPr>
          <a:xfrm>
            <a:off x="1339548" y="2296591"/>
            <a:ext cx="10295239" cy="3570208"/>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eager to engage in skills training to build confidence, especially for the workplace</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positive feedback – both employer and employee</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McDonalds provided transportation – reduced strain on limited LBS training supports budget</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delivery during classroom hours – no additional funds for staffing required</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Did not overlap or duplicate existing ESL programming</a:t>
            </a:r>
          </a:p>
          <a:p>
            <a:pPr defTabSz="457200">
              <a:lnSpc>
                <a:spcPct val="150000"/>
              </a:lnSpc>
              <a:defRPr/>
            </a:pPr>
            <a:r>
              <a:rPr lang="en-CA" sz="2000" u="sng" dirty="0">
                <a:hlinkClick r:id="rId3"/>
              </a:rPr>
              <a:t>Currency </a:t>
            </a:r>
            <a:r>
              <a:rPr lang="en-CA" sz="2000" u="sng" dirty="0" err="1">
                <a:hlinkClick r:id="rId3"/>
              </a:rPr>
              <a:t>assment</a:t>
            </a:r>
            <a:r>
              <a:rPr lang="en-CA" sz="2000" u="sng" dirty="0">
                <a:hlinkClick r:id="rId3"/>
              </a:rPr>
              <a:t>: </a:t>
            </a:r>
            <a:r>
              <a:rPr lang="en-CA" sz="2000" u="sng" kern="1200" dirty="0">
                <a:solidFill>
                  <a:schemeClr val="tx1"/>
                </a:solidFill>
                <a:effectLst/>
                <a:latin typeface="+mn-lt"/>
                <a:ea typeface="+mn-ea"/>
                <a:cs typeface="+mn-cs"/>
                <a:hlinkClick r:id="rId3"/>
              </a:rPr>
              <a:t>https://survey.alchemer-ca.com/s3/50171180/Currency-Assessment</a:t>
            </a:r>
            <a:endParaRPr lang="en-CA" sz="2000" kern="1200" dirty="0">
              <a:solidFill>
                <a:schemeClr val="tx1"/>
              </a:solidFill>
              <a:effectLst/>
              <a:latin typeface="+mn-lt"/>
              <a:ea typeface="+mn-ea"/>
              <a:cs typeface="+mn-cs"/>
            </a:endParaRPr>
          </a:p>
          <a:p>
            <a:pPr marR="0" lvl="0" algn="l" defTabSz="457200" rtl="0" eaLnBrk="1" fontAlgn="auto" latinLnBrk="0" hangingPunct="1">
              <a:lnSpc>
                <a:spcPct val="150000"/>
              </a:lnSpc>
              <a:spcBef>
                <a:spcPts val="0"/>
              </a:spcBef>
              <a:spcAft>
                <a:spcPts val="0"/>
              </a:spcAft>
              <a:buClrTx/>
              <a:buSzTx/>
              <a:tabLst/>
              <a:defRPr/>
            </a:pP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04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2190E-57B3-40C6-859D-ECC1828B83F1}"/>
              </a:ext>
            </a:extLst>
          </p:cNvPr>
          <p:cNvSpPr>
            <a:spLocks noGrp="1"/>
          </p:cNvSpPr>
          <p:nvPr>
            <p:ph type="title"/>
          </p:nvPr>
        </p:nvSpPr>
        <p:spPr>
          <a:xfrm>
            <a:off x="1524000" y="331453"/>
            <a:ext cx="9144000" cy="1852974"/>
          </a:xfrm>
        </p:spPr>
        <p:txBody>
          <a:bodyPr vert="horz" lIns="91440" tIns="45720" rIns="91440" bIns="45720" rtlCol="0" anchor="ctr">
            <a:normAutofit/>
          </a:bodyPr>
          <a:lstStyle/>
          <a:p>
            <a:pPr algn="ctr"/>
            <a:r>
              <a:rPr lang="en-US" sz="7200" dirty="0"/>
              <a:t>Challenges</a:t>
            </a:r>
            <a:endParaRPr lang="en-US" sz="72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11FDBA7-C05F-4B4B-B812-005ED64B240E}"/>
              </a:ext>
            </a:extLst>
          </p:cNvPr>
          <p:cNvSpPr txBox="1"/>
          <p:nvPr/>
        </p:nvSpPr>
        <p:spPr>
          <a:xfrm>
            <a:off x="3096429" y="1964725"/>
            <a:ext cx="6783859" cy="3231654"/>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higher level ESL learners –did not make relevant gains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consistent staff turnover– both outreach, management staff, and recruited staff</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small percentage of repeat learners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lower suitability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63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2190E-57B3-40C6-859D-ECC1828B83F1}"/>
              </a:ext>
            </a:extLst>
          </p:cNvPr>
          <p:cNvSpPr>
            <a:spLocks noGrp="1"/>
          </p:cNvSpPr>
          <p:nvPr>
            <p:ph type="title"/>
          </p:nvPr>
        </p:nvSpPr>
        <p:spPr>
          <a:xfrm>
            <a:off x="1524000" y="331453"/>
            <a:ext cx="9144000" cy="1852974"/>
          </a:xfrm>
        </p:spPr>
        <p:txBody>
          <a:bodyPr vert="horz" lIns="91440" tIns="45720" rIns="91440" bIns="45720" rtlCol="0" anchor="ctr">
            <a:normAutofit/>
          </a:bodyPr>
          <a:lstStyle/>
          <a:p>
            <a:pPr algn="ctr"/>
            <a:r>
              <a:rPr lang="en-US" sz="7200" dirty="0"/>
              <a:t>Next steps</a:t>
            </a:r>
            <a:endParaRPr lang="en-US" sz="72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11FDBA7-C05F-4B4B-B812-005ED64B240E}"/>
              </a:ext>
            </a:extLst>
          </p:cNvPr>
          <p:cNvSpPr txBox="1"/>
          <p:nvPr/>
        </p:nvSpPr>
        <p:spPr>
          <a:xfrm>
            <a:off x="2903015" y="1909899"/>
            <a:ext cx="6783859" cy="4616648"/>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lean on this experience when developing partnerships with organizations dedicated to supporting newcomers and immigrants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lean on this experience when developing relationships with businesses who are experiencing staffing shortages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lean on this experience to implement a collaborative approach to blend ESL and LBS programming</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84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70D484D9-0FD0-7EEF-73DD-5A7080C6322E}"/>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STATEMENT OF                    </a:t>
            </a:r>
            <a:r>
              <a:rPr lang="en-CA" sz="2800" b="1" kern="0" dirty="0">
                <a:solidFill>
                  <a:schemeClr val="tx1"/>
                </a:solidFill>
                <a:latin typeface="Avenir Next LT Pro" panose="020B0504020202020204" pitchFamily="34" charset="0"/>
              </a:rPr>
              <a:t>RECOGNITION</a:t>
            </a:r>
          </a:p>
        </p:txBody>
      </p:sp>
      <p:sp>
        <p:nvSpPr>
          <p:cNvPr id="6" name="Google Shape;67;p2">
            <a:extLst>
              <a:ext uri="{FF2B5EF4-FFF2-40B4-BE49-F238E27FC236}">
                <a16:creationId xmlns:a16="http://schemas.microsoft.com/office/drawing/2014/main" id="{D2E96461-6261-816B-EB81-B7F4DDACE973}"/>
              </a:ext>
            </a:extLst>
          </p:cNvPr>
          <p:cNvSpPr txBox="1"/>
          <p:nvPr/>
        </p:nvSpPr>
        <p:spPr>
          <a:xfrm>
            <a:off x="4368801" y="1330294"/>
            <a:ext cx="6930573" cy="3637879"/>
          </a:xfrm>
          <a:prstGeom prst="rect">
            <a:avLst/>
          </a:prstGeom>
          <a:noFill/>
          <a:ln>
            <a:noFill/>
          </a:ln>
        </p:spPr>
        <p:txBody>
          <a:bodyPr spcFirstLastPara="1" wrap="square" lIns="91425" tIns="45700" rIns="91425" bIns="45700" anchor="t" anchorCtr="0">
            <a:spAutoFit/>
          </a:bodyPr>
          <a:lstStyle/>
          <a:p>
            <a:pPr marL="152400" marR="0" lvl="0" indent="0" defTabSz="914400" rtl="0" eaLnBrk="1" fontAlgn="auto" latinLnBrk="0" hangingPunct="1">
              <a:lnSpc>
                <a:spcPct val="90000"/>
              </a:lnSpc>
              <a:spcBef>
                <a:spcPts val="0"/>
              </a:spcBef>
              <a:spcAft>
                <a:spcPts val="0"/>
              </a:spcAft>
              <a:buClr>
                <a:srgbClr val="000000"/>
              </a:buClr>
              <a:buSzPts val="2400"/>
              <a:buFont typeface="Arial"/>
              <a:buNone/>
              <a:tabLst/>
              <a:defRPr/>
            </a:pPr>
            <a:endParaRPr lang="en-CA" kern="0" dirty="0">
              <a:solidFill>
                <a:srgbClr val="000000"/>
              </a:solidFill>
              <a:latin typeface="Avenir Next LT Pro" panose="020B0504020202020204" pitchFamily="34" charset="0"/>
              <a:ea typeface="Book Antiqua"/>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While we meet today on a virtual platform, let’s take a moment to recognize, </a:t>
            </a:r>
            <a:r>
              <a:rPr lang="en-CA" kern="0" dirty="0">
                <a:solidFill>
                  <a:srgbClr val="000000"/>
                </a:solidFill>
                <a:latin typeface="Avenir Next LT Pro" panose="020B0504020202020204" pitchFamily="34" charset="0"/>
                <a:ea typeface="Book Antiqua"/>
                <a:cs typeface="Calibri" panose="020F0502020204030204" pitchFamily="34" charset="0"/>
                <a:sym typeface="Book Antiqua"/>
              </a:rPr>
              <a:t>respect and </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acknowledge the importance of the lands we occupy and from which we benefit. </a:t>
            </a:r>
          </a:p>
          <a:p>
            <a:pPr marL="152400" marR="0" lvl="0" indent="0" defTabSz="914400" rtl="0" eaLnBrk="1" fontAlgn="auto" latinLnBrk="0" hangingPunct="1">
              <a:spcBef>
                <a:spcPts val="0"/>
              </a:spcBef>
              <a:spcAft>
                <a:spcPts val="0"/>
              </a:spcAft>
              <a:buClr>
                <a:srgbClr val="000000"/>
              </a:buClr>
              <a:buSzPts val="2400"/>
              <a:buFont typeface="Arial"/>
              <a:buNone/>
              <a:tabLst/>
              <a:defRPr/>
            </a:pP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Today, let’s reaffirm our commitment and responsibility                                 </a:t>
            </a:r>
            <a:r>
              <a:rPr lang="en-CA" kern="0" dirty="0">
                <a:solidFill>
                  <a:srgbClr val="000000"/>
                </a:solidFill>
                <a:latin typeface="Avenir Next LT Pro" panose="020B0504020202020204" pitchFamily="34" charset="0"/>
                <a:ea typeface="Book Antiqua"/>
                <a:cs typeface="Calibri" panose="020F0502020204030204" pitchFamily="34" charset="0"/>
                <a:sym typeface="Book Antiqua"/>
              </a:rPr>
              <a:t>to</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 improve relationships between nations -- and our own understanding of local Indigenous peoples and their cultures. </a:t>
            </a:r>
          </a:p>
          <a:p>
            <a:pPr marL="152400" marR="0" lvl="0" indent="0" defTabSz="914400" rtl="0" eaLnBrk="1" fontAlgn="auto" latinLnBrk="0" hangingPunct="1">
              <a:spcBef>
                <a:spcPts val="0"/>
              </a:spcBef>
              <a:spcAft>
                <a:spcPts val="0"/>
              </a:spcAft>
              <a:buClr>
                <a:srgbClr val="000000"/>
              </a:buClr>
              <a:buSzPts val="2400"/>
              <a:buFont typeface="Arial"/>
              <a:buNone/>
              <a:tabLst/>
              <a:defRPr/>
            </a:pPr>
            <a:endParaRPr lang="en-CA" kern="0" dirty="0">
              <a:solidFill>
                <a:srgbClr val="000000"/>
              </a:solidFill>
              <a:latin typeface="Avenir Next LT Pro" panose="020B0504020202020204" pitchFamily="34" charset="0"/>
              <a:ea typeface="Book Antiqua"/>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lang="en-CA" kern="0" dirty="0">
                <a:solidFill>
                  <a:srgbClr val="000000"/>
                </a:solidFill>
                <a:latin typeface="Avenir Next LT Pro" panose="020B0504020202020204" pitchFamily="34" charset="0"/>
                <a:ea typeface="Book Antiqua"/>
                <a:cs typeface="Calibri" panose="020F0502020204030204" pitchFamily="34" charset="0"/>
                <a:sym typeface="Book Antiqua"/>
              </a:rPr>
              <a:t>L</a:t>
            </a:r>
            <a:r>
              <a:rPr kumimoji="0" lang="en-CA" b="0" i="0" u="none" strike="noStrike" kern="0" cap="none" spc="0" normalizeH="0" baseline="0" noProof="0" dirty="0" err="1">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et’s</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 remind ourselves that, wherever we are, we live on the ancestral and unceded territory of Inuit, Métis, and First Nations people.</a:t>
            </a: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Calibri"/>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0203-83BB-453A-8DC2-9FE83CC27F76}"/>
              </a:ext>
            </a:extLst>
          </p:cNvPr>
          <p:cNvSpPr>
            <a:spLocks noGrp="1"/>
          </p:cNvSpPr>
          <p:nvPr>
            <p:ph type="ctrTitle"/>
          </p:nvPr>
        </p:nvSpPr>
        <p:spPr>
          <a:xfrm>
            <a:off x="679296" y="3429000"/>
            <a:ext cx="9244762" cy="2200571"/>
          </a:xfrm>
        </p:spPr>
        <p:txBody>
          <a:bodyPr/>
          <a:lstStyle/>
          <a:p>
            <a:pPr rtl="0" fontAlgn="base"/>
            <a:br>
              <a:rPr lang="en-CA" sz="1800" b="0" i="0" u="none" strike="noStrike" dirty="0">
                <a:solidFill>
                  <a:srgbClr val="000000"/>
                </a:solidFill>
                <a:effectLst/>
                <a:latin typeface="Calibri" panose="020F0502020204030204" pitchFamily="34" charset="0"/>
              </a:rPr>
            </a:br>
            <a:br>
              <a:rPr lang="en-CA" sz="1800" b="0" i="0" u="none" strike="noStrike" dirty="0">
                <a:solidFill>
                  <a:srgbClr val="000000"/>
                </a:solidFill>
                <a:effectLst/>
                <a:latin typeface="Calibri" panose="020F0502020204030204" pitchFamily="34" charset="0"/>
              </a:rPr>
            </a:br>
            <a:br>
              <a:rPr lang="en-CA" sz="1800" b="0" i="0" u="none" strike="noStrike" dirty="0">
                <a:solidFill>
                  <a:srgbClr val="000000"/>
                </a:solidFill>
                <a:effectLst/>
                <a:latin typeface="Calibri" panose="020F0502020204030204" pitchFamily="34" charset="0"/>
              </a:rPr>
            </a:br>
            <a:r>
              <a:rPr lang="en-CA" sz="6000" b="0" i="0" u="none" strike="noStrike" dirty="0">
                <a:solidFill>
                  <a:srgbClr val="000000"/>
                </a:solidFill>
                <a:effectLst/>
                <a:latin typeface="Calibri Light" panose="020F0302020204030204" pitchFamily="34" charset="0"/>
              </a:rPr>
              <a:t>YMCA – Muskoka LBS</a:t>
            </a:r>
            <a:br>
              <a:rPr lang="en-CA" sz="1800" b="0" i="0" u="none" strike="noStrike" dirty="0">
                <a:solidFill>
                  <a:srgbClr val="000000"/>
                </a:solidFill>
                <a:effectLst/>
                <a:latin typeface="Calibri" panose="020F0502020204030204" pitchFamily="34" charset="0"/>
              </a:rPr>
            </a:br>
            <a:br>
              <a:rPr lang="en-CA" sz="1800" b="0" i="0" u="none" strike="noStrike" dirty="0">
                <a:solidFill>
                  <a:schemeClr val="tx1"/>
                </a:solidFill>
                <a:effectLst/>
                <a:latin typeface="Calibri" panose="020F0502020204030204" pitchFamily="34" charset="0"/>
              </a:rPr>
            </a:br>
            <a:r>
              <a:rPr lang="en-CA" sz="2400" b="0" i="0" u="none" strike="noStrike" dirty="0">
                <a:solidFill>
                  <a:schemeClr val="tx1"/>
                </a:solidFill>
                <a:effectLst/>
                <a:latin typeface="Calibri" panose="020F0502020204030204" pitchFamily="34" charset="0"/>
              </a:rPr>
              <a:t>ESL Programming – Nancy West, former Team Leader</a:t>
            </a:r>
            <a:r>
              <a:rPr lang="en-CA" sz="2400" b="0" i="0" dirty="0">
                <a:solidFill>
                  <a:schemeClr val="tx1"/>
                </a:solidFill>
                <a:effectLst/>
                <a:latin typeface="Calibri" panose="020F0502020204030204" pitchFamily="34" charset="0"/>
              </a:rPr>
              <a:t>​</a:t>
            </a:r>
            <a:br>
              <a:rPr lang="en-CA" sz="2400" b="0" i="0" dirty="0">
                <a:solidFill>
                  <a:schemeClr val="tx1"/>
                </a:solidFill>
                <a:effectLst/>
                <a:latin typeface="Segoe UI" panose="020B0502040204020203" pitchFamily="34" charset="0"/>
              </a:rPr>
            </a:br>
            <a:br>
              <a:rPr lang="en-CA" sz="2400" b="0" i="0" dirty="0">
                <a:solidFill>
                  <a:schemeClr val="tx1"/>
                </a:solidFill>
                <a:effectLst/>
                <a:latin typeface="Segoe UI" panose="020B0502040204020203" pitchFamily="34" charset="0"/>
              </a:rPr>
            </a:br>
            <a:r>
              <a:rPr lang="en-CA" sz="2400" b="0" i="0" u="none" strike="noStrike" dirty="0">
                <a:solidFill>
                  <a:schemeClr val="tx1"/>
                </a:solidFill>
                <a:effectLst/>
                <a:latin typeface="Calibri" panose="020F0502020204030204" pitchFamily="34" charset="0"/>
              </a:rPr>
              <a:t>Learning Services</a:t>
            </a:r>
            <a:r>
              <a:rPr lang="en-CA" sz="2400" b="0" i="0" dirty="0">
                <a:solidFill>
                  <a:schemeClr val="tx1"/>
                </a:solidFill>
                <a:effectLst/>
                <a:latin typeface="Calibri" panose="020F0502020204030204" pitchFamily="34" charset="0"/>
              </a:rPr>
              <a:t>​</a:t>
            </a:r>
            <a:br>
              <a:rPr lang="en-CA" sz="2400" b="0" i="0" dirty="0">
                <a:solidFill>
                  <a:schemeClr val="tx1"/>
                </a:solidFill>
                <a:effectLst/>
                <a:latin typeface="Segoe UI" panose="020B0502040204020203" pitchFamily="34" charset="0"/>
              </a:rPr>
            </a:br>
            <a:r>
              <a:rPr lang="en-CA" sz="2400" b="0" i="0" u="none" strike="noStrike" dirty="0">
                <a:solidFill>
                  <a:schemeClr val="tx1"/>
                </a:solidFill>
                <a:effectLst/>
                <a:latin typeface="Calibri" panose="020F0502020204030204" pitchFamily="34" charset="0"/>
              </a:rPr>
              <a:t>YMCA of Simcoe Muskoka</a:t>
            </a:r>
            <a:br>
              <a:rPr lang="en-CA" sz="900" b="0" i="0" dirty="0">
                <a:solidFill>
                  <a:srgbClr val="000000"/>
                </a:solidFill>
                <a:effectLst/>
                <a:latin typeface="Segoe UI" panose="020B0502040204020203" pitchFamily="34" charset="0"/>
              </a:rPr>
            </a:br>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695B791-71F2-4625-B8A0-577BE9166A0A}"/>
              </a:ext>
            </a:extLst>
          </p:cNvPr>
          <p:cNvPicPr>
            <a:picLocks noChangeAspect="1"/>
          </p:cNvPicPr>
          <p:nvPr/>
        </p:nvPicPr>
        <p:blipFill>
          <a:blip r:embed="rId3"/>
          <a:stretch>
            <a:fillRect/>
          </a:stretch>
        </p:blipFill>
        <p:spPr>
          <a:xfrm>
            <a:off x="2930533" y="759115"/>
            <a:ext cx="5253567" cy="1270000"/>
          </a:xfrm>
          <a:prstGeom prst="rect">
            <a:avLst/>
          </a:prstGeom>
        </p:spPr>
      </p:pic>
      <p:pic>
        <p:nvPicPr>
          <p:cNvPr id="5" name="Picture 4" descr="Dog in party hat">
            <a:extLst>
              <a:ext uri="{FF2B5EF4-FFF2-40B4-BE49-F238E27FC236}">
                <a16:creationId xmlns:a16="http://schemas.microsoft.com/office/drawing/2014/main" id="{5CF21813-384B-73C7-1AA3-AAE4B2341023}"/>
              </a:ext>
            </a:extLst>
          </p:cNvPr>
          <p:cNvPicPr>
            <a:picLocks noChangeAspect="1"/>
          </p:cNvPicPr>
          <p:nvPr/>
        </p:nvPicPr>
        <p:blipFill>
          <a:blip r:embed="rId4"/>
          <a:stretch>
            <a:fillRect/>
          </a:stretch>
        </p:blipFill>
        <p:spPr>
          <a:xfrm>
            <a:off x="1229552" y="3429000"/>
            <a:ext cx="1942557" cy="2589790"/>
          </a:xfrm>
          <a:prstGeom prst="rect">
            <a:avLst/>
          </a:prstGeom>
        </p:spPr>
      </p:pic>
    </p:spTree>
    <p:extLst>
      <p:ext uri="{BB962C8B-B14F-4D97-AF65-F5344CB8AC3E}">
        <p14:creationId xmlns:p14="http://schemas.microsoft.com/office/powerpoint/2010/main" val="4185440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cks of gold coins">
            <a:extLst>
              <a:ext uri="{FF2B5EF4-FFF2-40B4-BE49-F238E27FC236}">
                <a16:creationId xmlns:a16="http://schemas.microsoft.com/office/drawing/2014/main" id="{9280D1FF-4242-3ACB-EBEF-AF82F7E049DE}"/>
              </a:ext>
            </a:extLst>
          </p:cNvPr>
          <p:cNvPicPr>
            <a:picLocks noChangeAspect="1"/>
          </p:cNvPicPr>
          <p:nvPr/>
        </p:nvPicPr>
        <p:blipFill>
          <a:blip r:embed="rId3"/>
          <a:stretch>
            <a:fillRect/>
          </a:stretch>
        </p:blipFill>
        <p:spPr>
          <a:xfrm>
            <a:off x="-409161" y="976160"/>
            <a:ext cx="4007126" cy="2671417"/>
          </a:xfrm>
          <a:prstGeom prst="rect">
            <a:avLst/>
          </a:prstGeom>
        </p:spPr>
      </p:pic>
      <p:sp>
        <p:nvSpPr>
          <p:cNvPr id="3" name="TextBox 2">
            <a:extLst>
              <a:ext uri="{FF2B5EF4-FFF2-40B4-BE49-F238E27FC236}">
                <a16:creationId xmlns:a16="http://schemas.microsoft.com/office/drawing/2014/main" id="{DC3E5DC7-F3A6-4513-AD1C-85B1844CEC17}"/>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18EC25C6-0FD7-4544-8DDE-0EEB2D71E55E}"/>
              </a:ext>
            </a:extLst>
          </p:cNvPr>
          <p:cNvSpPr txBox="1"/>
          <p:nvPr/>
        </p:nvSpPr>
        <p:spPr>
          <a:xfrm>
            <a:off x="3196626" y="1549150"/>
            <a:ext cx="5926237" cy="46474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The YMCA LBS program has been receiving supplemental funds from the Muskoka Novel Marathon since the YMCA was awarded the Literacy and Basic Skills Contract for Huntsville in 2011.</a:t>
            </a:r>
            <a:r>
              <a:rPr kumimoji="0" lang="en-US" sz="18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In 2016, the Syrian Refugee Crisis prompted using these dollars to start an ESL Program in Huntsville, as there were no local supports or Government ESL/Immigrant programs. There were a number of Syrian families in the Huntsville area, sponsored by several churches and other community groups. </a:t>
            </a:r>
            <a:r>
              <a:rPr kumimoji="0" lang="en-US" sz="18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83C3"/>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With the funding, the YMCA was able to hire a PT ESL instructor.  They were able to teach ESL to quite a few Syrians, as well as a few other nationalities.  </a:t>
            </a:r>
            <a:endParaRPr kumimoji="0" lang="en-US" sz="2000" b="0" i="0" u="none" strike="noStrike" kern="1200" cap="none" spc="0" normalizeH="0" baseline="0" noProof="0" dirty="0">
              <a:ln>
                <a:noFill/>
              </a:ln>
              <a:solidFill>
                <a:srgbClr val="2E83C3"/>
              </a:solidFill>
              <a:effectLst/>
              <a:uLnTx/>
              <a:uFillTx/>
              <a:latin typeface="Arial" panose="020B0604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itle 1">
            <a:extLst>
              <a:ext uri="{FF2B5EF4-FFF2-40B4-BE49-F238E27FC236}">
                <a16:creationId xmlns:a16="http://schemas.microsoft.com/office/drawing/2014/main" id="{E81E5AD8-BD0F-A9E9-01C3-2E87BE638280}"/>
              </a:ext>
            </a:extLst>
          </p:cNvPr>
          <p:cNvSpPr txBox="1">
            <a:spLocks/>
          </p:cNvSpPr>
          <p:nvPr/>
        </p:nvSpPr>
        <p:spPr>
          <a:xfrm>
            <a:off x="941099"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a:ln>
                  <a:noFill/>
                </a:ln>
                <a:solidFill>
                  <a:srgbClr val="000000"/>
                </a:solidFill>
                <a:effectLst/>
                <a:uLnTx/>
                <a:uFillTx/>
                <a:latin typeface="Calibri Light" panose="020F0302020204030204" pitchFamily="34" charset="0"/>
                <a:ea typeface="+mj-ea"/>
                <a:cs typeface="+mj-cs"/>
              </a:rPr>
              <a:t>ESL Involvement Timeline</a:t>
            </a:r>
            <a:endParaRPr kumimoji="0" lang="en-US" sz="4400" b="0"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pic>
        <p:nvPicPr>
          <p:cNvPr id="9" name="Picture 8">
            <a:extLst>
              <a:ext uri="{FF2B5EF4-FFF2-40B4-BE49-F238E27FC236}">
                <a16:creationId xmlns:a16="http://schemas.microsoft.com/office/drawing/2014/main" id="{A2B92924-5F43-463A-B718-4D58458D1937}"/>
              </a:ext>
            </a:extLst>
          </p:cNvPr>
          <p:cNvPicPr>
            <a:picLocks noChangeAspect="1"/>
          </p:cNvPicPr>
          <p:nvPr/>
        </p:nvPicPr>
        <p:blipFill>
          <a:blip r:embed="rId4"/>
          <a:stretch>
            <a:fillRect/>
          </a:stretch>
        </p:blipFill>
        <p:spPr>
          <a:xfrm>
            <a:off x="8985473" y="5664530"/>
            <a:ext cx="2891853" cy="699078"/>
          </a:xfrm>
          <a:prstGeom prst="rect">
            <a:avLst/>
          </a:prstGeom>
        </p:spPr>
      </p:pic>
      <p:sp>
        <p:nvSpPr>
          <p:cNvPr id="2" name="Arrow: Down 1">
            <a:extLst>
              <a:ext uri="{FF2B5EF4-FFF2-40B4-BE49-F238E27FC236}">
                <a16:creationId xmlns:a16="http://schemas.microsoft.com/office/drawing/2014/main" id="{0297F9D6-65B7-693E-D68E-8425E76028FA}"/>
              </a:ext>
            </a:extLst>
          </p:cNvPr>
          <p:cNvSpPr/>
          <p:nvPr/>
        </p:nvSpPr>
        <p:spPr>
          <a:xfrm>
            <a:off x="9324474" y="2005263"/>
            <a:ext cx="401052" cy="7118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Arrow: Down 5">
            <a:extLst>
              <a:ext uri="{FF2B5EF4-FFF2-40B4-BE49-F238E27FC236}">
                <a16:creationId xmlns:a16="http://schemas.microsoft.com/office/drawing/2014/main" id="{72F9318C-7AD8-E25B-F0FC-59F380D7E524}"/>
              </a:ext>
            </a:extLst>
          </p:cNvPr>
          <p:cNvSpPr/>
          <p:nvPr/>
        </p:nvSpPr>
        <p:spPr>
          <a:xfrm>
            <a:off x="9334500" y="3559342"/>
            <a:ext cx="401052" cy="7118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49794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283DE-E037-67B1-8676-BECAA7F4F2D5}"/>
            </a:ext>
          </a:extLst>
        </p:cNvPr>
        <p:cNvGrpSpPr/>
        <p:nvPr/>
      </p:nvGrpSpPr>
      <p:grpSpPr>
        <a:xfrm>
          <a:off x="0" y="0"/>
          <a:ext cx="0" cy="0"/>
          <a:chOff x="0" y="0"/>
          <a:chExt cx="0" cy="0"/>
        </a:xfrm>
      </p:grpSpPr>
      <p:pic>
        <p:nvPicPr>
          <p:cNvPr id="5" name="Picture 4" descr="PPE mask">
            <a:extLst>
              <a:ext uri="{FF2B5EF4-FFF2-40B4-BE49-F238E27FC236}">
                <a16:creationId xmlns:a16="http://schemas.microsoft.com/office/drawing/2014/main" id="{8C74C315-AD90-2799-48AD-29F3C1F3982D}"/>
              </a:ext>
            </a:extLst>
          </p:cNvPr>
          <p:cNvPicPr>
            <a:picLocks noChangeAspect="1"/>
          </p:cNvPicPr>
          <p:nvPr/>
        </p:nvPicPr>
        <p:blipFill>
          <a:blip r:embed="rId3"/>
          <a:stretch>
            <a:fillRect/>
          </a:stretch>
        </p:blipFill>
        <p:spPr>
          <a:xfrm rot="20859392">
            <a:off x="-586809" y="244927"/>
            <a:ext cx="3981735" cy="2654490"/>
          </a:xfrm>
          <a:prstGeom prst="rect">
            <a:avLst/>
          </a:prstGeom>
        </p:spPr>
      </p:pic>
      <p:sp>
        <p:nvSpPr>
          <p:cNvPr id="3" name="TextBox 2">
            <a:extLst>
              <a:ext uri="{FF2B5EF4-FFF2-40B4-BE49-F238E27FC236}">
                <a16:creationId xmlns:a16="http://schemas.microsoft.com/office/drawing/2014/main" id="{B3A35319-0C51-42D6-B2BF-7F7D252EB8ED}"/>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B601CAB4-7B1B-0E72-8EE7-25EF352F7C53}"/>
              </a:ext>
            </a:extLst>
          </p:cNvPr>
          <p:cNvSpPr/>
          <p:nvPr/>
        </p:nvSpPr>
        <p:spPr>
          <a:xfrm>
            <a:off x="3254682" y="1401501"/>
            <a:ext cx="6096000" cy="3231654"/>
          </a:xfrm>
          <a:prstGeom prst="rect">
            <a:avLst/>
          </a:prstGeom>
        </p:spPr>
        <p:txBody>
          <a:bodyPr>
            <a:spAutoFit/>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COVID hit, and classes abruptly stopped. Students did not want to meet online.  They wanted to wait until in-person classes started up again.</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The Muskoka Novel Marathon also stopped fundraising for a couple of years.</a:t>
            </a:r>
            <a:r>
              <a:rPr kumimoji="0" lang="en-US"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E83C3"/>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p:txBody>
      </p:sp>
      <p:sp>
        <p:nvSpPr>
          <p:cNvPr id="15" name="Title 1">
            <a:extLst>
              <a:ext uri="{FF2B5EF4-FFF2-40B4-BE49-F238E27FC236}">
                <a16:creationId xmlns:a16="http://schemas.microsoft.com/office/drawing/2014/main" id="{7ED82238-0BD7-A58F-9762-5A251B41F5DA}"/>
              </a:ext>
            </a:extLst>
          </p:cNvPr>
          <p:cNvSpPr txBox="1">
            <a:spLocks/>
          </p:cNvSpPr>
          <p:nvPr/>
        </p:nvSpPr>
        <p:spPr>
          <a:xfrm>
            <a:off x="941099"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The Challenge…</a:t>
            </a:r>
            <a:endPar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pic>
        <p:nvPicPr>
          <p:cNvPr id="6" name="Picture 5">
            <a:extLst>
              <a:ext uri="{FF2B5EF4-FFF2-40B4-BE49-F238E27FC236}">
                <a16:creationId xmlns:a16="http://schemas.microsoft.com/office/drawing/2014/main" id="{2F5C46EC-12A6-1EF6-BA6E-8256CA7587C1}"/>
              </a:ext>
            </a:extLst>
          </p:cNvPr>
          <p:cNvPicPr>
            <a:picLocks noChangeAspect="1"/>
          </p:cNvPicPr>
          <p:nvPr/>
        </p:nvPicPr>
        <p:blipFill>
          <a:blip r:embed="rId4"/>
          <a:stretch>
            <a:fillRect/>
          </a:stretch>
        </p:blipFill>
        <p:spPr>
          <a:xfrm>
            <a:off x="8985473" y="5664530"/>
            <a:ext cx="2891853" cy="699078"/>
          </a:xfrm>
          <a:prstGeom prst="rect">
            <a:avLst/>
          </a:prstGeom>
        </p:spPr>
      </p:pic>
      <p:pic>
        <p:nvPicPr>
          <p:cNvPr id="9" name="Picture 8" descr="Stop Bee">
            <a:extLst>
              <a:ext uri="{FF2B5EF4-FFF2-40B4-BE49-F238E27FC236}">
                <a16:creationId xmlns:a16="http://schemas.microsoft.com/office/drawing/2014/main" id="{F70F8F6F-7EE8-EB40-BD1C-07A658215E7E}"/>
              </a:ext>
            </a:extLst>
          </p:cNvPr>
          <p:cNvPicPr>
            <a:picLocks noChangeAspect="1"/>
          </p:cNvPicPr>
          <p:nvPr/>
        </p:nvPicPr>
        <p:blipFill>
          <a:blip r:embed="rId5"/>
          <a:stretch>
            <a:fillRect/>
          </a:stretch>
        </p:blipFill>
        <p:spPr>
          <a:xfrm>
            <a:off x="941099" y="3478080"/>
            <a:ext cx="2980916" cy="2980916"/>
          </a:xfrm>
          <a:prstGeom prst="rect">
            <a:avLst/>
          </a:prstGeom>
        </p:spPr>
      </p:pic>
      <p:pic>
        <p:nvPicPr>
          <p:cNvPr id="2" name="Picture 1" descr="Zero painted in white">
            <a:extLst>
              <a:ext uri="{FF2B5EF4-FFF2-40B4-BE49-F238E27FC236}">
                <a16:creationId xmlns:a16="http://schemas.microsoft.com/office/drawing/2014/main" id="{1FBE7FF8-7524-CC67-B42B-BC2DB66BFC0B}"/>
              </a:ext>
            </a:extLst>
          </p:cNvPr>
          <p:cNvPicPr>
            <a:picLocks noChangeAspect="1"/>
          </p:cNvPicPr>
          <p:nvPr/>
        </p:nvPicPr>
        <p:blipFill>
          <a:blip r:embed="rId6"/>
          <a:stretch>
            <a:fillRect/>
          </a:stretch>
        </p:blipFill>
        <p:spPr>
          <a:xfrm>
            <a:off x="5683142" y="4273215"/>
            <a:ext cx="1537583" cy="2302043"/>
          </a:xfrm>
          <a:prstGeom prst="rect">
            <a:avLst/>
          </a:prstGeom>
        </p:spPr>
      </p:pic>
    </p:spTree>
    <p:extLst>
      <p:ext uri="{BB962C8B-B14F-4D97-AF65-F5344CB8AC3E}">
        <p14:creationId xmlns:p14="http://schemas.microsoft.com/office/powerpoint/2010/main" val="1245778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A4460-9367-62F0-4EFD-40F1FA0E1B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CC3F6F-18B2-5638-9332-7F227C5D095F}"/>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4A9E29D2-4786-1E63-BA35-552C257BE5A0}"/>
              </a:ext>
            </a:extLst>
          </p:cNvPr>
          <p:cNvSpPr/>
          <p:nvPr/>
        </p:nvSpPr>
        <p:spPr>
          <a:xfrm>
            <a:off x="3533216" y="1195231"/>
            <a:ext cx="6096000" cy="5847435"/>
          </a:xfrm>
          <a:prstGeom prst="rect">
            <a:avLst/>
          </a:prstGeom>
        </p:spPr>
        <p:txBody>
          <a:bodyPr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83C3"/>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a:ea typeface="+mn-ea"/>
                <a:cs typeface="Calibri"/>
              </a:rPr>
              <a:t>When Ukrainian refugees started coming into the area in 2022, it was obvious that the YMCA had to act.</a:t>
            </a:r>
            <a:r>
              <a:rPr kumimoji="0" lang="en-US" sz="2400" b="0" i="0" u="none" strike="noStrike" kern="1200" cap="none" spc="0" normalizeH="0" baseline="0" noProof="0" dirty="0">
                <a:ln>
                  <a:noFill/>
                </a:ln>
                <a:solidFill>
                  <a:srgbClr val="2E83C3"/>
                </a:solidFill>
                <a:effectLst/>
                <a:uLnTx/>
                <a:uFillTx/>
                <a:latin typeface="Calibri"/>
                <a:ea typeface="+mn-ea"/>
                <a:cs typeface="Calibri"/>
              </a:rPr>
              <a:t>​  Employers were coming to us asking for help!</a:t>
            </a:r>
            <a:endParaRPr kumimoji="0" lang="en-US"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Calibri"/>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83C3"/>
              </a:solidFill>
              <a:effectLst/>
              <a:uLnTx/>
              <a:uFillTx/>
              <a:latin typeface="Arial" panose="020B060402020202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The Muskoka Novel Marathon was raising funds again but nowhere near the level seen pre-pandemic.</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It became obvious that we needed more money.  We applied for Skills Development fund money, but where our sister site in Parry Sound was approved for funding, our Muskoka site was not.</a:t>
            </a:r>
            <a:r>
              <a:rPr kumimoji="0" lang="en-US"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83C3"/>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15000"/>
              </a:lnSpc>
              <a:spcBef>
                <a:spcPts val="0"/>
              </a:spcBef>
              <a:spcAft>
                <a:spcPts val="1000"/>
              </a:spcAft>
              <a:buClrTx/>
              <a:buSzTx/>
              <a:buFont typeface="Symbol" panose="05050102010706020507" pitchFamily="18" charset="2"/>
              <a:buChar char=""/>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7AE4D559-A432-4228-AA94-B067E3B8EFAA}"/>
              </a:ext>
            </a:extLst>
          </p:cNvPr>
          <p:cNvSpPr txBox="1">
            <a:spLocks/>
          </p:cNvSpPr>
          <p:nvPr/>
        </p:nvSpPr>
        <p:spPr>
          <a:xfrm>
            <a:off x="1797666" y="494392"/>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The Challenge Continued…</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pic>
        <p:nvPicPr>
          <p:cNvPr id="6" name="Picture 5">
            <a:extLst>
              <a:ext uri="{FF2B5EF4-FFF2-40B4-BE49-F238E27FC236}">
                <a16:creationId xmlns:a16="http://schemas.microsoft.com/office/drawing/2014/main" id="{F1E88A08-F296-EFBB-283B-41ED7A5AC51A}"/>
              </a:ext>
            </a:extLst>
          </p:cNvPr>
          <p:cNvPicPr>
            <a:picLocks noChangeAspect="1"/>
          </p:cNvPicPr>
          <p:nvPr/>
        </p:nvPicPr>
        <p:blipFill>
          <a:blip r:embed="rId3"/>
          <a:stretch>
            <a:fillRect/>
          </a:stretch>
        </p:blipFill>
        <p:spPr>
          <a:xfrm>
            <a:off x="8985473" y="5664530"/>
            <a:ext cx="2891853" cy="699078"/>
          </a:xfrm>
          <a:prstGeom prst="rect">
            <a:avLst/>
          </a:prstGeom>
        </p:spPr>
      </p:pic>
      <p:pic>
        <p:nvPicPr>
          <p:cNvPr id="12" name="Picture 11" descr="Girl climbing on a wall supported by father">
            <a:extLst>
              <a:ext uri="{FF2B5EF4-FFF2-40B4-BE49-F238E27FC236}">
                <a16:creationId xmlns:a16="http://schemas.microsoft.com/office/drawing/2014/main" id="{F394A95A-BDE7-3CF0-C3C7-3C4BC0FCB081}"/>
              </a:ext>
            </a:extLst>
          </p:cNvPr>
          <p:cNvPicPr>
            <a:picLocks noChangeAspect="1"/>
          </p:cNvPicPr>
          <p:nvPr/>
        </p:nvPicPr>
        <p:blipFill>
          <a:blip r:embed="rId4"/>
          <a:stretch>
            <a:fillRect/>
          </a:stretch>
        </p:blipFill>
        <p:spPr>
          <a:xfrm>
            <a:off x="192156" y="208722"/>
            <a:ext cx="2935357" cy="4403035"/>
          </a:xfrm>
          <a:prstGeom prst="rect">
            <a:avLst/>
          </a:prstGeom>
        </p:spPr>
      </p:pic>
    </p:spTree>
    <p:extLst>
      <p:ext uri="{BB962C8B-B14F-4D97-AF65-F5344CB8AC3E}">
        <p14:creationId xmlns:p14="http://schemas.microsoft.com/office/powerpoint/2010/main" val="3396567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622D1-7C59-63BF-D18D-C08FE735CB94}"/>
            </a:ext>
          </a:extLst>
        </p:cNvPr>
        <p:cNvGrpSpPr/>
        <p:nvPr/>
      </p:nvGrpSpPr>
      <p:grpSpPr>
        <a:xfrm>
          <a:off x="0" y="0"/>
          <a:ext cx="0" cy="0"/>
          <a:chOff x="0" y="0"/>
          <a:chExt cx="0" cy="0"/>
        </a:xfrm>
      </p:grpSpPr>
      <p:pic>
        <p:nvPicPr>
          <p:cNvPr id="5" name="Picture 4" descr="A group of people standing under a tent&#10;&#10;Description automatically generated">
            <a:extLst>
              <a:ext uri="{FF2B5EF4-FFF2-40B4-BE49-F238E27FC236}">
                <a16:creationId xmlns:a16="http://schemas.microsoft.com/office/drawing/2014/main" id="{D0922DDC-AFF2-406B-1EC9-8D0C4F21F632}"/>
              </a:ext>
            </a:extLst>
          </p:cNvPr>
          <p:cNvPicPr>
            <a:picLocks noChangeAspect="1"/>
          </p:cNvPicPr>
          <p:nvPr/>
        </p:nvPicPr>
        <p:blipFill rotWithShape="1">
          <a:blip r:embed="rId3"/>
          <a:srcRect l="6303" t="280" r="10714" b="-280"/>
          <a:stretch/>
        </p:blipFill>
        <p:spPr>
          <a:xfrm>
            <a:off x="6409282" y="1684214"/>
            <a:ext cx="3961037" cy="3577500"/>
          </a:xfrm>
          <a:prstGeom prst="rect">
            <a:avLst/>
          </a:prstGeom>
        </p:spPr>
      </p:pic>
      <p:sp>
        <p:nvSpPr>
          <p:cNvPr id="3" name="TextBox 2">
            <a:extLst>
              <a:ext uri="{FF2B5EF4-FFF2-40B4-BE49-F238E27FC236}">
                <a16:creationId xmlns:a16="http://schemas.microsoft.com/office/drawing/2014/main" id="{27148B54-98CB-A201-861D-17E6B4F873B8}"/>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49E590A7-5FEF-7D15-C786-4A00283EAB58}"/>
              </a:ext>
            </a:extLst>
          </p:cNvPr>
          <p:cNvSpPr/>
          <p:nvPr/>
        </p:nvSpPr>
        <p:spPr>
          <a:xfrm>
            <a:off x="335280" y="1251420"/>
            <a:ext cx="5744305" cy="5108771"/>
          </a:xfrm>
          <a:prstGeom prst="rect">
            <a:avLst/>
          </a:prstGeom>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Staff decided to put a huge effort into fundraising – we got spin bicycles and put them outside in front of our office during the YMCA's annual fundraiser called Move to Give.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a:ea typeface="+mn-ea"/>
                <a:cs typeface="Calibri"/>
              </a:rPr>
              <a:t>We kept our bicycles going for 6 hours and got the community involved.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E83C3"/>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a:ea typeface="+mn-ea"/>
                <a:cs typeface="Calibri"/>
              </a:rPr>
              <a:t>A</a:t>
            </a:r>
            <a:r>
              <a:rPr kumimoji="0" lang="en-CA" sz="2400" b="0" i="0" u="none" strike="noStrike" kern="1200" cap="none" spc="0" normalizeH="0" baseline="0" noProof="0" dirty="0">
                <a:ln>
                  <a:noFill/>
                </a:ln>
                <a:solidFill>
                  <a:srgbClr val="2E83C3"/>
                </a:solidFill>
                <a:effectLst/>
                <a:uLnTx/>
                <a:uFillTx/>
                <a:latin typeface="Calibri"/>
                <a:ea typeface="Calibri" panose="020F0502020204030204" pitchFamily="34" charset="0"/>
                <a:cs typeface="Calibri"/>
              </a:rPr>
              <a:t>nother thing that was different between the Syrian Refugee Crisis and the Ukrainian/Russian war is that we also gained an LBS contract in South Muskoka</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E83C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1CAA398D-F250-6E2C-AA15-69D3A90B665C}"/>
              </a:ext>
            </a:extLst>
          </p:cNvPr>
          <p:cNvSpPr txBox="1">
            <a:spLocks/>
          </p:cNvSpPr>
          <p:nvPr/>
        </p:nvSpPr>
        <p:spPr>
          <a:xfrm>
            <a:off x="941099"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Innovate!</a:t>
            </a:r>
          </a:p>
        </p:txBody>
      </p:sp>
      <p:pic>
        <p:nvPicPr>
          <p:cNvPr id="6" name="Picture 5">
            <a:extLst>
              <a:ext uri="{FF2B5EF4-FFF2-40B4-BE49-F238E27FC236}">
                <a16:creationId xmlns:a16="http://schemas.microsoft.com/office/drawing/2014/main" id="{56AB86D9-518D-3DA6-F735-8D1610696644}"/>
              </a:ext>
            </a:extLst>
          </p:cNvPr>
          <p:cNvPicPr>
            <a:picLocks noChangeAspect="1"/>
          </p:cNvPicPr>
          <p:nvPr/>
        </p:nvPicPr>
        <p:blipFill>
          <a:blip r:embed="rId4"/>
          <a:stretch>
            <a:fillRect/>
          </a:stretch>
        </p:blipFill>
        <p:spPr>
          <a:xfrm>
            <a:off x="8985473" y="5664530"/>
            <a:ext cx="2891853" cy="699078"/>
          </a:xfrm>
          <a:prstGeom prst="rect">
            <a:avLst/>
          </a:prstGeom>
        </p:spPr>
      </p:pic>
    </p:spTree>
    <p:extLst>
      <p:ext uri="{BB962C8B-B14F-4D97-AF65-F5344CB8AC3E}">
        <p14:creationId xmlns:p14="http://schemas.microsoft.com/office/powerpoint/2010/main" val="1552352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A0201-1E33-796E-1D31-7209A2D645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B4DB63-631E-C144-EE41-84A78047CCAF}"/>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2E37D11C-1B2A-9A44-E9D4-B02C82DFD9AC}"/>
              </a:ext>
            </a:extLst>
          </p:cNvPr>
          <p:cNvSpPr/>
          <p:nvPr/>
        </p:nvSpPr>
        <p:spPr>
          <a:xfrm>
            <a:off x="2191433" y="1251420"/>
            <a:ext cx="6096000" cy="2338782"/>
          </a:xfrm>
          <a:prstGeom prst="rect">
            <a:avLst/>
          </a:prstGeom>
        </p:spPr>
        <p:txBody>
          <a:bodyPr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a:ea typeface="+mn-ea"/>
                <a:cs typeface="Calibri"/>
              </a:rPr>
              <a:t>Over the 3 years we’ve held the event, We had learners, firefighters, police, ambulance drivers, Mayors and Deputy Mayors, and media reps jump on the bikes with us.  We've raised of thousands of dollars this way</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057FCB23-078A-F533-480A-72090ED6840D}"/>
              </a:ext>
            </a:extLst>
          </p:cNvPr>
          <p:cNvSpPr txBox="1">
            <a:spLocks/>
          </p:cNvSpPr>
          <p:nvPr/>
        </p:nvSpPr>
        <p:spPr>
          <a:xfrm>
            <a:off x="941099"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Innovate!</a:t>
            </a:r>
          </a:p>
        </p:txBody>
      </p:sp>
      <p:pic>
        <p:nvPicPr>
          <p:cNvPr id="6" name="Picture 5">
            <a:extLst>
              <a:ext uri="{FF2B5EF4-FFF2-40B4-BE49-F238E27FC236}">
                <a16:creationId xmlns:a16="http://schemas.microsoft.com/office/drawing/2014/main" id="{65A4DE5C-DB5A-5124-F8C0-8FC52BF031F8}"/>
              </a:ext>
            </a:extLst>
          </p:cNvPr>
          <p:cNvPicPr>
            <a:picLocks noChangeAspect="1"/>
          </p:cNvPicPr>
          <p:nvPr/>
        </p:nvPicPr>
        <p:blipFill>
          <a:blip r:embed="rId3"/>
          <a:stretch>
            <a:fillRect/>
          </a:stretch>
        </p:blipFill>
        <p:spPr>
          <a:xfrm>
            <a:off x="8985473" y="5664530"/>
            <a:ext cx="2891853" cy="699078"/>
          </a:xfrm>
          <a:prstGeom prst="rect">
            <a:avLst/>
          </a:prstGeom>
        </p:spPr>
      </p:pic>
      <p:pic>
        <p:nvPicPr>
          <p:cNvPr id="2" name="Picture 1" descr="A person on an exercise bike&#10;&#10;Description automatically generated">
            <a:extLst>
              <a:ext uri="{FF2B5EF4-FFF2-40B4-BE49-F238E27FC236}">
                <a16:creationId xmlns:a16="http://schemas.microsoft.com/office/drawing/2014/main" id="{7EA72B95-237B-EE62-96C1-6D6D511787B4}"/>
              </a:ext>
            </a:extLst>
          </p:cNvPr>
          <p:cNvPicPr>
            <a:picLocks noChangeAspect="1"/>
          </p:cNvPicPr>
          <p:nvPr/>
        </p:nvPicPr>
        <p:blipFill>
          <a:blip r:embed="rId4"/>
          <a:stretch>
            <a:fillRect/>
          </a:stretch>
        </p:blipFill>
        <p:spPr>
          <a:xfrm>
            <a:off x="2193559" y="3266831"/>
            <a:ext cx="2011729" cy="3587261"/>
          </a:xfrm>
          <a:prstGeom prst="rect">
            <a:avLst/>
          </a:prstGeom>
        </p:spPr>
      </p:pic>
      <p:sp>
        <p:nvSpPr>
          <p:cNvPr id="5" name="Callout: Left Arrow 4">
            <a:extLst>
              <a:ext uri="{FF2B5EF4-FFF2-40B4-BE49-F238E27FC236}">
                <a16:creationId xmlns:a16="http://schemas.microsoft.com/office/drawing/2014/main" id="{30EF470F-22E0-0D37-22EE-7A8EE26C71F7}"/>
              </a:ext>
            </a:extLst>
          </p:cNvPr>
          <p:cNvSpPr/>
          <p:nvPr/>
        </p:nvSpPr>
        <p:spPr>
          <a:xfrm>
            <a:off x="4523153" y="3995615"/>
            <a:ext cx="3682999" cy="1348153"/>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Terry Glover, Lake of Bays Mayor</a:t>
            </a:r>
          </a:p>
        </p:txBody>
      </p:sp>
    </p:spTree>
    <p:extLst>
      <p:ext uri="{BB962C8B-B14F-4D97-AF65-F5344CB8AC3E}">
        <p14:creationId xmlns:p14="http://schemas.microsoft.com/office/powerpoint/2010/main" val="58635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5474-46A4-4DE7-E159-D5CD6AB029C8}"/>
            </a:ext>
          </a:extLst>
        </p:cNvPr>
        <p:cNvGrpSpPr/>
        <p:nvPr/>
      </p:nvGrpSpPr>
      <p:grpSpPr>
        <a:xfrm>
          <a:off x="0" y="0"/>
          <a:ext cx="0" cy="0"/>
          <a:chOff x="0" y="0"/>
          <a:chExt cx="0" cy="0"/>
        </a:xfrm>
      </p:grpSpPr>
      <p:pic>
        <p:nvPicPr>
          <p:cNvPr id="7" name="Picture 6" descr="Colleagues huddle">
            <a:extLst>
              <a:ext uri="{FF2B5EF4-FFF2-40B4-BE49-F238E27FC236}">
                <a16:creationId xmlns:a16="http://schemas.microsoft.com/office/drawing/2014/main" id="{544CA630-2A35-5328-5088-18C47EE2BC91}"/>
              </a:ext>
            </a:extLst>
          </p:cNvPr>
          <p:cNvPicPr>
            <a:picLocks noChangeAspect="1"/>
          </p:cNvPicPr>
          <p:nvPr/>
        </p:nvPicPr>
        <p:blipFill>
          <a:blip r:embed="rId3">
            <a:alphaModFix amt="13000"/>
          </a:blip>
          <a:stretch>
            <a:fillRect/>
          </a:stretch>
        </p:blipFill>
        <p:spPr>
          <a:xfrm>
            <a:off x="0" y="0"/>
            <a:ext cx="10287000" cy="6858000"/>
          </a:xfrm>
          <a:prstGeom prst="rect">
            <a:avLst/>
          </a:prstGeom>
        </p:spPr>
      </p:pic>
      <p:sp>
        <p:nvSpPr>
          <p:cNvPr id="3" name="TextBox 2">
            <a:extLst>
              <a:ext uri="{FF2B5EF4-FFF2-40B4-BE49-F238E27FC236}">
                <a16:creationId xmlns:a16="http://schemas.microsoft.com/office/drawing/2014/main" id="{C4B0E4C3-3677-ED2A-E132-6DC3644577A6}"/>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C664069B-CC36-43B4-BCD2-60E66FC0758D}"/>
              </a:ext>
            </a:extLst>
          </p:cNvPr>
          <p:cNvSpPr/>
          <p:nvPr/>
        </p:nvSpPr>
        <p:spPr>
          <a:xfrm>
            <a:off x="2191433" y="1251420"/>
            <a:ext cx="6096000" cy="4985660"/>
          </a:xfrm>
          <a:prstGeom prst="rect">
            <a:avLst/>
          </a:prstGeom>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rgbClr val="2E83C3">
                    <a:lumMod val="75000"/>
                  </a:srgbClr>
                </a:solidFill>
                <a:effectLst/>
                <a:uLnTx/>
                <a:uFillTx/>
                <a:latin typeface="Calibri"/>
                <a:ea typeface="+mn-ea"/>
                <a:cs typeface="Calibri"/>
              </a:rPr>
              <a:t>We also have been extremely fortunate to have incredible volunteer ESL instructors, along with paid staff.</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E83C3">
                  <a:lumMod val="75000"/>
                </a:srgbClr>
              </a:solidFill>
              <a:effectLst/>
              <a:uLnTx/>
              <a:uFillTx/>
              <a:latin typeface="Calibri" panose="020F0502020204030204" pitchFamily="34" charset="0"/>
              <a:ea typeface="+mn-ea"/>
              <a:cs typeface="Calibri"/>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rgbClr val="2E83C3">
                    <a:lumMod val="75000"/>
                  </a:srgbClr>
                </a:solidFill>
                <a:effectLst/>
                <a:uLnTx/>
                <a:uFillTx/>
                <a:latin typeface="Calibri"/>
                <a:ea typeface="+mn-ea"/>
                <a:cs typeface="Calibri"/>
              </a:rPr>
              <a:t>Although Muskoka is in “no man’s land” in terms of settlement services, we acquired support for our students with English Language Assessments from the Thunder Bay Multicultural Association, and on-site settlement services from the Welcome Centre in Newmarket</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B87B59B-EC67-9742-E71F-C5CA51A7093F}"/>
              </a:ext>
            </a:extLst>
          </p:cNvPr>
          <p:cNvSpPr txBox="1">
            <a:spLocks/>
          </p:cNvSpPr>
          <p:nvPr/>
        </p:nvSpPr>
        <p:spPr>
          <a:xfrm>
            <a:off x="941099"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Volunteers &amp; Added Support</a:t>
            </a:r>
          </a:p>
        </p:txBody>
      </p:sp>
      <p:pic>
        <p:nvPicPr>
          <p:cNvPr id="6" name="Picture 5">
            <a:extLst>
              <a:ext uri="{FF2B5EF4-FFF2-40B4-BE49-F238E27FC236}">
                <a16:creationId xmlns:a16="http://schemas.microsoft.com/office/drawing/2014/main" id="{96AC7157-362D-A610-026B-728D3EB39939}"/>
              </a:ext>
            </a:extLst>
          </p:cNvPr>
          <p:cNvPicPr>
            <a:picLocks noChangeAspect="1"/>
          </p:cNvPicPr>
          <p:nvPr/>
        </p:nvPicPr>
        <p:blipFill>
          <a:blip r:embed="rId4"/>
          <a:stretch>
            <a:fillRect/>
          </a:stretch>
        </p:blipFill>
        <p:spPr>
          <a:xfrm>
            <a:off x="8985473" y="5664530"/>
            <a:ext cx="2891853" cy="699078"/>
          </a:xfrm>
          <a:prstGeom prst="rect">
            <a:avLst/>
          </a:prstGeom>
        </p:spPr>
      </p:pic>
    </p:spTree>
    <p:extLst>
      <p:ext uri="{BB962C8B-B14F-4D97-AF65-F5344CB8AC3E}">
        <p14:creationId xmlns:p14="http://schemas.microsoft.com/office/powerpoint/2010/main" val="2512047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5C6AC-DE3C-839F-7380-0986B539BA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9C178D-0B0E-4FFD-DC73-9D42D68F57E6}"/>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13553A9B-EF84-6B85-8398-8CCA642B38BF}"/>
              </a:ext>
            </a:extLst>
          </p:cNvPr>
          <p:cNvSpPr/>
          <p:nvPr/>
        </p:nvSpPr>
        <p:spPr>
          <a:xfrm>
            <a:off x="2191433" y="1251420"/>
            <a:ext cx="6096000" cy="5662769"/>
          </a:xfrm>
          <a:prstGeom prst="rect">
            <a:avLst/>
          </a:prstGeom>
        </p:spPr>
        <p:txBody>
          <a:bodyPr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a:ea typeface="+mn-ea"/>
                <a:cs typeface="Calibri"/>
              </a:rPr>
              <a:t>In Muskoka District, municipalities are currently sending letters to the federal government expressing the need for an immigration plan in the region.</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The District chair proposed establishing a Local Immigration Partnership in Muskoka back in September and municipalities are coming on board.</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Muskoka reported more than 5,000 immigrant residents in the 2021 census</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Muskoka had a 21 per cent increase in first-generation Canadians from 2016 to 2021</a:t>
            </a:r>
            <a:endParaRPr kumimoji="0" lang="en-CA" sz="2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0F3FD7A9-5BF2-3400-61E6-6961AECEE520}"/>
              </a:ext>
            </a:extLst>
          </p:cNvPr>
          <p:cNvSpPr txBox="1">
            <a:spLocks/>
          </p:cNvSpPr>
          <p:nvPr/>
        </p:nvSpPr>
        <p:spPr>
          <a:xfrm>
            <a:off x="941099"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Looking to the Future</a:t>
            </a:r>
          </a:p>
        </p:txBody>
      </p:sp>
      <p:pic>
        <p:nvPicPr>
          <p:cNvPr id="6" name="Picture 5">
            <a:extLst>
              <a:ext uri="{FF2B5EF4-FFF2-40B4-BE49-F238E27FC236}">
                <a16:creationId xmlns:a16="http://schemas.microsoft.com/office/drawing/2014/main" id="{0D113188-8869-E80B-3CEE-5277B6DC4235}"/>
              </a:ext>
            </a:extLst>
          </p:cNvPr>
          <p:cNvPicPr>
            <a:picLocks noChangeAspect="1"/>
          </p:cNvPicPr>
          <p:nvPr/>
        </p:nvPicPr>
        <p:blipFill>
          <a:blip r:embed="rId3"/>
          <a:stretch>
            <a:fillRect/>
          </a:stretch>
        </p:blipFill>
        <p:spPr>
          <a:xfrm>
            <a:off x="8985473" y="5664530"/>
            <a:ext cx="2891853" cy="699078"/>
          </a:xfrm>
          <a:prstGeom prst="rect">
            <a:avLst/>
          </a:prstGeom>
        </p:spPr>
      </p:pic>
    </p:spTree>
    <p:extLst>
      <p:ext uri="{BB962C8B-B14F-4D97-AF65-F5344CB8AC3E}">
        <p14:creationId xmlns:p14="http://schemas.microsoft.com/office/powerpoint/2010/main" val="4145813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9FAFD-DC53-C2D7-8814-B89AD7916C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C03098-D1E6-EC84-1B2C-2891E08E9C76}"/>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15" name="Title 1">
            <a:extLst>
              <a:ext uri="{FF2B5EF4-FFF2-40B4-BE49-F238E27FC236}">
                <a16:creationId xmlns:a16="http://schemas.microsoft.com/office/drawing/2014/main" id="{FA62DF6C-73C5-666D-89F3-FFB593A89C05}"/>
              </a:ext>
            </a:extLst>
          </p:cNvPr>
          <p:cNvSpPr txBox="1">
            <a:spLocks/>
          </p:cNvSpPr>
          <p:nvPr/>
        </p:nvSpPr>
        <p:spPr>
          <a:xfrm>
            <a:off x="931160"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Classes!</a:t>
            </a:r>
          </a:p>
        </p:txBody>
      </p:sp>
      <p:pic>
        <p:nvPicPr>
          <p:cNvPr id="6" name="Picture 5">
            <a:extLst>
              <a:ext uri="{FF2B5EF4-FFF2-40B4-BE49-F238E27FC236}">
                <a16:creationId xmlns:a16="http://schemas.microsoft.com/office/drawing/2014/main" id="{5072E5C8-AC43-A47D-9274-ECBDE2F0DC9C}"/>
              </a:ext>
            </a:extLst>
          </p:cNvPr>
          <p:cNvPicPr>
            <a:picLocks noChangeAspect="1"/>
          </p:cNvPicPr>
          <p:nvPr/>
        </p:nvPicPr>
        <p:blipFill>
          <a:blip r:embed="rId3"/>
          <a:stretch>
            <a:fillRect/>
          </a:stretch>
        </p:blipFill>
        <p:spPr>
          <a:xfrm>
            <a:off x="8985473" y="5664530"/>
            <a:ext cx="2891853" cy="699078"/>
          </a:xfrm>
          <a:prstGeom prst="rect">
            <a:avLst/>
          </a:prstGeom>
        </p:spPr>
      </p:pic>
      <p:sp>
        <p:nvSpPr>
          <p:cNvPr id="7" name="TextBox 6">
            <a:extLst>
              <a:ext uri="{FF2B5EF4-FFF2-40B4-BE49-F238E27FC236}">
                <a16:creationId xmlns:a16="http://schemas.microsoft.com/office/drawing/2014/main" id="{305EF45D-BC1C-C963-C5BF-C9D4E797871A}"/>
              </a:ext>
            </a:extLst>
          </p:cNvPr>
          <p:cNvSpPr txBox="1"/>
          <p:nvPr/>
        </p:nvSpPr>
        <p:spPr>
          <a:xfrm>
            <a:off x="5292486" y="1645441"/>
            <a:ext cx="4572170" cy="35394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Once ESL students were able to understand enough English to function in an LBS classroom, and they could make themselves understood verbally, we could move them to our regular LBS program.</a:t>
            </a:r>
          </a:p>
        </p:txBody>
      </p:sp>
      <p:pic>
        <p:nvPicPr>
          <p:cNvPr id="4" name="Picture 3" descr="Smiling young man in focus seated with three other people out of focus">
            <a:extLst>
              <a:ext uri="{FF2B5EF4-FFF2-40B4-BE49-F238E27FC236}">
                <a16:creationId xmlns:a16="http://schemas.microsoft.com/office/drawing/2014/main" id="{641D0CEE-E812-8BB4-23CE-34E5DAAB082C}"/>
              </a:ext>
            </a:extLst>
          </p:cNvPr>
          <p:cNvPicPr>
            <a:picLocks noChangeAspect="1"/>
          </p:cNvPicPr>
          <p:nvPr/>
        </p:nvPicPr>
        <p:blipFill>
          <a:blip r:embed="rId4"/>
          <a:stretch>
            <a:fillRect/>
          </a:stretch>
        </p:blipFill>
        <p:spPr>
          <a:xfrm rot="-240000">
            <a:off x="493174" y="3133141"/>
            <a:ext cx="4382572" cy="2921037"/>
          </a:xfrm>
          <a:prstGeom prst="rect">
            <a:avLst/>
          </a:prstGeom>
          <a:effectLst/>
        </p:spPr>
      </p:pic>
    </p:spTree>
    <p:extLst>
      <p:ext uri="{BB962C8B-B14F-4D97-AF65-F5344CB8AC3E}">
        <p14:creationId xmlns:p14="http://schemas.microsoft.com/office/powerpoint/2010/main" val="1867748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0666-75BE-96B1-C852-7DF54586D9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B4FBBD-E161-F55A-B74A-426708F73088}"/>
              </a:ext>
            </a:extLst>
          </p:cNvPr>
          <p:cNvSpPr txBox="1"/>
          <p:nvPr/>
        </p:nvSpPr>
        <p:spPr>
          <a:xfrm>
            <a:off x="2978552" y="1401501"/>
            <a:ext cx="57429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947E3A1C-E71C-ABA5-5C4D-EB5F61F40A81}"/>
              </a:ext>
            </a:extLst>
          </p:cNvPr>
          <p:cNvSpPr/>
          <p:nvPr/>
        </p:nvSpPr>
        <p:spPr>
          <a:xfrm>
            <a:off x="2191433" y="1251420"/>
            <a:ext cx="6096000" cy="1169231"/>
          </a:xfrm>
          <a:prstGeom prst="rect">
            <a:avLst/>
          </a:prstGeom>
        </p:spPr>
        <p:txBody>
          <a:bodyPr>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rgbClr val="2E83C3"/>
                </a:solidFill>
                <a:effectLst/>
                <a:uLnTx/>
                <a:uFillTx/>
                <a:latin typeface="Calibri" panose="020F0502020204030204" pitchFamily="34" charset="0"/>
                <a:ea typeface="+mn-ea"/>
                <a:cs typeface="+mn-cs"/>
              </a:rPr>
              <a:t>Questions?</a:t>
            </a:r>
            <a:endParaRPr kumimoji="0" lang="en-CA" sz="4400" b="0" i="0" u="none" strike="noStrike" kern="1200" cap="none" spc="0" normalizeH="0" baseline="0" noProof="0" dirty="0">
              <a:ln>
                <a:noFill/>
              </a:ln>
              <a:solidFill>
                <a:srgbClr val="2E83C3"/>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2D9398FD-106C-7DE4-AE03-803C771BF3D9}"/>
              </a:ext>
            </a:extLst>
          </p:cNvPr>
          <p:cNvSpPr txBox="1">
            <a:spLocks/>
          </p:cNvSpPr>
          <p:nvPr/>
        </p:nvSpPr>
        <p:spPr>
          <a:xfrm>
            <a:off x="941099" y="399004"/>
            <a:ext cx="8596668" cy="10024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Thank you!</a:t>
            </a:r>
          </a:p>
        </p:txBody>
      </p:sp>
      <p:pic>
        <p:nvPicPr>
          <p:cNvPr id="6" name="Picture 5">
            <a:extLst>
              <a:ext uri="{FF2B5EF4-FFF2-40B4-BE49-F238E27FC236}">
                <a16:creationId xmlns:a16="http://schemas.microsoft.com/office/drawing/2014/main" id="{4DF3449A-B60E-5106-88C2-932A9BD37601}"/>
              </a:ext>
            </a:extLst>
          </p:cNvPr>
          <p:cNvPicPr>
            <a:picLocks noChangeAspect="1"/>
          </p:cNvPicPr>
          <p:nvPr/>
        </p:nvPicPr>
        <p:blipFill>
          <a:blip r:embed="rId3"/>
          <a:stretch>
            <a:fillRect/>
          </a:stretch>
        </p:blipFill>
        <p:spPr>
          <a:xfrm>
            <a:off x="8985473" y="5664530"/>
            <a:ext cx="2891853" cy="699078"/>
          </a:xfrm>
          <a:prstGeom prst="rect">
            <a:avLst/>
          </a:prstGeom>
        </p:spPr>
      </p:pic>
      <p:pic>
        <p:nvPicPr>
          <p:cNvPr id="5" name="Picture 4" descr="Close-up of hands raised in classroom">
            <a:extLst>
              <a:ext uri="{FF2B5EF4-FFF2-40B4-BE49-F238E27FC236}">
                <a16:creationId xmlns:a16="http://schemas.microsoft.com/office/drawing/2014/main" id="{A4DEC16F-089C-9496-9F4D-BE22975BA407}"/>
              </a:ext>
            </a:extLst>
          </p:cNvPr>
          <p:cNvPicPr>
            <a:picLocks noChangeAspect="1"/>
          </p:cNvPicPr>
          <p:nvPr/>
        </p:nvPicPr>
        <p:blipFill>
          <a:blip r:embed="rId4"/>
          <a:stretch>
            <a:fillRect/>
          </a:stretch>
        </p:blipFill>
        <p:spPr>
          <a:xfrm>
            <a:off x="2191433" y="2403998"/>
            <a:ext cx="5597387" cy="3731591"/>
          </a:xfrm>
          <a:prstGeom prst="rect">
            <a:avLst/>
          </a:prstGeom>
        </p:spPr>
      </p:pic>
    </p:spTree>
    <p:extLst>
      <p:ext uri="{BB962C8B-B14F-4D97-AF65-F5344CB8AC3E}">
        <p14:creationId xmlns:p14="http://schemas.microsoft.com/office/powerpoint/2010/main" val="805368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2"/>
          <p:cNvSpPr txBox="1"/>
          <p:nvPr/>
        </p:nvSpPr>
        <p:spPr>
          <a:xfrm>
            <a:off x="4368801" y="1330294"/>
            <a:ext cx="6930573" cy="3333180"/>
          </a:xfrm>
          <a:prstGeom prst="rect">
            <a:avLst/>
          </a:prstGeom>
          <a:noFill/>
          <a:ln>
            <a:noFill/>
          </a:ln>
        </p:spPr>
        <p:txBody>
          <a:bodyPr spcFirstLastPara="1" wrap="square" lIns="91425" tIns="45700" rIns="91425" bIns="45700" anchor="t" anchorCtr="0">
            <a:spAutoFit/>
          </a:bodyPr>
          <a:lstStyle/>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free webinar series developed by Ontario’s LBS Regional Networks &amp; the Provincial Support Organizations for Literacy</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133350"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supports LBS practitioners with presentations on topics important to them</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133350"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English language webinars presented for LBS practitioners annually since 2015-2016</a:t>
            </a: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1"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all</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webinar presentations, recording links &amp; transcripts here: </a:t>
            </a:r>
          </a:p>
          <a:p>
            <a:pPr marR="0" lvl="0" defTabSz="914400" rtl="0" eaLnBrk="1" fontAlgn="auto" latinLnBrk="0" hangingPunct="1">
              <a:lnSpc>
                <a:spcPct val="90000"/>
              </a:lnSpc>
              <a:spcBef>
                <a:spcPts val="0"/>
              </a:spcBef>
              <a:spcAft>
                <a:spcPts val="0"/>
              </a:spcAft>
              <a:buClr>
                <a:srgbClr val="000000"/>
              </a:buClr>
              <a:buSzPts val="2400"/>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a:t>
            </a:r>
            <a:r>
              <a:rPr kumimoji="0" lang="en-CA" b="0" i="0" u="sng"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0" marR="0" lvl="0" indent="0"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webinar topic ideas welcome at:  </a:t>
            </a:r>
            <a:r>
              <a:rPr kumimoji="0" lang="en-CA" b="0" i="0" u="sng"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sp>
        <p:nvSpPr>
          <p:cNvPr id="2" name="Google Shape;60;g9c9307fa39_0_0">
            <a:extLst>
              <a:ext uri="{FF2B5EF4-FFF2-40B4-BE49-F238E27FC236}">
                <a16:creationId xmlns:a16="http://schemas.microsoft.com/office/drawing/2014/main" id="{F78BF510-0C32-6699-411D-5E73CAA67AA1}"/>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ABOUT                    </a:t>
            </a:r>
            <a:r>
              <a:rPr lang="en-CA" sz="2800" b="1" kern="0" dirty="0">
                <a:solidFill>
                  <a:schemeClr val="tx1"/>
                </a:solidFill>
                <a:latin typeface="Avenir Next LT Pro" panose="020B0504020202020204" pitchFamily="34" charset="0"/>
              </a:rPr>
              <a:t>POP UP PD              </a:t>
            </a:r>
            <a:r>
              <a:rPr lang="en-CA" sz="2800" kern="0" dirty="0">
                <a:solidFill>
                  <a:schemeClr val="tx1"/>
                </a:solidFill>
                <a:latin typeface="Avenir Next LT Pro" panose="020B0504020202020204" pitchFamily="34" charset="0"/>
              </a:rPr>
              <a:t>FOR</a:t>
            </a:r>
            <a:r>
              <a:rPr lang="en-CA" sz="2800" b="1" kern="0" dirty="0">
                <a:solidFill>
                  <a:schemeClr val="tx1"/>
                </a:solidFill>
                <a:latin typeface="Avenir Next LT Pro" panose="020B0504020202020204" pitchFamily="34" charset="0"/>
              </a:rPr>
              <a:t> LITERACY EDUCATORS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a:xfrm>
            <a:off x="6873583" y="1258529"/>
            <a:ext cx="4671569" cy="4670324"/>
          </a:xfrm>
        </p:spPr>
      </p:pic>
      <p:sp>
        <p:nvSpPr>
          <p:cNvPr id="3" name="Title 2"/>
          <p:cNvSpPr>
            <a:spLocks noGrp="1"/>
          </p:cNvSpPr>
          <p:nvPr>
            <p:ph type="title"/>
          </p:nvPr>
        </p:nvSpPr>
        <p:spPr>
          <a:xfrm>
            <a:off x="560132" y="1691756"/>
            <a:ext cx="5889829" cy="1901935"/>
          </a:xfrm>
        </p:spPr>
        <p:txBody>
          <a:bodyPr/>
          <a:lstStyle/>
          <a:p>
            <a:r>
              <a:rPr lang="en-US" dirty="0"/>
              <a:t>YMCA of Simcoe/</a:t>
            </a:r>
            <a:r>
              <a:rPr lang="en-US" dirty="0" err="1"/>
              <a:t>Muskoka</a:t>
            </a:r>
            <a:r>
              <a:rPr lang="en-US" dirty="0"/>
              <a:t> Learning Services</a:t>
            </a:r>
            <a:endParaRPr lang="en-CA" dirty="0"/>
          </a:p>
        </p:txBody>
      </p:sp>
      <p:sp>
        <p:nvSpPr>
          <p:cNvPr id="5" name="Slide Number Placeholder 4"/>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5D6AA-9D06-2F47-ADAF-1018052CF622}" type="slidenum">
              <a:rPr kumimoji="0" lang="en-US" sz="12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7" name="TextBox 6"/>
          <p:cNvSpPr txBox="1"/>
          <p:nvPr/>
        </p:nvSpPr>
        <p:spPr>
          <a:xfrm>
            <a:off x="668594" y="3716594"/>
            <a:ext cx="57813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Ashley McGee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Team Leader of Learning Services</a:t>
            </a:r>
            <a:endPar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757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2475"/>
            <a:ext cx="10515600" cy="893404"/>
          </a:xfrm>
        </p:spPr>
        <p:txBody>
          <a:bodyPr/>
          <a:lstStyle/>
          <a:p>
            <a:pPr algn="l"/>
            <a:r>
              <a:rPr lang="en-US" dirty="0"/>
              <a:t>Brief Location History</a:t>
            </a:r>
            <a:endParaRPr lang="en-CA"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5D6AA-9D06-2F47-ADAF-1018052CF622}"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TextBox 5"/>
          <p:cNvSpPr txBox="1"/>
          <p:nvPr/>
        </p:nvSpPr>
        <p:spPr>
          <a:xfrm>
            <a:off x="838200" y="1226215"/>
            <a:ext cx="10515600" cy="47705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Parry Sound, 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 small tourist town with a population size of 7,000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Traditionally not very diverse with minimal newcomer supports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 a housing crisis and with many food insecure households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April 2022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war in Ukraine sparked an influx of newcomers to the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May 2022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Team Leader of Employment Services did an express TEFL course in order to fill the need in our community as a volunteer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July 2022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By this time we had over 100 Newcomers arrive to the area where roughly half needed language support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Our volunteer efforts were quickly overrun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951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3069"/>
          </a:xfrm>
        </p:spPr>
        <p:txBody>
          <a:bodyPr/>
          <a:lstStyle/>
          <a:p>
            <a:pPr algn="l"/>
            <a:r>
              <a:rPr lang="en-US" dirty="0"/>
              <a:t>What Happened Next?</a:t>
            </a:r>
            <a:endParaRPr lang="en-CA"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5D6AA-9D06-2F47-ADAF-1018052CF622}"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3" name="TextBox 2"/>
          <p:cNvSpPr txBox="1"/>
          <p:nvPr/>
        </p:nvSpPr>
        <p:spPr>
          <a:xfrm>
            <a:off x="838200" y="1140542"/>
            <a:ext cx="1051560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call to MLITSD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asked for an exception to our LBS guidelines in order to take on ESL Learners under our current program funding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They said YES!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hired an ESL Instructor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Who also spoke Ukrainian/Russian/Mandarin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Partnership with the Thunder Bay Multicultural Centre was reignited post-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Covid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Through this partnership we were able to get regular visits from a settlement worker out of North Bay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November/December 2022 we ended up becoming a proctor location for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Achev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Language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applied to Skills Development Fund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proposal targeted the higher levels of language support needs (CLB 4-6)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was, at the time, our under served community who needed that concentrated push after hours or on weekends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allowed us to hire 2 remote workers to offer more intensive training to that underserved group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160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696" y="435461"/>
            <a:ext cx="10515600" cy="854075"/>
          </a:xfrm>
        </p:spPr>
        <p:txBody>
          <a:bodyPr/>
          <a:lstStyle/>
          <a:p>
            <a:r>
              <a:rPr lang="en-US" dirty="0"/>
              <a:t>What Does ESL Look Like Today?</a:t>
            </a:r>
            <a:endParaRPr lang="en-CA"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5D6AA-9D06-2F47-ADAF-1018052CF622}"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3" name="TextBox 2"/>
          <p:cNvSpPr txBox="1"/>
          <p:nvPr/>
        </p:nvSpPr>
        <p:spPr>
          <a:xfrm>
            <a:off x="766917" y="1396181"/>
            <a:ext cx="7963846"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now have 5 part-time ESL teachers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They are all TEFL or TESL trained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Together they cover Pre-CLB to CLB 6 levels as well as test prep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Teaching Blocks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have 2 month long teaching blocks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Once a teaching block has begun, no new students can join</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allows for students to progress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Milestones/Learning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They are delivered at the end of the teaching block to determine whether they are ready to graduate to the new class level or remain at their current level</a:t>
            </a:r>
          </a:p>
        </p:txBody>
      </p:sp>
    </p:spTree>
    <p:extLst>
      <p:ext uri="{BB962C8B-B14F-4D97-AF65-F5344CB8AC3E}">
        <p14:creationId xmlns:p14="http://schemas.microsoft.com/office/powerpoint/2010/main" val="2632699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82261" y="4964845"/>
            <a:ext cx="9144000" cy="1655762"/>
          </a:xfrm>
        </p:spPr>
        <p:txBody>
          <a:bodyPr/>
          <a:lstStyle/>
          <a:p>
            <a:r>
              <a:rPr lang="en-US" sz="3200" b="1" dirty="0"/>
              <a:t>Questions?</a:t>
            </a:r>
            <a:endParaRPr lang="en-CA" sz="3200" b="1" dirty="0"/>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5D6AA-9D06-2F47-ADAF-1018052CF622}" type="slidenum">
              <a:rPr kumimoji="0" lang="en-US" sz="12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07743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139074" y="-274996"/>
            <a:ext cx="12374870" cy="5703443"/>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4" name="TextBox 4"/>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5" name="Group 5"/>
          <p:cNvGrpSpPr>
            <a:grpSpLocks noChangeAspect="1"/>
          </p:cNvGrpSpPr>
          <p:nvPr/>
        </p:nvGrpSpPr>
        <p:grpSpPr>
          <a:xfrm>
            <a:off x="7170453" y="685800"/>
            <a:ext cx="8335388" cy="6858000"/>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pPr defTabSz="609630"/>
              <a:endParaRPr lang="en-US" sz="1200">
                <a:solidFill>
                  <a:prstClr val="black"/>
                </a:solidFill>
                <a:latin typeface="Calibri"/>
              </a:endParaRPr>
            </a:p>
          </p:txBody>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l="-5724" r="-17688"/>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6004565" y="4536396"/>
            <a:ext cx="5037228" cy="2321604"/>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8FD6D2">
                <a:alpha val="80000"/>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11" name="TextBox 11"/>
          <p:cNvSpPr txBox="1"/>
          <p:nvPr/>
        </p:nvSpPr>
        <p:spPr>
          <a:xfrm>
            <a:off x="685800" y="305413"/>
            <a:ext cx="6484653" cy="3468385"/>
          </a:xfrm>
          <a:prstGeom prst="rect">
            <a:avLst/>
          </a:prstGeom>
        </p:spPr>
        <p:txBody>
          <a:bodyPr lIns="0" tIns="0" rIns="0" bIns="0" rtlCol="0" anchor="t">
            <a:spAutoFit/>
          </a:bodyPr>
          <a:lstStyle/>
          <a:p>
            <a:pPr defTabSz="609630">
              <a:lnSpc>
                <a:spcPts val="9200"/>
              </a:lnSpc>
            </a:pPr>
            <a:r>
              <a:rPr lang="en-US" sz="7666">
                <a:solidFill>
                  <a:srgbClr val="FFFFFF"/>
                </a:solidFill>
                <a:latin typeface="TT Hoves Bold"/>
              </a:rPr>
              <a:t>Bridging</a:t>
            </a:r>
            <a:r>
              <a:rPr lang="en-US" sz="7666">
                <a:solidFill>
                  <a:srgbClr val="2A2E3A"/>
                </a:solidFill>
                <a:latin typeface="TT Hoves Bold"/>
              </a:rPr>
              <a:t> </a:t>
            </a:r>
            <a:r>
              <a:rPr lang="en-US" sz="7666">
                <a:solidFill>
                  <a:srgbClr val="3DBFB8"/>
                </a:solidFill>
                <a:latin typeface="TT Hoves Bold"/>
              </a:rPr>
              <a:t>LINCs</a:t>
            </a:r>
            <a:r>
              <a:rPr lang="en-US" sz="7666">
                <a:solidFill>
                  <a:srgbClr val="2A2E3A"/>
                </a:solidFill>
                <a:latin typeface="TT Hoves Bold"/>
              </a:rPr>
              <a:t> </a:t>
            </a:r>
            <a:r>
              <a:rPr lang="en-US" sz="7666">
                <a:solidFill>
                  <a:srgbClr val="FFFFFF"/>
                </a:solidFill>
                <a:latin typeface="TT Hoves Bold"/>
              </a:rPr>
              <a:t>to Achievement</a:t>
            </a:r>
          </a:p>
        </p:txBody>
      </p:sp>
      <p:sp>
        <p:nvSpPr>
          <p:cNvPr id="12" name="Freeform 12"/>
          <p:cNvSpPr/>
          <p:nvPr/>
        </p:nvSpPr>
        <p:spPr>
          <a:xfrm>
            <a:off x="685800" y="4442854"/>
            <a:ext cx="4256471" cy="1230965"/>
          </a:xfrm>
          <a:custGeom>
            <a:avLst/>
            <a:gdLst/>
            <a:ahLst/>
            <a:cxnLst/>
            <a:rect l="l" t="t" r="r" b="b"/>
            <a:pathLst>
              <a:path w="6384706" h="1846448">
                <a:moveTo>
                  <a:pt x="0" y="0"/>
                </a:moveTo>
                <a:lnTo>
                  <a:pt x="6384706" y="0"/>
                </a:lnTo>
                <a:lnTo>
                  <a:pt x="6384706" y="1846448"/>
                </a:lnTo>
                <a:lnTo>
                  <a:pt x="0" y="184644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85800" y="5895848"/>
            <a:ext cx="4989206" cy="505947"/>
          </a:xfrm>
          <a:custGeom>
            <a:avLst/>
            <a:gdLst/>
            <a:ahLst/>
            <a:cxnLst/>
            <a:rect l="l" t="t" r="r" b="b"/>
            <a:pathLst>
              <a:path w="7483809" h="758921">
                <a:moveTo>
                  <a:pt x="0" y="0"/>
                </a:moveTo>
                <a:lnTo>
                  <a:pt x="7483809" y="0"/>
                </a:lnTo>
                <a:lnTo>
                  <a:pt x="7483809" y="758921"/>
                </a:lnTo>
                <a:lnTo>
                  <a:pt x="0" y="75892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7143-FDB6-D8DD-A46F-290DF62B2E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2E6FC1-9482-4EC2-73C9-5419E9CB8005}"/>
              </a:ext>
            </a:extLst>
          </p:cNvPr>
          <p:cNvSpPr/>
          <p:nvPr/>
        </p:nvSpPr>
        <p:spPr>
          <a:xfrm>
            <a:off x="7394214" y="-48769"/>
            <a:ext cx="5367447" cy="6906769"/>
          </a:xfrm>
          <a:custGeom>
            <a:avLst/>
            <a:gdLst/>
            <a:ahLst/>
            <a:cxnLst/>
            <a:rect l="l" t="t" r="r" b="b"/>
            <a:pathLst>
              <a:path w="8051171" h="10360153">
                <a:moveTo>
                  <a:pt x="0" y="0"/>
                </a:moveTo>
                <a:lnTo>
                  <a:pt x="8051171" y="0"/>
                </a:lnTo>
                <a:lnTo>
                  <a:pt x="8051171" y="10360153"/>
                </a:lnTo>
                <a:lnTo>
                  <a:pt x="0" y="10360153"/>
                </a:lnTo>
                <a:lnTo>
                  <a:pt x="0" y="0"/>
                </a:lnTo>
                <a:close/>
              </a:path>
            </a:pathLst>
          </a:custGeom>
          <a:blipFill>
            <a:blip r:embed="rId3"/>
            <a:stretch>
              <a:fillRect l="-78163" r="-14727"/>
            </a:stretch>
          </a:blipFill>
        </p:spPr>
        <p:txBody>
          <a:bodyPr/>
          <a:lstStyle/>
          <a:p>
            <a:pPr defTabSz="609630"/>
            <a:endParaRPr lang="en-US" sz="1200">
              <a:solidFill>
                <a:prstClr val="black"/>
              </a:solidFill>
              <a:latin typeface="Calibri"/>
            </a:endParaRPr>
          </a:p>
        </p:txBody>
      </p:sp>
      <p:grpSp>
        <p:nvGrpSpPr>
          <p:cNvPr id="3" name="Group 3">
            <a:extLst>
              <a:ext uri="{FF2B5EF4-FFF2-40B4-BE49-F238E27FC236}">
                <a16:creationId xmlns:a16="http://schemas.microsoft.com/office/drawing/2014/main" id="{F92593DA-27E1-A993-D2C4-B1081B9A409C}"/>
              </a:ext>
            </a:extLst>
          </p:cNvPr>
          <p:cNvGrpSpPr/>
          <p:nvPr/>
        </p:nvGrpSpPr>
        <p:grpSpPr>
          <a:xfrm rot="-10800000">
            <a:off x="-2518614" y="1584293"/>
            <a:ext cx="5037228" cy="2321604"/>
            <a:chOff x="0" y="0"/>
            <a:chExt cx="406400" cy="187305"/>
          </a:xfrm>
        </p:grpSpPr>
        <p:sp>
          <p:nvSpPr>
            <p:cNvPr id="4" name="Freeform 4">
              <a:extLst>
                <a:ext uri="{FF2B5EF4-FFF2-40B4-BE49-F238E27FC236}">
                  <a16:creationId xmlns:a16="http://schemas.microsoft.com/office/drawing/2014/main" id="{4F7A8309-314D-AF52-EAB6-354306918194}"/>
                </a:ext>
              </a:extLst>
            </p:cNvPr>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8FD6D2"/>
            </a:solid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B094B594-3C11-5BAF-128C-AAFF323A2B21}"/>
                </a:ext>
              </a:extLst>
            </p:cNvPr>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28295564-7CCE-2374-D668-35909CAA89DA}"/>
              </a:ext>
            </a:extLst>
          </p:cNvPr>
          <p:cNvGrpSpPr/>
          <p:nvPr/>
        </p:nvGrpSpPr>
        <p:grpSpPr>
          <a:xfrm rot="-10800000">
            <a:off x="-2739957" y="0"/>
            <a:ext cx="14931957" cy="2247129"/>
            <a:chOff x="0" y="0"/>
            <a:chExt cx="1244626" cy="187305"/>
          </a:xfrm>
        </p:grpSpPr>
        <p:sp>
          <p:nvSpPr>
            <p:cNvPr id="7" name="Freeform 7">
              <a:extLst>
                <a:ext uri="{FF2B5EF4-FFF2-40B4-BE49-F238E27FC236}">
                  <a16:creationId xmlns:a16="http://schemas.microsoft.com/office/drawing/2014/main" id="{2CC51FD1-AD5B-C190-4B2C-222EE706E2C7}"/>
                </a:ext>
              </a:extLst>
            </p:cNvPr>
            <p:cNvSpPr/>
            <p:nvPr/>
          </p:nvSpPr>
          <p:spPr>
            <a:xfrm>
              <a:off x="0" y="0"/>
              <a:ext cx="1244626" cy="187305"/>
            </a:xfrm>
            <a:custGeom>
              <a:avLst/>
              <a:gdLst/>
              <a:ahLst/>
              <a:cxnLst/>
              <a:rect l="l" t="t" r="r" b="b"/>
              <a:pathLst>
                <a:path w="1244626" h="187305">
                  <a:moveTo>
                    <a:pt x="203200" y="0"/>
                  </a:moveTo>
                  <a:lnTo>
                    <a:pt x="1041426" y="0"/>
                  </a:lnTo>
                  <a:lnTo>
                    <a:pt x="1244626" y="187305"/>
                  </a:lnTo>
                  <a:lnTo>
                    <a:pt x="0" y="187305"/>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2F620F16-DAFA-9107-D45D-B08EE0DEE16D}"/>
                </a:ext>
              </a:extLst>
            </p:cNvPr>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10" name="TextBox 10">
            <a:extLst>
              <a:ext uri="{FF2B5EF4-FFF2-40B4-BE49-F238E27FC236}">
                <a16:creationId xmlns:a16="http://schemas.microsoft.com/office/drawing/2014/main" id="{24AE8096-C688-1644-76AD-951BB06BB485}"/>
              </a:ext>
            </a:extLst>
          </p:cNvPr>
          <p:cNvSpPr txBox="1"/>
          <p:nvPr/>
        </p:nvSpPr>
        <p:spPr>
          <a:xfrm>
            <a:off x="685800" y="663575"/>
            <a:ext cx="5592616" cy="819520"/>
          </a:xfrm>
          <a:prstGeom prst="rect">
            <a:avLst/>
          </a:prstGeom>
        </p:spPr>
        <p:txBody>
          <a:bodyPr lIns="0" tIns="0" rIns="0" bIns="0" rtlCol="0" anchor="t">
            <a:spAutoFit/>
          </a:bodyPr>
          <a:lstStyle/>
          <a:p>
            <a:pPr algn="ctr" defTabSz="609630">
              <a:lnSpc>
                <a:spcPts val="6800"/>
              </a:lnSpc>
            </a:pPr>
            <a:r>
              <a:rPr lang="en-US" sz="5666" dirty="0">
                <a:solidFill>
                  <a:srgbClr val="000000"/>
                </a:solidFill>
                <a:latin typeface="TT Hoves Bold"/>
              </a:rPr>
              <a:t>Presenters</a:t>
            </a:r>
          </a:p>
        </p:txBody>
      </p:sp>
      <p:sp>
        <p:nvSpPr>
          <p:cNvPr id="12" name="TextBox 11">
            <a:extLst>
              <a:ext uri="{FF2B5EF4-FFF2-40B4-BE49-F238E27FC236}">
                <a16:creationId xmlns:a16="http://schemas.microsoft.com/office/drawing/2014/main" id="{E0C240C1-CF81-6BFA-65BF-2BFADF4D1D07}"/>
              </a:ext>
            </a:extLst>
          </p:cNvPr>
          <p:cNvSpPr txBox="1"/>
          <p:nvPr/>
        </p:nvSpPr>
        <p:spPr>
          <a:xfrm>
            <a:off x="1195311" y="3242382"/>
            <a:ext cx="5538095" cy="2062103"/>
          </a:xfrm>
          <a:prstGeom prst="rect">
            <a:avLst/>
          </a:prstGeom>
          <a:noFill/>
        </p:spPr>
        <p:txBody>
          <a:bodyPr wrap="square" rtlCol="0">
            <a:spAutoFit/>
          </a:bodyPr>
          <a:lstStyle/>
          <a:p>
            <a:pPr defTabSz="609630"/>
            <a:r>
              <a:rPr lang="en-US" sz="3200" b="1" dirty="0">
                <a:solidFill>
                  <a:prstClr val="black"/>
                </a:solidFill>
                <a:latin typeface="Calibri"/>
              </a:rPr>
              <a:t>Bruce Lindsay- ESL Instructor</a:t>
            </a:r>
          </a:p>
          <a:p>
            <a:pPr defTabSz="609630"/>
            <a:endParaRPr lang="en-US" sz="3200" b="1" dirty="0">
              <a:solidFill>
                <a:prstClr val="black"/>
              </a:solidFill>
              <a:latin typeface="Calibri"/>
            </a:endParaRPr>
          </a:p>
          <a:p>
            <a:pPr defTabSz="609630"/>
            <a:r>
              <a:rPr lang="en-US" sz="3200" b="1" dirty="0">
                <a:solidFill>
                  <a:prstClr val="black"/>
                </a:solidFill>
                <a:latin typeface="Calibri"/>
              </a:rPr>
              <a:t>Sandra Scott- Manager, Employment Ontario Programs</a:t>
            </a:r>
          </a:p>
        </p:txBody>
      </p:sp>
    </p:spTree>
    <p:extLst>
      <p:ext uri="{BB962C8B-B14F-4D97-AF65-F5344CB8AC3E}">
        <p14:creationId xmlns:p14="http://schemas.microsoft.com/office/powerpoint/2010/main" val="1124797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125533" cy="6858000"/>
          </a:xfrm>
          <a:custGeom>
            <a:avLst/>
            <a:gdLst/>
            <a:ahLst/>
            <a:cxnLst/>
            <a:rect l="l" t="t" r="r" b="b"/>
            <a:pathLst>
              <a:path w="6188300" h="10287000">
                <a:moveTo>
                  <a:pt x="0" y="0"/>
                </a:moveTo>
                <a:lnTo>
                  <a:pt x="6188300" y="0"/>
                </a:lnTo>
                <a:lnTo>
                  <a:pt x="6188300" y="10287000"/>
                </a:lnTo>
                <a:lnTo>
                  <a:pt x="0" y="10287000"/>
                </a:lnTo>
                <a:lnTo>
                  <a:pt x="0" y="0"/>
                </a:lnTo>
                <a:close/>
              </a:path>
            </a:pathLst>
          </a:custGeom>
          <a:blipFill>
            <a:blip r:embed="rId3"/>
            <a:stretch>
              <a:fillRect l="-107687" r="-4166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209487" y="6172200"/>
            <a:ext cx="3843337" cy="685800"/>
            <a:chOff x="0" y="0"/>
            <a:chExt cx="1049690" cy="187305"/>
          </a:xfrm>
        </p:grpSpPr>
        <p:sp>
          <p:nvSpPr>
            <p:cNvPr id="4" name="Freeform 4"/>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5" name="TextBox 5"/>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6" name="TextBox 6"/>
          <p:cNvSpPr txBox="1"/>
          <p:nvPr/>
        </p:nvSpPr>
        <p:spPr>
          <a:xfrm>
            <a:off x="4595008" y="489575"/>
            <a:ext cx="6911193" cy="819520"/>
          </a:xfrm>
          <a:prstGeom prst="rect">
            <a:avLst/>
          </a:prstGeom>
        </p:spPr>
        <p:txBody>
          <a:bodyPr lIns="0" tIns="0" rIns="0" bIns="0" rtlCol="0" anchor="t">
            <a:spAutoFit/>
          </a:bodyPr>
          <a:lstStyle/>
          <a:p>
            <a:pPr defTabSz="609630">
              <a:lnSpc>
                <a:spcPts val="6800"/>
              </a:lnSpc>
            </a:pPr>
            <a:r>
              <a:rPr lang="en-US" sz="5666">
                <a:solidFill>
                  <a:srgbClr val="3DBFB8"/>
                </a:solidFill>
                <a:latin typeface="TT Hoves Bold"/>
              </a:rPr>
              <a:t>About the Program</a:t>
            </a:r>
          </a:p>
        </p:txBody>
      </p:sp>
      <p:sp>
        <p:nvSpPr>
          <p:cNvPr id="7" name="TextBox 7"/>
          <p:cNvSpPr txBox="1"/>
          <p:nvPr/>
        </p:nvSpPr>
        <p:spPr>
          <a:xfrm>
            <a:off x="4595008" y="1609528"/>
            <a:ext cx="6911193" cy="3261599"/>
          </a:xfrm>
          <a:prstGeom prst="rect">
            <a:avLst/>
          </a:prstGeom>
        </p:spPr>
        <p:txBody>
          <a:bodyPr lIns="0" tIns="0" rIns="0" bIns="0" rtlCol="0" anchor="t">
            <a:spAutoFit/>
          </a:bodyPr>
          <a:lstStyle/>
          <a:p>
            <a:pPr marL="489396" lvl="1" indent="-244698" defTabSz="609630">
              <a:lnSpc>
                <a:spcPts val="3173"/>
              </a:lnSpc>
              <a:buFont typeface="Arial"/>
              <a:buChar char="•"/>
            </a:pPr>
            <a:r>
              <a:rPr lang="en-US" sz="2266">
                <a:solidFill>
                  <a:srgbClr val="2A2E3A"/>
                </a:solidFill>
                <a:latin typeface="Helios"/>
              </a:rPr>
              <a:t>BLTA </a:t>
            </a:r>
            <a:r>
              <a:rPr lang="en-US" sz="2266" dirty="0">
                <a:solidFill>
                  <a:srgbClr val="2A2E3A"/>
                </a:solidFill>
                <a:latin typeface="Helios"/>
              </a:rPr>
              <a:t>is a collaboration between Skills on Demand and Language Instruction for Newcomers to Canada (LINC) programs offered at Fleming</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2A2E3A"/>
                </a:solidFill>
                <a:latin typeface="Helios"/>
              </a:rPr>
              <a:t>Bases of the program taken from the </a:t>
            </a:r>
            <a:r>
              <a:rPr lang="en-CA" sz="2400" b="1" dirty="0">
                <a:solidFill>
                  <a:srgbClr val="000000"/>
                </a:solidFill>
                <a:latin typeface="WordVisi_MSFontService"/>
              </a:rPr>
              <a:t>Strategies for College and the Workplace </a:t>
            </a:r>
            <a:r>
              <a:rPr lang="en-CA" sz="2400" dirty="0">
                <a:solidFill>
                  <a:srgbClr val="000000"/>
                </a:solidFill>
                <a:latin typeface="WordVisi_MSFontService"/>
              </a:rPr>
              <a:t>curriculum which was created with support from the CSCAU-Skills for Success funding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125533" cy="6858000"/>
          </a:xfrm>
          <a:custGeom>
            <a:avLst/>
            <a:gdLst/>
            <a:ahLst/>
            <a:cxnLst/>
            <a:rect l="l" t="t" r="r" b="b"/>
            <a:pathLst>
              <a:path w="6188300" h="10287000">
                <a:moveTo>
                  <a:pt x="0" y="0"/>
                </a:moveTo>
                <a:lnTo>
                  <a:pt x="6188300" y="0"/>
                </a:lnTo>
                <a:lnTo>
                  <a:pt x="6188300" y="10287000"/>
                </a:lnTo>
                <a:lnTo>
                  <a:pt x="0" y="10287000"/>
                </a:lnTo>
                <a:lnTo>
                  <a:pt x="0" y="0"/>
                </a:lnTo>
                <a:close/>
              </a:path>
            </a:pathLst>
          </a:custGeom>
          <a:blipFill>
            <a:blip r:embed="rId3"/>
            <a:stretch>
              <a:fillRect l="-107687" r="-4166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209487" y="6172200"/>
            <a:ext cx="3843337" cy="685800"/>
            <a:chOff x="0" y="0"/>
            <a:chExt cx="1049690" cy="187305"/>
          </a:xfrm>
        </p:grpSpPr>
        <p:sp>
          <p:nvSpPr>
            <p:cNvPr id="4" name="Freeform 4"/>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5" name="TextBox 5"/>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6" name="TextBox 6"/>
          <p:cNvSpPr txBox="1"/>
          <p:nvPr/>
        </p:nvSpPr>
        <p:spPr>
          <a:xfrm>
            <a:off x="4595008" y="489576"/>
            <a:ext cx="6911193" cy="747512"/>
          </a:xfrm>
          <a:prstGeom prst="rect">
            <a:avLst/>
          </a:prstGeom>
        </p:spPr>
        <p:txBody>
          <a:bodyPr lIns="0" tIns="0" rIns="0" bIns="0" rtlCol="0" anchor="t">
            <a:spAutoFit/>
          </a:bodyPr>
          <a:lstStyle/>
          <a:p>
            <a:pPr defTabSz="609630">
              <a:lnSpc>
                <a:spcPts val="6800"/>
              </a:lnSpc>
            </a:pPr>
            <a:r>
              <a:rPr lang="en-US" sz="3200" dirty="0">
                <a:solidFill>
                  <a:srgbClr val="3DBFB8"/>
                </a:solidFill>
                <a:latin typeface="TT Hoves Bold"/>
              </a:rPr>
              <a:t>About the Program Continued…</a:t>
            </a:r>
          </a:p>
        </p:txBody>
      </p:sp>
      <p:sp>
        <p:nvSpPr>
          <p:cNvPr id="7" name="TextBox 7"/>
          <p:cNvSpPr txBox="1"/>
          <p:nvPr/>
        </p:nvSpPr>
        <p:spPr>
          <a:xfrm>
            <a:off x="4595008" y="1609528"/>
            <a:ext cx="6911193" cy="4888005"/>
          </a:xfrm>
          <a:prstGeom prst="rect">
            <a:avLst/>
          </a:prstGeom>
        </p:spPr>
        <p:txBody>
          <a:bodyPr lIns="0" tIns="0" rIns="0" bIns="0" rtlCol="0" anchor="t">
            <a:spAutoFit/>
          </a:bodyPr>
          <a:lstStyle/>
          <a:p>
            <a:pPr marL="489396" lvl="1" indent="-244698" defTabSz="609630">
              <a:lnSpc>
                <a:spcPts val="3173"/>
              </a:lnSpc>
              <a:buFont typeface="Arial"/>
              <a:buChar char="•"/>
            </a:pPr>
            <a:r>
              <a:rPr lang="en-US" sz="2266" dirty="0">
                <a:solidFill>
                  <a:srgbClr val="2A2E3A"/>
                </a:solidFill>
                <a:latin typeface="Helios"/>
              </a:rPr>
              <a:t>Designed to prepare learners from ESL courses to move into academic upgrading to work towards their post-secondary, apprenticeship or employment goals (“Learning to Learn”)</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2A2E3A"/>
                </a:solidFill>
                <a:latin typeface="Helios"/>
              </a:rPr>
              <a:t>Emphasis on soft-skills and employment/educational skills </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2A2E3A"/>
                </a:solidFill>
                <a:latin typeface="Helios"/>
              </a:rPr>
              <a:t>This was a project originally started under the leadership of Michael Andrews</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endParaRPr lang="en-US" sz="2266" dirty="0">
              <a:solidFill>
                <a:srgbClr val="2A2E3A"/>
              </a:solidFill>
              <a:latin typeface="Helios"/>
            </a:endParaRPr>
          </a:p>
        </p:txBody>
      </p:sp>
    </p:spTree>
    <p:extLst>
      <p:ext uri="{BB962C8B-B14F-4D97-AF65-F5344CB8AC3E}">
        <p14:creationId xmlns:p14="http://schemas.microsoft.com/office/powerpoint/2010/main" val="3224934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680604" cy="1335139"/>
            <a:chOff x="0" y="0"/>
            <a:chExt cx="5009621" cy="527462"/>
          </a:xfrm>
        </p:grpSpPr>
        <p:sp>
          <p:nvSpPr>
            <p:cNvPr id="3" name="Freeform 3"/>
            <p:cNvSpPr/>
            <p:nvPr/>
          </p:nvSpPr>
          <p:spPr>
            <a:xfrm>
              <a:off x="0" y="0"/>
              <a:ext cx="5009621" cy="527462"/>
            </a:xfrm>
            <a:custGeom>
              <a:avLst/>
              <a:gdLst/>
              <a:ahLst/>
              <a:cxnLst/>
              <a:rect l="l" t="t" r="r" b="b"/>
              <a:pathLst>
                <a:path w="5009621" h="527462">
                  <a:moveTo>
                    <a:pt x="0" y="0"/>
                  </a:moveTo>
                  <a:lnTo>
                    <a:pt x="5009621" y="0"/>
                  </a:lnTo>
                  <a:lnTo>
                    <a:pt x="5009621" y="527462"/>
                  </a:lnTo>
                  <a:lnTo>
                    <a:pt x="0" y="527462"/>
                  </a:lnTo>
                  <a:close/>
                </a:path>
              </a:pathLst>
            </a:custGeom>
            <a:solidFill>
              <a:srgbClr val="8FD6D2"/>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5" name="Group 5"/>
          <p:cNvGrpSpPr>
            <a:grpSpLocks noChangeAspect="1"/>
          </p:cNvGrpSpPr>
          <p:nvPr/>
        </p:nvGrpSpPr>
        <p:grpSpPr>
          <a:xfrm>
            <a:off x="7026391" y="10361"/>
            <a:ext cx="10053964" cy="6847639"/>
            <a:chOff x="0" y="0"/>
            <a:chExt cx="5475623" cy="3729384"/>
          </a:xfrm>
        </p:grpSpPr>
        <p:sp>
          <p:nvSpPr>
            <p:cNvPr id="6" name="Freeform 6"/>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txBody>
            <a:bodyPr/>
            <a:lstStyle/>
            <a:p>
              <a:pPr defTabSz="609630"/>
              <a:endParaRPr lang="en-US" sz="1200">
                <a:solidFill>
                  <a:prstClr val="black"/>
                </a:solidFill>
                <a:latin typeface="Calibri"/>
              </a:endParaRPr>
            </a:p>
          </p:txBody>
        </p:sp>
        <p:sp>
          <p:nvSpPr>
            <p:cNvPr id="7" name="Freeform 7"/>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r="-2163"/>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rot="-10800000">
            <a:off x="9631412" y="-220724"/>
            <a:ext cx="5121177" cy="2360295"/>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3DBFB8">
                <a:alpha val="80000"/>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11" name="TextBox 11"/>
          <p:cNvSpPr txBox="1"/>
          <p:nvPr/>
        </p:nvSpPr>
        <p:spPr>
          <a:xfrm>
            <a:off x="431168" y="1497544"/>
            <a:ext cx="6983621" cy="4888005"/>
          </a:xfrm>
          <a:prstGeom prst="rect">
            <a:avLst/>
          </a:prstGeom>
        </p:spPr>
        <p:txBody>
          <a:bodyPr lIns="0" tIns="0" rIns="0" bIns="0" rtlCol="0" anchor="t">
            <a:spAutoFit/>
          </a:bodyPr>
          <a:lstStyle/>
          <a:p>
            <a:pPr marL="489396" lvl="1" indent="-244698" defTabSz="609630">
              <a:lnSpc>
                <a:spcPts val="3173"/>
              </a:lnSpc>
              <a:buFont typeface="Arial"/>
              <a:buChar char="•"/>
            </a:pPr>
            <a:r>
              <a:rPr lang="en-US" sz="2266" dirty="0">
                <a:solidFill>
                  <a:srgbClr val="3DBFB8"/>
                </a:solidFill>
                <a:latin typeface="Helios Bold"/>
              </a:rPr>
              <a:t>Empower Communication Skills</a:t>
            </a:r>
          </a:p>
          <a:p>
            <a:pPr marL="978793" lvl="2" indent="-326264" defTabSz="609630">
              <a:lnSpc>
                <a:spcPts val="3173"/>
              </a:lnSpc>
              <a:buFont typeface="Arial"/>
              <a:buChar char="⚬"/>
            </a:pPr>
            <a:r>
              <a:rPr lang="en-US" sz="2266" dirty="0">
                <a:solidFill>
                  <a:srgbClr val="2A2E3A"/>
                </a:solidFill>
                <a:latin typeface="Helios"/>
              </a:rPr>
              <a:t>Sharpen communication, collaboration, and written and digital communication skills</a:t>
            </a:r>
          </a:p>
          <a:p>
            <a:pPr defTabSz="609630">
              <a:lnSpc>
                <a:spcPts val="3173"/>
              </a:lnSpc>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3DBFB8"/>
                </a:solidFill>
                <a:latin typeface="Helios Bold"/>
              </a:rPr>
              <a:t>Effective Learning Techniques</a:t>
            </a:r>
          </a:p>
          <a:p>
            <a:pPr marL="978793" lvl="2" indent="-326264" defTabSz="609630">
              <a:lnSpc>
                <a:spcPts val="3173"/>
              </a:lnSpc>
              <a:buFont typeface="Arial"/>
              <a:buChar char="⚬"/>
            </a:pPr>
            <a:r>
              <a:rPr lang="en-US" sz="2266" dirty="0">
                <a:solidFill>
                  <a:srgbClr val="2A2E3A"/>
                </a:solidFill>
                <a:latin typeface="Helios"/>
              </a:rPr>
              <a:t>Discover essential tips and strategies for efficient learning and acquire valuable post-secondary skills</a:t>
            </a:r>
          </a:p>
          <a:p>
            <a:pPr defTabSz="609630">
              <a:lnSpc>
                <a:spcPts val="3173"/>
              </a:lnSpc>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3DBFB8"/>
                </a:solidFill>
                <a:latin typeface="Helios Bold"/>
              </a:rPr>
              <a:t>Self-Awareness &amp; Personal Growth</a:t>
            </a:r>
          </a:p>
          <a:p>
            <a:pPr marL="978793" lvl="2" indent="-326264" defTabSz="609630">
              <a:lnSpc>
                <a:spcPts val="3173"/>
              </a:lnSpc>
              <a:buFont typeface="Arial"/>
              <a:buChar char="⚬"/>
            </a:pPr>
            <a:r>
              <a:rPr lang="en-US" sz="2266" dirty="0">
                <a:solidFill>
                  <a:srgbClr val="2A2E3A"/>
                </a:solidFill>
                <a:latin typeface="Helios"/>
              </a:rPr>
              <a:t>Cultivate self-awareness and take charge of individual personal development journey</a:t>
            </a:r>
          </a:p>
        </p:txBody>
      </p:sp>
      <p:sp>
        <p:nvSpPr>
          <p:cNvPr id="12" name="TextBox 12"/>
          <p:cNvSpPr txBox="1"/>
          <p:nvPr/>
        </p:nvSpPr>
        <p:spPr>
          <a:xfrm>
            <a:off x="431168" y="261505"/>
            <a:ext cx="8418398" cy="819520"/>
          </a:xfrm>
          <a:prstGeom prst="rect">
            <a:avLst/>
          </a:prstGeom>
        </p:spPr>
        <p:txBody>
          <a:bodyPr lIns="0" tIns="0" rIns="0" bIns="0" rtlCol="0" anchor="t">
            <a:spAutoFit/>
          </a:bodyPr>
          <a:lstStyle/>
          <a:p>
            <a:pPr defTabSz="609630">
              <a:lnSpc>
                <a:spcPts val="6800"/>
              </a:lnSpc>
            </a:pPr>
            <a:r>
              <a:rPr lang="en-US" sz="5666">
                <a:solidFill>
                  <a:srgbClr val="000000"/>
                </a:solidFill>
                <a:latin typeface="TT Hoves Bold"/>
              </a:rPr>
              <a:t>Course Topics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F446A088-658D-71D8-9C7F-BCC8088EAEC4}"/>
              </a:ext>
            </a:extLst>
          </p:cNvPr>
          <p:cNvSpPr txBox="1">
            <a:spLocks/>
          </p:cNvSpPr>
          <p:nvPr/>
        </p:nvSpPr>
        <p:spPr>
          <a:xfrm>
            <a:off x="1088574" y="789600"/>
            <a:ext cx="3043159" cy="181364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ESL learners in LBS classrooms research project</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A603DD54-4B25-6E7E-10D8-40B40F5E0D4B}"/>
              </a:ext>
            </a:extLst>
          </p:cNvPr>
          <p:cNvSpPr txBox="1"/>
          <p:nvPr/>
        </p:nvSpPr>
        <p:spPr>
          <a:xfrm>
            <a:off x="1452723" y="2354937"/>
            <a:ext cx="5053219" cy="4099543"/>
          </a:xfrm>
          <a:prstGeom prst="rect">
            <a:avLst/>
          </a:prstGeom>
          <a:noFill/>
          <a:ln>
            <a:noFill/>
          </a:ln>
        </p:spPr>
        <p:txBody>
          <a:bodyPr spcFirstLastPara="1" wrap="square" lIns="91425" tIns="45700" rIns="91425" bIns="45700" anchor="t" anchorCtr="0">
            <a:spAutoFit/>
          </a:bodyPr>
          <a:lstStyle/>
          <a:p>
            <a:pPr marL="152400" marR="0" lvl="0" indent="0" defTabSz="914400" rtl="0" eaLnBrk="1" fontAlgn="auto" latinLnBrk="0" hangingPunct="1">
              <a:lnSpc>
                <a:spcPct val="90000"/>
              </a:lnSpc>
              <a:spcBef>
                <a:spcPts val="0"/>
              </a:spcBef>
              <a:spcAft>
                <a:spcPts val="0"/>
              </a:spcAft>
              <a:buClr>
                <a:srgbClr val="000000"/>
              </a:buClr>
              <a:buSzPts val="2400"/>
              <a:buFont typeface="Arial"/>
              <a:buNone/>
              <a:tabLst/>
              <a:defRPr/>
            </a:pPr>
            <a:endParaRPr lang="en-CA" kern="0" dirty="0">
              <a:solidFill>
                <a:srgbClr val="000000"/>
              </a:solidFill>
              <a:latin typeface="Avenir Next LT Pro" panose="020B0504020202020204" pitchFamily="34" charset="0"/>
              <a:ea typeface="Book Antiqua"/>
              <a:cs typeface="Calibri" panose="020F0502020204030204" pitchFamily="34" charset="0"/>
              <a:sym typeface="Book Antiqua"/>
            </a:endParaRPr>
          </a:p>
          <a:p>
            <a:pPr marL="438150" marR="0" lvl="0" indent="-285750" defTabSz="914400" rtl="0" eaLnBrk="1" fontAlgn="auto" latinLnBrk="0" hangingPunct="1">
              <a:spcBef>
                <a:spcPts val="0"/>
              </a:spcBef>
              <a:spcAft>
                <a:spcPts val="0"/>
              </a:spcAft>
              <a:buClr>
                <a:srgbClr val="000000"/>
              </a:buClr>
              <a:buSzPts val="2400"/>
              <a:buFont typeface="Arial" panose="020B0604020202020204" pitchFamily="34" charset="0"/>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Undertaken by a committee of regional literacy networks, including QUILL, LLSC, and PRLN</a:t>
            </a:r>
          </a:p>
          <a:p>
            <a:pPr marL="152400" marR="0" lvl="0" defTabSz="914400" rtl="0" eaLnBrk="1" fontAlgn="auto" latinLnBrk="0" hangingPunct="1">
              <a:spcBef>
                <a:spcPts val="0"/>
              </a:spcBef>
              <a:spcAft>
                <a:spcPts val="0"/>
              </a:spcAft>
              <a:buClr>
                <a:srgbClr val="000000"/>
              </a:buClr>
              <a:buSzPts val="2400"/>
              <a:tabLst/>
              <a:defRPr/>
            </a:pPr>
            <a:endParaRPr kumimoji="0" lang="en-CA" sz="1200"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endParaRPr>
          </a:p>
          <a:p>
            <a:pPr marL="438150" marR="0" lvl="0" indent="-285750" defTabSz="914400" rtl="0" eaLnBrk="1" fontAlgn="auto" latinLnBrk="0" hangingPunct="1">
              <a:spcBef>
                <a:spcPts val="0"/>
              </a:spcBef>
              <a:spcAft>
                <a:spcPts val="0"/>
              </a:spcAft>
              <a:buClr>
                <a:srgbClr val="000000"/>
              </a:buClr>
              <a:buSzPts val="2400"/>
              <a:buFont typeface="Arial" panose="020B0604020202020204" pitchFamily="34" charset="0"/>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Book Antiqua"/>
              </a:rPr>
              <a:t>Analyzed data and discovered </a:t>
            </a:r>
            <a:r>
              <a:rPr lang="en-CA" kern="0" dirty="0">
                <a:solidFill>
                  <a:srgbClr val="000000"/>
                </a:solidFill>
                <a:latin typeface="Avenir Next LT Pro" panose="020B0504020202020204" pitchFamily="34" charset="0"/>
                <a:ea typeface="Calibri"/>
                <a:cs typeface="Calibri" panose="020F0502020204030204" pitchFamily="34" charset="0"/>
                <a:sym typeface="Book Antiqua"/>
              </a:rPr>
              <a:t>LBS programs were filling the gap in training for English language learners</a:t>
            </a:r>
          </a:p>
          <a:p>
            <a:pPr marL="152400" marR="0" lvl="0" defTabSz="914400" rtl="0" eaLnBrk="1" fontAlgn="auto" latinLnBrk="0" hangingPunct="1">
              <a:spcBef>
                <a:spcPts val="0"/>
              </a:spcBef>
              <a:spcAft>
                <a:spcPts val="0"/>
              </a:spcAft>
              <a:buClr>
                <a:srgbClr val="000000"/>
              </a:buClr>
              <a:buSzPts val="2400"/>
              <a:tabLst/>
              <a:defRPr/>
            </a:pPr>
            <a:endParaRPr lang="en-CA" sz="1200" kern="0" dirty="0">
              <a:solidFill>
                <a:srgbClr val="000000"/>
              </a:solidFill>
              <a:latin typeface="Avenir Next LT Pro" panose="020B0504020202020204" pitchFamily="34" charset="0"/>
              <a:ea typeface="Calibri"/>
              <a:cs typeface="Calibri" panose="020F0502020204030204" pitchFamily="34" charset="0"/>
              <a:sym typeface="Book Antiqua"/>
            </a:endParaRPr>
          </a:p>
          <a:p>
            <a:pPr marL="438150" marR="0" lvl="0" indent="-285750" defTabSz="914400" rtl="0" eaLnBrk="1" fontAlgn="auto" latinLnBrk="0" hangingPunct="1">
              <a:spcBef>
                <a:spcPts val="0"/>
              </a:spcBef>
              <a:spcAft>
                <a:spcPts val="0"/>
              </a:spcAft>
              <a:buClr>
                <a:srgbClr val="000000"/>
              </a:buClr>
              <a:buSzPts val="2400"/>
              <a:buFont typeface="Arial" panose="020B0604020202020204" pitchFamily="34" charset="0"/>
              <a:buChar char="•"/>
              <a:tabLst/>
              <a:defRPr/>
            </a:pPr>
            <a:r>
              <a:rPr lang="en-CA" kern="0" dirty="0">
                <a:solidFill>
                  <a:srgbClr val="000000"/>
                </a:solidFill>
                <a:latin typeface="Avenir Next LT Pro" panose="020B0504020202020204" pitchFamily="34" charset="0"/>
                <a:ea typeface="Calibri"/>
                <a:cs typeface="Calibri" panose="020F0502020204030204" pitchFamily="34" charset="0"/>
                <a:sym typeface="Book Antiqua"/>
              </a:rPr>
              <a:t>Received data from 31 agencies who were serving ESL learners; and 21 agencies who would if they felt they could</a:t>
            </a:r>
          </a:p>
          <a:p>
            <a:pPr marL="895350" lvl="1" indent="-285750">
              <a:buClr>
                <a:srgbClr val="000000"/>
              </a:buClr>
              <a:buSzPts val="2400"/>
              <a:buFont typeface="Arial" panose="020B0604020202020204" pitchFamily="34" charset="0"/>
              <a:buChar char="•"/>
              <a:defRPr/>
            </a:pPr>
            <a:endParaRPr lang="en-CA" kern="0" dirty="0">
              <a:solidFill>
                <a:srgbClr val="000000"/>
              </a:solidFill>
              <a:latin typeface="Avenir Next LT Pro" panose="020B0504020202020204" pitchFamily="34" charset="0"/>
              <a:ea typeface="Calibri"/>
              <a:cs typeface="Calibri" panose="020F0502020204030204" pitchFamily="34" charset="0"/>
              <a:sym typeface="Book Antiqua"/>
            </a:endParaRPr>
          </a:p>
          <a:p>
            <a:pPr marL="438150" marR="0" lvl="0" indent="-285750" defTabSz="914400" rtl="0" eaLnBrk="1" fontAlgn="auto" latinLnBrk="0" hangingPunct="1">
              <a:spcBef>
                <a:spcPts val="0"/>
              </a:spcBef>
              <a:spcAft>
                <a:spcPts val="0"/>
              </a:spcAft>
              <a:buClr>
                <a:srgbClr val="000000"/>
              </a:buClr>
              <a:buSzPts val="2400"/>
              <a:buFont typeface="Arial" panose="020B0604020202020204" pitchFamily="34" charset="0"/>
              <a:buChar char="•"/>
              <a:tabLst/>
              <a:defRPr/>
            </a:pP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Calibri"/>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725722DC-C295-C9A6-A1A6-FFA225CF212C}"/>
              </a:ext>
            </a:extLst>
          </p:cNvPr>
          <p:cNvPicPr>
            <a:picLocks noChangeAspect="1"/>
          </p:cNvPicPr>
          <p:nvPr/>
        </p:nvPicPr>
        <p:blipFill>
          <a:blip r:embed="rId2"/>
          <a:stretch>
            <a:fillRect/>
          </a:stretch>
        </p:blipFill>
        <p:spPr>
          <a:xfrm>
            <a:off x="7289655" y="389187"/>
            <a:ext cx="4160881" cy="5334462"/>
          </a:xfrm>
          <a:prstGeom prst="rect">
            <a:avLst/>
          </a:prstGeom>
        </p:spPr>
      </p:pic>
      <p:pic>
        <p:nvPicPr>
          <p:cNvPr id="8" name="Picture 7">
            <a:extLst>
              <a:ext uri="{FF2B5EF4-FFF2-40B4-BE49-F238E27FC236}">
                <a16:creationId xmlns:a16="http://schemas.microsoft.com/office/drawing/2014/main" id="{89B113DA-5BD1-6004-3C7E-5E5014F7DC01}"/>
              </a:ext>
            </a:extLst>
          </p:cNvPr>
          <p:cNvPicPr>
            <a:picLocks noChangeAspect="1"/>
          </p:cNvPicPr>
          <p:nvPr/>
        </p:nvPicPr>
        <p:blipFill>
          <a:blip r:embed="rId3"/>
          <a:stretch>
            <a:fillRect/>
          </a:stretch>
        </p:blipFill>
        <p:spPr>
          <a:xfrm>
            <a:off x="5122602" y="403520"/>
            <a:ext cx="1946796" cy="2064585"/>
          </a:xfrm>
          <a:prstGeom prst="rect">
            <a:avLst/>
          </a:prstGeom>
        </p:spPr>
      </p:pic>
    </p:spTree>
    <p:extLst>
      <p:ext uri="{BB962C8B-B14F-4D97-AF65-F5344CB8AC3E}">
        <p14:creationId xmlns:p14="http://schemas.microsoft.com/office/powerpoint/2010/main" val="2557779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680604" cy="1335139"/>
            <a:chOff x="0" y="0"/>
            <a:chExt cx="5009621" cy="527462"/>
          </a:xfrm>
        </p:grpSpPr>
        <p:sp>
          <p:nvSpPr>
            <p:cNvPr id="3" name="Freeform 3"/>
            <p:cNvSpPr/>
            <p:nvPr/>
          </p:nvSpPr>
          <p:spPr>
            <a:xfrm>
              <a:off x="0" y="0"/>
              <a:ext cx="5009621" cy="527462"/>
            </a:xfrm>
            <a:custGeom>
              <a:avLst/>
              <a:gdLst/>
              <a:ahLst/>
              <a:cxnLst/>
              <a:rect l="l" t="t" r="r" b="b"/>
              <a:pathLst>
                <a:path w="5009621" h="527462">
                  <a:moveTo>
                    <a:pt x="0" y="0"/>
                  </a:moveTo>
                  <a:lnTo>
                    <a:pt x="5009621" y="0"/>
                  </a:lnTo>
                  <a:lnTo>
                    <a:pt x="5009621" y="527462"/>
                  </a:lnTo>
                  <a:lnTo>
                    <a:pt x="0" y="527462"/>
                  </a:lnTo>
                  <a:close/>
                </a:path>
              </a:pathLst>
            </a:custGeom>
            <a:solidFill>
              <a:srgbClr val="8FD6D2"/>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5" name="Group 5"/>
          <p:cNvGrpSpPr>
            <a:grpSpLocks noChangeAspect="1"/>
          </p:cNvGrpSpPr>
          <p:nvPr/>
        </p:nvGrpSpPr>
        <p:grpSpPr>
          <a:xfrm>
            <a:off x="7026391" y="10361"/>
            <a:ext cx="10053964" cy="6847639"/>
            <a:chOff x="0" y="0"/>
            <a:chExt cx="5475623" cy="3729384"/>
          </a:xfrm>
        </p:grpSpPr>
        <p:sp>
          <p:nvSpPr>
            <p:cNvPr id="6" name="Freeform 6"/>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txBody>
            <a:bodyPr/>
            <a:lstStyle/>
            <a:p>
              <a:pPr defTabSz="609630"/>
              <a:endParaRPr lang="en-US" sz="1200">
                <a:solidFill>
                  <a:prstClr val="black"/>
                </a:solidFill>
                <a:latin typeface="Calibri"/>
              </a:endParaRPr>
            </a:p>
          </p:txBody>
        </p:sp>
        <p:sp>
          <p:nvSpPr>
            <p:cNvPr id="7" name="Freeform 7"/>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t="-4663" b="-5453"/>
              </a:stretch>
            </a:blipFill>
          </p:spPr>
          <p:txBody>
            <a:bodyPr/>
            <a:lstStyle/>
            <a:p>
              <a:pPr defTabSz="609630"/>
              <a:endParaRPr lang="en-US" sz="1200">
                <a:solidFill>
                  <a:prstClr val="black"/>
                </a:solidFill>
                <a:latin typeface="Calibri"/>
              </a:endParaRPr>
            </a:p>
          </p:txBody>
        </p:sp>
      </p:grpSp>
      <p:sp>
        <p:nvSpPr>
          <p:cNvPr id="8" name="TextBox 8"/>
          <p:cNvSpPr txBox="1"/>
          <p:nvPr/>
        </p:nvSpPr>
        <p:spPr>
          <a:xfrm>
            <a:off x="431168" y="261505"/>
            <a:ext cx="8418398" cy="819520"/>
          </a:xfrm>
          <a:prstGeom prst="rect">
            <a:avLst/>
          </a:prstGeom>
        </p:spPr>
        <p:txBody>
          <a:bodyPr lIns="0" tIns="0" rIns="0" bIns="0" rtlCol="0" anchor="t">
            <a:spAutoFit/>
          </a:bodyPr>
          <a:lstStyle/>
          <a:p>
            <a:pPr defTabSz="609630">
              <a:lnSpc>
                <a:spcPts val="6800"/>
              </a:lnSpc>
            </a:pPr>
            <a:r>
              <a:rPr lang="en-US" sz="5666">
                <a:solidFill>
                  <a:srgbClr val="000000"/>
                </a:solidFill>
                <a:latin typeface="TT Hoves Bold"/>
              </a:rPr>
              <a:t>Course Topics</a:t>
            </a:r>
          </a:p>
        </p:txBody>
      </p:sp>
      <p:grpSp>
        <p:nvGrpSpPr>
          <p:cNvPr id="9" name="Group 9"/>
          <p:cNvGrpSpPr/>
          <p:nvPr/>
        </p:nvGrpSpPr>
        <p:grpSpPr>
          <a:xfrm rot="-10800000">
            <a:off x="9631412" y="-220724"/>
            <a:ext cx="5121177" cy="2360295"/>
            <a:chOff x="0" y="0"/>
            <a:chExt cx="406400" cy="187305"/>
          </a:xfrm>
        </p:grpSpPr>
        <p:sp>
          <p:nvSpPr>
            <p:cNvPr id="10" name="Freeform 10"/>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3DBFB8">
                <a:alpha val="80000"/>
              </a:srgbClr>
            </a:solidFill>
          </p:spPr>
          <p:txBody>
            <a:bodyPr/>
            <a:lstStyle/>
            <a:p>
              <a:pPr defTabSz="609630"/>
              <a:endParaRPr lang="en-US" sz="1200">
                <a:solidFill>
                  <a:prstClr val="black"/>
                </a:solidFill>
                <a:latin typeface="Calibri"/>
              </a:endParaRPr>
            </a:p>
          </p:txBody>
        </p:sp>
        <p:sp>
          <p:nvSpPr>
            <p:cNvPr id="11" name="TextBox 11"/>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12" name="TextBox 12"/>
          <p:cNvSpPr txBox="1"/>
          <p:nvPr/>
        </p:nvSpPr>
        <p:spPr>
          <a:xfrm>
            <a:off x="431169" y="1497544"/>
            <a:ext cx="7577763" cy="4067267"/>
          </a:xfrm>
          <a:prstGeom prst="rect">
            <a:avLst/>
          </a:prstGeom>
        </p:spPr>
        <p:txBody>
          <a:bodyPr lIns="0" tIns="0" rIns="0" bIns="0" rtlCol="0" anchor="t">
            <a:spAutoFit/>
          </a:bodyPr>
          <a:lstStyle/>
          <a:p>
            <a:pPr marL="489396" lvl="1" indent="-244698" defTabSz="609630">
              <a:lnSpc>
                <a:spcPts val="3173"/>
              </a:lnSpc>
              <a:buFont typeface="Arial"/>
              <a:buChar char="•"/>
            </a:pPr>
            <a:r>
              <a:rPr lang="en-US" sz="2266" dirty="0">
                <a:solidFill>
                  <a:srgbClr val="3DBFB8"/>
                </a:solidFill>
                <a:latin typeface="Helios Bold"/>
              </a:rPr>
              <a:t>Critical Thinking &amp; Problem-Solving:</a:t>
            </a:r>
          </a:p>
          <a:p>
            <a:pPr marL="978793" lvl="2" indent="-326264" defTabSz="609630">
              <a:lnSpc>
                <a:spcPts val="3173"/>
              </a:lnSpc>
              <a:buFont typeface="Arial"/>
              <a:buChar char="⚬"/>
            </a:pPr>
            <a:r>
              <a:rPr lang="en-US" sz="2266" dirty="0">
                <a:solidFill>
                  <a:srgbClr val="000000"/>
                </a:solidFill>
                <a:latin typeface="Helios"/>
              </a:rPr>
              <a:t>Enhance your critical thinking and problem-solving skills</a:t>
            </a:r>
          </a:p>
          <a:p>
            <a:pPr marL="489396" lvl="1" indent="-244698" defTabSz="609630">
              <a:lnSpc>
                <a:spcPts val="3173"/>
              </a:lnSpc>
              <a:buFont typeface="Arial"/>
              <a:buChar char="•"/>
            </a:pPr>
            <a:r>
              <a:rPr lang="en-US" sz="2266" dirty="0">
                <a:solidFill>
                  <a:srgbClr val="3DBFB8"/>
                </a:solidFill>
                <a:latin typeface="Helios Bold"/>
              </a:rPr>
              <a:t>Navigating Community Resources:</a:t>
            </a:r>
          </a:p>
          <a:p>
            <a:pPr marL="978793" lvl="2" indent="-326264" defTabSz="609630">
              <a:lnSpc>
                <a:spcPts val="3173"/>
              </a:lnSpc>
              <a:buFont typeface="Arial"/>
              <a:buChar char="⚬"/>
            </a:pPr>
            <a:r>
              <a:rPr lang="en-US" sz="2266" dirty="0">
                <a:solidFill>
                  <a:srgbClr val="000000"/>
                </a:solidFill>
                <a:latin typeface="Helios"/>
              </a:rPr>
              <a:t>Gain insights into the valuable resources within the community to support individual journeys in Canada</a:t>
            </a:r>
          </a:p>
          <a:p>
            <a:pPr marL="489396" lvl="1" indent="-244698" defTabSz="609630">
              <a:lnSpc>
                <a:spcPts val="3173"/>
              </a:lnSpc>
              <a:buFont typeface="Arial"/>
              <a:buChar char="•"/>
            </a:pPr>
            <a:r>
              <a:rPr lang="en-US" sz="2266" dirty="0">
                <a:solidFill>
                  <a:srgbClr val="3DBFB8"/>
                </a:solidFill>
                <a:latin typeface="Helios Bold"/>
              </a:rPr>
              <a:t>Career Advancement Strategies:</a:t>
            </a:r>
          </a:p>
          <a:p>
            <a:pPr marL="978793" lvl="2" indent="-326264" defTabSz="609630">
              <a:lnSpc>
                <a:spcPts val="3173"/>
              </a:lnSpc>
              <a:buFont typeface="Arial"/>
              <a:buChar char="⚬"/>
            </a:pPr>
            <a:r>
              <a:rPr lang="en-US" sz="2266" dirty="0">
                <a:solidFill>
                  <a:srgbClr val="000000"/>
                </a:solidFill>
                <a:latin typeface="Helios"/>
              </a:rPr>
              <a:t>Explore effective employment strategies and the Canadian workplace culture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16173" y="-1818580"/>
            <a:ext cx="14568999" cy="3637160"/>
            <a:chOff x="0" y="0"/>
            <a:chExt cx="1012092" cy="252670"/>
          </a:xfrm>
        </p:grpSpPr>
        <p:sp>
          <p:nvSpPr>
            <p:cNvPr id="3" name="Freeform 3"/>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8FD6D2"/>
            </a:solidFill>
          </p:spPr>
          <p:txBody>
            <a:bodyPr/>
            <a:lstStyle/>
            <a:p>
              <a:pPr defTabSz="609630"/>
              <a:endParaRPr lang="en-US" sz="1200">
                <a:solidFill>
                  <a:prstClr val="black"/>
                </a:solidFill>
                <a:latin typeface="Calibri"/>
              </a:endParaRPr>
            </a:p>
          </p:txBody>
        </p:sp>
        <p:sp>
          <p:nvSpPr>
            <p:cNvPr id="4" name="TextBox 4"/>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5" name="Group 5"/>
          <p:cNvGrpSpPr/>
          <p:nvPr/>
        </p:nvGrpSpPr>
        <p:grpSpPr>
          <a:xfrm rot="-10800000">
            <a:off x="-4172003" y="-58828"/>
            <a:ext cx="10078853" cy="2123595"/>
            <a:chOff x="0" y="0"/>
            <a:chExt cx="1216146" cy="256240"/>
          </a:xfrm>
        </p:grpSpPr>
        <p:sp>
          <p:nvSpPr>
            <p:cNvPr id="6" name="Freeform 6"/>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7" name="TextBox 7"/>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8" name="Group 8"/>
          <p:cNvGrpSpPr/>
          <p:nvPr/>
        </p:nvGrpSpPr>
        <p:grpSpPr>
          <a:xfrm>
            <a:off x="683061" y="2464818"/>
            <a:ext cx="3380026" cy="3381102"/>
            <a:chOff x="0" y="0"/>
            <a:chExt cx="1335319" cy="1335744"/>
          </a:xfrm>
        </p:grpSpPr>
        <p:sp>
          <p:nvSpPr>
            <p:cNvPr id="9" name="Freeform 9"/>
            <p:cNvSpPr/>
            <p:nvPr/>
          </p:nvSpPr>
          <p:spPr>
            <a:xfrm>
              <a:off x="0" y="0"/>
              <a:ext cx="1335319" cy="1335744"/>
            </a:xfrm>
            <a:custGeom>
              <a:avLst/>
              <a:gdLst/>
              <a:ahLst/>
              <a:cxnLst/>
              <a:rect l="l" t="t" r="r" b="b"/>
              <a:pathLst>
                <a:path w="1335319" h="1335744">
                  <a:moveTo>
                    <a:pt x="38175" y="0"/>
                  </a:moveTo>
                  <a:lnTo>
                    <a:pt x="1297144" y="0"/>
                  </a:lnTo>
                  <a:cubicBezTo>
                    <a:pt x="1318227" y="0"/>
                    <a:pt x="1335319" y="17091"/>
                    <a:pt x="1335319" y="38175"/>
                  </a:cubicBezTo>
                  <a:lnTo>
                    <a:pt x="1335319" y="1297569"/>
                  </a:lnTo>
                  <a:cubicBezTo>
                    <a:pt x="1335319" y="1307694"/>
                    <a:pt x="1331297" y="1317404"/>
                    <a:pt x="1324138" y="1324563"/>
                  </a:cubicBezTo>
                  <a:cubicBezTo>
                    <a:pt x="1316979" y="1331722"/>
                    <a:pt x="1307269" y="1335744"/>
                    <a:pt x="1297144" y="1335744"/>
                  </a:cubicBezTo>
                  <a:lnTo>
                    <a:pt x="38175" y="1335744"/>
                  </a:lnTo>
                  <a:cubicBezTo>
                    <a:pt x="17091" y="1335744"/>
                    <a:pt x="0" y="1318653"/>
                    <a:pt x="0" y="1297569"/>
                  </a:cubicBezTo>
                  <a:lnTo>
                    <a:pt x="0" y="38175"/>
                  </a:lnTo>
                  <a:cubicBezTo>
                    <a:pt x="0" y="28050"/>
                    <a:pt x="4022" y="18340"/>
                    <a:pt x="11181" y="11181"/>
                  </a:cubicBezTo>
                  <a:cubicBezTo>
                    <a:pt x="18340" y="4022"/>
                    <a:pt x="28050" y="0"/>
                    <a:pt x="38175" y="0"/>
                  </a:cubicBezTo>
                  <a:close/>
                </a:path>
              </a:pathLst>
            </a:custGeom>
            <a:solidFill>
              <a:srgbClr val="E4E4E4"/>
            </a:solidFill>
            <a:ln w="28575" cap="rnd">
              <a:solidFill>
                <a:srgbClr val="000000"/>
              </a:solidFill>
              <a:prstDash val="solid"/>
              <a:round/>
            </a:ln>
          </p:spPr>
          <p:txBody>
            <a:bodyPr/>
            <a:lstStyle/>
            <a:p>
              <a:pPr defTabSz="609630"/>
              <a:endParaRPr lang="en-US" sz="1200">
                <a:solidFill>
                  <a:prstClr val="black"/>
                </a:solidFill>
                <a:latin typeface="Calibri"/>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11" name="Group 11"/>
          <p:cNvGrpSpPr/>
          <p:nvPr/>
        </p:nvGrpSpPr>
        <p:grpSpPr>
          <a:xfrm>
            <a:off x="4405987" y="2464818"/>
            <a:ext cx="3380026" cy="3381102"/>
            <a:chOff x="0" y="0"/>
            <a:chExt cx="1335319" cy="1335744"/>
          </a:xfrm>
        </p:grpSpPr>
        <p:sp>
          <p:nvSpPr>
            <p:cNvPr id="12" name="Freeform 12"/>
            <p:cNvSpPr/>
            <p:nvPr/>
          </p:nvSpPr>
          <p:spPr>
            <a:xfrm>
              <a:off x="0" y="0"/>
              <a:ext cx="1335319" cy="1335744"/>
            </a:xfrm>
            <a:custGeom>
              <a:avLst/>
              <a:gdLst/>
              <a:ahLst/>
              <a:cxnLst/>
              <a:rect l="l" t="t" r="r" b="b"/>
              <a:pathLst>
                <a:path w="1335319" h="1335744">
                  <a:moveTo>
                    <a:pt x="38175" y="0"/>
                  </a:moveTo>
                  <a:lnTo>
                    <a:pt x="1297144" y="0"/>
                  </a:lnTo>
                  <a:cubicBezTo>
                    <a:pt x="1318227" y="0"/>
                    <a:pt x="1335319" y="17091"/>
                    <a:pt x="1335319" y="38175"/>
                  </a:cubicBezTo>
                  <a:lnTo>
                    <a:pt x="1335319" y="1297569"/>
                  </a:lnTo>
                  <a:cubicBezTo>
                    <a:pt x="1335319" y="1307694"/>
                    <a:pt x="1331297" y="1317404"/>
                    <a:pt x="1324138" y="1324563"/>
                  </a:cubicBezTo>
                  <a:cubicBezTo>
                    <a:pt x="1316979" y="1331722"/>
                    <a:pt x="1307269" y="1335744"/>
                    <a:pt x="1297144" y="1335744"/>
                  </a:cubicBezTo>
                  <a:lnTo>
                    <a:pt x="38175" y="1335744"/>
                  </a:lnTo>
                  <a:cubicBezTo>
                    <a:pt x="17091" y="1335744"/>
                    <a:pt x="0" y="1318653"/>
                    <a:pt x="0" y="1297569"/>
                  </a:cubicBezTo>
                  <a:lnTo>
                    <a:pt x="0" y="38175"/>
                  </a:lnTo>
                  <a:cubicBezTo>
                    <a:pt x="0" y="28050"/>
                    <a:pt x="4022" y="18340"/>
                    <a:pt x="11181" y="11181"/>
                  </a:cubicBezTo>
                  <a:cubicBezTo>
                    <a:pt x="18340" y="4022"/>
                    <a:pt x="28050" y="0"/>
                    <a:pt x="38175" y="0"/>
                  </a:cubicBezTo>
                  <a:close/>
                </a:path>
              </a:pathLst>
            </a:custGeom>
            <a:solidFill>
              <a:srgbClr val="E4E4E4"/>
            </a:solidFill>
            <a:ln w="28575" cap="rnd">
              <a:solidFill>
                <a:srgbClr val="000000"/>
              </a:solidFill>
              <a:prstDash val="solid"/>
              <a:round/>
            </a:ln>
          </p:spPr>
          <p:txBody>
            <a:bodyPr/>
            <a:lstStyle/>
            <a:p>
              <a:pPr defTabSz="609630"/>
              <a:endParaRPr lang="en-US" sz="1200">
                <a:solidFill>
                  <a:prstClr val="black"/>
                </a:solidFill>
                <a:latin typeface="Calibri"/>
              </a:endParaRPr>
            </a:p>
          </p:txBody>
        </p:sp>
        <p:sp>
          <p:nvSpPr>
            <p:cNvPr id="13" name="TextBox 13"/>
            <p:cNvSpPr txBox="1"/>
            <p:nvPr/>
          </p:nvSpPr>
          <p:spPr>
            <a:xfrm>
              <a:off x="0" y="-38100"/>
              <a:ext cx="812800" cy="8509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14" name="Group 14"/>
          <p:cNvGrpSpPr/>
          <p:nvPr/>
        </p:nvGrpSpPr>
        <p:grpSpPr>
          <a:xfrm>
            <a:off x="8126174" y="2464818"/>
            <a:ext cx="3380026" cy="3381102"/>
            <a:chOff x="0" y="0"/>
            <a:chExt cx="1335319" cy="1335744"/>
          </a:xfrm>
        </p:grpSpPr>
        <p:sp>
          <p:nvSpPr>
            <p:cNvPr id="15" name="Freeform 15"/>
            <p:cNvSpPr/>
            <p:nvPr/>
          </p:nvSpPr>
          <p:spPr>
            <a:xfrm>
              <a:off x="0" y="0"/>
              <a:ext cx="1335319" cy="1335744"/>
            </a:xfrm>
            <a:custGeom>
              <a:avLst/>
              <a:gdLst/>
              <a:ahLst/>
              <a:cxnLst/>
              <a:rect l="l" t="t" r="r" b="b"/>
              <a:pathLst>
                <a:path w="1335319" h="1335744">
                  <a:moveTo>
                    <a:pt x="38175" y="0"/>
                  </a:moveTo>
                  <a:lnTo>
                    <a:pt x="1297144" y="0"/>
                  </a:lnTo>
                  <a:cubicBezTo>
                    <a:pt x="1318227" y="0"/>
                    <a:pt x="1335319" y="17091"/>
                    <a:pt x="1335319" y="38175"/>
                  </a:cubicBezTo>
                  <a:lnTo>
                    <a:pt x="1335319" y="1297569"/>
                  </a:lnTo>
                  <a:cubicBezTo>
                    <a:pt x="1335319" y="1307694"/>
                    <a:pt x="1331297" y="1317404"/>
                    <a:pt x="1324138" y="1324563"/>
                  </a:cubicBezTo>
                  <a:cubicBezTo>
                    <a:pt x="1316979" y="1331722"/>
                    <a:pt x="1307269" y="1335744"/>
                    <a:pt x="1297144" y="1335744"/>
                  </a:cubicBezTo>
                  <a:lnTo>
                    <a:pt x="38175" y="1335744"/>
                  </a:lnTo>
                  <a:cubicBezTo>
                    <a:pt x="17091" y="1335744"/>
                    <a:pt x="0" y="1318653"/>
                    <a:pt x="0" y="1297569"/>
                  </a:cubicBezTo>
                  <a:lnTo>
                    <a:pt x="0" y="38175"/>
                  </a:lnTo>
                  <a:cubicBezTo>
                    <a:pt x="0" y="28050"/>
                    <a:pt x="4022" y="18340"/>
                    <a:pt x="11181" y="11181"/>
                  </a:cubicBezTo>
                  <a:cubicBezTo>
                    <a:pt x="18340" y="4022"/>
                    <a:pt x="28050" y="0"/>
                    <a:pt x="38175" y="0"/>
                  </a:cubicBezTo>
                  <a:close/>
                </a:path>
              </a:pathLst>
            </a:custGeom>
            <a:solidFill>
              <a:srgbClr val="E4E4E4"/>
            </a:solidFill>
            <a:ln w="28575" cap="rnd">
              <a:solidFill>
                <a:srgbClr val="000000"/>
              </a:solidFill>
              <a:prstDash val="solid"/>
              <a:round/>
            </a:ln>
          </p:spPr>
          <p:txBody>
            <a:bodyPr/>
            <a:lstStyle/>
            <a:p>
              <a:pPr defTabSz="609630"/>
              <a:endParaRPr lang="en-US" sz="1200">
                <a:solidFill>
                  <a:prstClr val="black"/>
                </a:solidFill>
                <a:latin typeface="Calibri"/>
              </a:endParaRPr>
            </a:p>
          </p:txBody>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17" name="Group 17"/>
          <p:cNvGrpSpPr/>
          <p:nvPr/>
        </p:nvGrpSpPr>
        <p:grpSpPr>
          <a:xfrm>
            <a:off x="5730056" y="2857167"/>
            <a:ext cx="799790" cy="7997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BFB8"/>
            </a:solidFill>
          </p:spPr>
          <p:txBody>
            <a:bodyPr/>
            <a:lstStyle/>
            <a:p>
              <a:pPr defTabSz="609630"/>
              <a:endParaRPr lang="en-US" sz="1200">
                <a:solidFill>
                  <a:prstClr val="black"/>
                </a:solidFill>
                <a:latin typeface="Calibri"/>
              </a:endParaRPr>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20" name="Group 20"/>
          <p:cNvGrpSpPr/>
          <p:nvPr/>
        </p:nvGrpSpPr>
        <p:grpSpPr>
          <a:xfrm>
            <a:off x="9209487" y="6172200"/>
            <a:ext cx="3843337" cy="685800"/>
            <a:chOff x="0" y="0"/>
            <a:chExt cx="1049690" cy="187305"/>
          </a:xfrm>
        </p:grpSpPr>
        <p:sp>
          <p:nvSpPr>
            <p:cNvPr id="21" name="Freeform 21"/>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8FD6D2"/>
            </a:solidFill>
          </p:spPr>
          <p:txBody>
            <a:bodyPr/>
            <a:lstStyle/>
            <a:p>
              <a:pPr defTabSz="609630"/>
              <a:endParaRPr lang="en-US" sz="1200">
                <a:solidFill>
                  <a:prstClr val="black"/>
                </a:solidFill>
                <a:latin typeface="Calibri"/>
              </a:endParaRPr>
            </a:p>
          </p:txBody>
        </p:sp>
        <p:sp>
          <p:nvSpPr>
            <p:cNvPr id="22" name="TextBox 22"/>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23" name="Group 23"/>
          <p:cNvGrpSpPr/>
          <p:nvPr/>
        </p:nvGrpSpPr>
        <p:grpSpPr>
          <a:xfrm>
            <a:off x="9416292" y="2857167"/>
            <a:ext cx="799790" cy="799790"/>
            <a:chOff x="0" y="0"/>
            <a:chExt cx="1599580" cy="1599580"/>
          </a:xfrm>
        </p:grpSpPr>
        <p:grpSp>
          <p:nvGrpSpPr>
            <p:cNvPr id="24" name="Group 24"/>
            <p:cNvGrpSpPr/>
            <p:nvPr/>
          </p:nvGrpSpPr>
          <p:grpSpPr>
            <a:xfrm>
              <a:off x="0" y="0"/>
              <a:ext cx="1599580" cy="159958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BFB8"/>
              </a:solidFill>
            </p:spPr>
            <p:txBody>
              <a:bodyPr/>
              <a:lstStyle/>
              <a:p>
                <a:pPr defTabSz="609630"/>
                <a:endParaRPr lang="en-US" sz="1200">
                  <a:solidFill>
                    <a:prstClr val="black"/>
                  </a:solidFill>
                  <a:latin typeface="Calibri"/>
                </a:endParaRPr>
              </a:p>
            </p:txBody>
          </p:sp>
          <p:sp>
            <p:nvSpPr>
              <p:cNvPr id="26" name="TextBox 26"/>
              <p:cNvSpPr txBox="1"/>
              <p:nvPr/>
            </p:nvSpPr>
            <p:spPr>
              <a:xfrm>
                <a:off x="76200" y="38100"/>
                <a:ext cx="660400" cy="6985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27" name="Freeform 27"/>
            <p:cNvSpPr/>
            <p:nvPr/>
          </p:nvSpPr>
          <p:spPr>
            <a:xfrm>
              <a:off x="342331" y="279950"/>
              <a:ext cx="914919" cy="1039680"/>
            </a:xfrm>
            <a:custGeom>
              <a:avLst/>
              <a:gdLst/>
              <a:ahLst/>
              <a:cxnLst/>
              <a:rect l="l" t="t" r="r" b="b"/>
              <a:pathLst>
                <a:path w="914919" h="1039680">
                  <a:moveTo>
                    <a:pt x="0" y="0"/>
                  </a:moveTo>
                  <a:lnTo>
                    <a:pt x="914919" y="0"/>
                  </a:lnTo>
                  <a:lnTo>
                    <a:pt x="914919" y="1039680"/>
                  </a:lnTo>
                  <a:lnTo>
                    <a:pt x="0" y="1039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8" name="Freeform 28"/>
          <p:cNvSpPr/>
          <p:nvPr/>
        </p:nvSpPr>
        <p:spPr>
          <a:xfrm>
            <a:off x="5920168" y="2971157"/>
            <a:ext cx="419565" cy="571810"/>
          </a:xfrm>
          <a:custGeom>
            <a:avLst/>
            <a:gdLst/>
            <a:ahLst/>
            <a:cxnLst/>
            <a:rect l="l" t="t" r="r" b="b"/>
            <a:pathLst>
              <a:path w="629348" h="857715">
                <a:moveTo>
                  <a:pt x="0" y="0"/>
                </a:moveTo>
                <a:lnTo>
                  <a:pt x="629349" y="0"/>
                </a:lnTo>
                <a:lnTo>
                  <a:pt x="629349" y="857715"/>
                </a:lnTo>
                <a:lnTo>
                  <a:pt x="0" y="857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29" name="Group 29"/>
          <p:cNvGrpSpPr/>
          <p:nvPr/>
        </p:nvGrpSpPr>
        <p:grpSpPr>
          <a:xfrm>
            <a:off x="1975918" y="2857167"/>
            <a:ext cx="799790" cy="799790"/>
            <a:chOff x="0" y="0"/>
            <a:chExt cx="1599580" cy="1599580"/>
          </a:xfrm>
        </p:grpSpPr>
        <p:grpSp>
          <p:nvGrpSpPr>
            <p:cNvPr id="30" name="Group 30"/>
            <p:cNvGrpSpPr/>
            <p:nvPr/>
          </p:nvGrpSpPr>
          <p:grpSpPr>
            <a:xfrm>
              <a:off x="0" y="0"/>
              <a:ext cx="1599580" cy="159958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BFB8"/>
              </a:solidFill>
            </p:spPr>
            <p:txBody>
              <a:bodyPr/>
              <a:lstStyle/>
              <a:p>
                <a:pPr defTabSz="609630"/>
                <a:endParaRPr lang="en-US" sz="1200">
                  <a:solidFill>
                    <a:prstClr val="black"/>
                  </a:solidFill>
                  <a:latin typeface="Calibri"/>
                </a:endParaRPr>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33" name="Freeform 33"/>
            <p:cNvSpPr/>
            <p:nvPr/>
          </p:nvSpPr>
          <p:spPr>
            <a:xfrm>
              <a:off x="267228" y="419674"/>
              <a:ext cx="1065123" cy="760232"/>
            </a:xfrm>
            <a:custGeom>
              <a:avLst/>
              <a:gdLst/>
              <a:ahLst/>
              <a:cxnLst/>
              <a:rect l="l" t="t" r="r" b="b"/>
              <a:pathLst>
                <a:path w="1065123" h="760232">
                  <a:moveTo>
                    <a:pt x="0" y="0"/>
                  </a:moveTo>
                  <a:lnTo>
                    <a:pt x="1065124" y="0"/>
                  </a:lnTo>
                  <a:lnTo>
                    <a:pt x="1065124" y="760232"/>
                  </a:lnTo>
                  <a:lnTo>
                    <a:pt x="0" y="760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34" name="TextBox 34"/>
          <p:cNvSpPr txBox="1"/>
          <p:nvPr/>
        </p:nvSpPr>
        <p:spPr>
          <a:xfrm>
            <a:off x="705108" y="588601"/>
            <a:ext cx="7080905" cy="819520"/>
          </a:xfrm>
          <a:prstGeom prst="rect">
            <a:avLst/>
          </a:prstGeom>
        </p:spPr>
        <p:txBody>
          <a:bodyPr lIns="0" tIns="0" rIns="0" bIns="0" rtlCol="0" anchor="t">
            <a:spAutoFit/>
          </a:bodyPr>
          <a:lstStyle/>
          <a:p>
            <a:pPr defTabSz="609630">
              <a:lnSpc>
                <a:spcPts val="6800"/>
              </a:lnSpc>
            </a:pPr>
            <a:r>
              <a:rPr lang="en-US" sz="5666">
                <a:solidFill>
                  <a:srgbClr val="000000"/>
                </a:solidFill>
                <a:latin typeface="TT Hoves Bold"/>
              </a:rPr>
              <a:t>Program Outcomes</a:t>
            </a:r>
          </a:p>
        </p:txBody>
      </p:sp>
      <p:grpSp>
        <p:nvGrpSpPr>
          <p:cNvPr id="35" name="Group 35"/>
          <p:cNvGrpSpPr/>
          <p:nvPr/>
        </p:nvGrpSpPr>
        <p:grpSpPr>
          <a:xfrm>
            <a:off x="1074239" y="3879697"/>
            <a:ext cx="2537999" cy="1261592"/>
            <a:chOff x="0" y="-9525"/>
            <a:chExt cx="5075997" cy="2523182"/>
          </a:xfrm>
        </p:grpSpPr>
        <p:sp>
          <p:nvSpPr>
            <p:cNvPr id="36" name="TextBox 36"/>
            <p:cNvSpPr txBox="1"/>
            <p:nvPr/>
          </p:nvSpPr>
          <p:spPr>
            <a:xfrm>
              <a:off x="0" y="-9525"/>
              <a:ext cx="5075997" cy="692498"/>
            </a:xfrm>
            <a:prstGeom prst="rect">
              <a:avLst/>
            </a:prstGeom>
          </p:spPr>
          <p:txBody>
            <a:bodyPr lIns="0" tIns="0" rIns="0" bIns="0" rtlCol="0" anchor="t">
              <a:spAutoFit/>
            </a:bodyPr>
            <a:lstStyle/>
            <a:p>
              <a:pPr algn="ctr" defTabSz="609630">
                <a:lnSpc>
                  <a:spcPts val="2719"/>
                </a:lnSpc>
                <a:spcBef>
                  <a:spcPct val="0"/>
                </a:spcBef>
              </a:pPr>
              <a:r>
                <a:rPr lang="en-US" sz="2266">
                  <a:solidFill>
                    <a:srgbClr val="2A2E3A"/>
                  </a:solidFill>
                  <a:latin typeface="Helios Bold"/>
                </a:rPr>
                <a:t>E-Portfolio</a:t>
              </a:r>
            </a:p>
          </p:txBody>
        </p:sp>
        <p:sp>
          <p:nvSpPr>
            <p:cNvPr id="37" name="TextBox 37"/>
            <p:cNvSpPr txBox="1"/>
            <p:nvPr/>
          </p:nvSpPr>
          <p:spPr>
            <a:xfrm>
              <a:off x="0" y="868592"/>
              <a:ext cx="5075997" cy="1645065"/>
            </a:xfrm>
            <a:prstGeom prst="rect">
              <a:avLst/>
            </a:prstGeom>
          </p:spPr>
          <p:txBody>
            <a:bodyPr lIns="0" tIns="0" rIns="0" bIns="0" rtlCol="0" anchor="t">
              <a:spAutoFit/>
            </a:bodyPr>
            <a:lstStyle/>
            <a:p>
              <a:pPr algn="ctr" defTabSz="609630">
                <a:lnSpc>
                  <a:spcPts val="2239"/>
                </a:lnSpc>
              </a:pPr>
              <a:r>
                <a:rPr lang="en-US" sz="1600" dirty="0">
                  <a:solidFill>
                    <a:srgbClr val="2A2E3A"/>
                  </a:solidFill>
                  <a:latin typeface="Helios"/>
                </a:rPr>
                <a:t>Digital portfolio showcasing achievements, skills, and projects</a:t>
              </a:r>
            </a:p>
          </p:txBody>
        </p:sp>
      </p:grpSp>
      <p:grpSp>
        <p:nvGrpSpPr>
          <p:cNvPr id="38" name="Group 38"/>
          <p:cNvGrpSpPr/>
          <p:nvPr/>
        </p:nvGrpSpPr>
        <p:grpSpPr>
          <a:xfrm>
            <a:off x="4860952" y="3879697"/>
            <a:ext cx="2470097" cy="1609572"/>
            <a:chOff x="0" y="-9525"/>
            <a:chExt cx="4940193" cy="3219142"/>
          </a:xfrm>
        </p:grpSpPr>
        <p:sp>
          <p:nvSpPr>
            <p:cNvPr id="39" name="TextBox 39"/>
            <p:cNvSpPr txBox="1"/>
            <p:nvPr/>
          </p:nvSpPr>
          <p:spPr>
            <a:xfrm>
              <a:off x="0" y="-9525"/>
              <a:ext cx="4940193" cy="1384993"/>
            </a:xfrm>
            <a:prstGeom prst="rect">
              <a:avLst/>
            </a:prstGeom>
          </p:spPr>
          <p:txBody>
            <a:bodyPr lIns="0" tIns="0" rIns="0" bIns="0" rtlCol="0" anchor="t">
              <a:spAutoFit/>
            </a:bodyPr>
            <a:lstStyle/>
            <a:p>
              <a:pPr algn="ctr" defTabSz="609630">
                <a:lnSpc>
                  <a:spcPts val="2719"/>
                </a:lnSpc>
                <a:spcBef>
                  <a:spcPct val="0"/>
                </a:spcBef>
              </a:pPr>
              <a:r>
                <a:rPr lang="en-US" sz="2266">
                  <a:solidFill>
                    <a:srgbClr val="2A2E3A"/>
                  </a:solidFill>
                  <a:latin typeface="Helios Bold"/>
                </a:rPr>
                <a:t>Education/ Career Plan</a:t>
              </a:r>
            </a:p>
          </p:txBody>
        </p:sp>
        <p:sp>
          <p:nvSpPr>
            <p:cNvPr id="40" name="TextBox 40"/>
            <p:cNvSpPr txBox="1"/>
            <p:nvPr/>
          </p:nvSpPr>
          <p:spPr>
            <a:xfrm>
              <a:off x="0" y="1564552"/>
              <a:ext cx="4940193" cy="1645065"/>
            </a:xfrm>
            <a:prstGeom prst="rect">
              <a:avLst/>
            </a:prstGeom>
          </p:spPr>
          <p:txBody>
            <a:bodyPr lIns="0" tIns="0" rIns="0" bIns="0" rtlCol="0" anchor="t">
              <a:spAutoFit/>
            </a:bodyPr>
            <a:lstStyle/>
            <a:p>
              <a:pPr algn="ctr" defTabSz="609630">
                <a:lnSpc>
                  <a:spcPts val="2239"/>
                </a:lnSpc>
              </a:pPr>
              <a:r>
                <a:rPr lang="en-US" sz="1600" dirty="0">
                  <a:solidFill>
                    <a:srgbClr val="2A2E3A"/>
                  </a:solidFill>
                  <a:latin typeface="Helios"/>
                </a:rPr>
                <a:t>Set clear actionable steps towards education or career goals</a:t>
              </a:r>
            </a:p>
          </p:txBody>
        </p:sp>
      </p:grpSp>
      <p:grpSp>
        <p:nvGrpSpPr>
          <p:cNvPr id="41" name="Group 41"/>
          <p:cNvGrpSpPr/>
          <p:nvPr/>
        </p:nvGrpSpPr>
        <p:grpSpPr>
          <a:xfrm>
            <a:off x="8547187" y="3879697"/>
            <a:ext cx="2537999" cy="1543720"/>
            <a:chOff x="0" y="-9525"/>
            <a:chExt cx="5075997" cy="3087438"/>
          </a:xfrm>
        </p:grpSpPr>
        <p:sp>
          <p:nvSpPr>
            <p:cNvPr id="42" name="TextBox 42"/>
            <p:cNvSpPr txBox="1"/>
            <p:nvPr/>
          </p:nvSpPr>
          <p:spPr>
            <a:xfrm>
              <a:off x="0" y="-9525"/>
              <a:ext cx="5075997" cy="692498"/>
            </a:xfrm>
            <a:prstGeom prst="rect">
              <a:avLst/>
            </a:prstGeom>
          </p:spPr>
          <p:txBody>
            <a:bodyPr lIns="0" tIns="0" rIns="0" bIns="0" rtlCol="0" anchor="t">
              <a:spAutoFit/>
            </a:bodyPr>
            <a:lstStyle/>
            <a:p>
              <a:pPr algn="ctr" defTabSz="609630">
                <a:lnSpc>
                  <a:spcPts val="2719"/>
                </a:lnSpc>
                <a:spcBef>
                  <a:spcPct val="0"/>
                </a:spcBef>
              </a:pPr>
              <a:r>
                <a:rPr lang="en-US" sz="2266">
                  <a:solidFill>
                    <a:srgbClr val="2A2E3A"/>
                  </a:solidFill>
                  <a:latin typeface="Helios Bold"/>
                </a:rPr>
                <a:t>Resume</a:t>
              </a:r>
            </a:p>
          </p:txBody>
        </p:sp>
        <p:sp>
          <p:nvSpPr>
            <p:cNvPr id="43" name="TextBox 43"/>
            <p:cNvSpPr txBox="1"/>
            <p:nvPr/>
          </p:nvSpPr>
          <p:spPr>
            <a:xfrm>
              <a:off x="0" y="868592"/>
              <a:ext cx="5075997" cy="2209321"/>
            </a:xfrm>
            <a:prstGeom prst="rect">
              <a:avLst/>
            </a:prstGeom>
          </p:spPr>
          <p:txBody>
            <a:bodyPr lIns="0" tIns="0" rIns="0" bIns="0" rtlCol="0" anchor="t">
              <a:spAutoFit/>
            </a:bodyPr>
            <a:lstStyle/>
            <a:p>
              <a:pPr algn="ctr" defTabSz="609630">
                <a:lnSpc>
                  <a:spcPts val="2239"/>
                </a:lnSpc>
              </a:pPr>
              <a:r>
                <a:rPr lang="en-US" sz="1600" dirty="0">
                  <a:solidFill>
                    <a:srgbClr val="2A2E3A"/>
                  </a:solidFill>
                  <a:latin typeface="Helios"/>
                </a:rPr>
                <a:t>Create an effective resume, aligning skills and experiences with individual  goals</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94214" y="-48769"/>
            <a:ext cx="5367447" cy="6906769"/>
          </a:xfrm>
          <a:custGeom>
            <a:avLst/>
            <a:gdLst/>
            <a:ahLst/>
            <a:cxnLst/>
            <a:rect l="l" t="t" r="r" b="b"/>
            <a:pathLst>
              <a:path w="8051171" h="10360153">
                <a:moveTo>
                  <a:pt x="0" y="0"/>
                </a:moveTo>
                <a:lnTo>
                  <a:pt x="8051171" y="0"/>
                </a:lnTo>
                <a:lnTo>
                  <a:pt x="8051171" y="10360153"/>
                </a:lnTo>
                <a:lnTo>
                  <a:pt x="0" y="10360153"/>
                </a:lnTo>
                <a:lnTo>
                  <a:pt x="0" y="0"/>
                </a:lnTo>
                <a:close/>
              </a:path>
            </a:pathLst>
          </a:custGeom>
          <a:blipFill>
            <a:blip r:embed="rId2"/>
            <a:stretch>
              <a:fillRect l="-22830" r="-105931"/>
            </a:stretch>
          </a:blipFill>
        </p:spPr>
        <p:txBody>
          <a:bodyPr/>
          <a:lstStyle/>
          <a:p>
            <a:pPr defTabSz="609630"/>
            <a:endParaRPr lang="en-US" sz="1200">
              <a:solidFill>
                <a:prstClr val="black"/>
              </a:solidFill>
              <a:latin typeface="Calibri"/>
            </a:endParaRPr>
          </a:p>
        </p:txBody>
      </p:sp>
      <p:sp>
        <p:nvSpPr>
          <p:cNvPr id="3" name="TextBox 3"/>
          <p:cNvSpPr txBox="1"/>
          <p:nvPr/>
        </p:nvSpPr>
        <p:spPr>
          <a:xfrm>
            <a:off x="685800" y="663575"/>
            <a:ext cx="5592616" cy="819520"/>
          </a:xfrm>
          <a:prstGeom prst="rect">
            <a:avLst/>
          </a:prstGeom>
        </p:spPr>
        <p:txBody>
          <a:bodyPr lIns="0" tIns="0" rIns="0" bIns="0" rtlCol="0" anchor="t">
            <a:spAutoFit/>
          </a:bodyPr>
          <a:lstStyle/>
          <a:p>
            <a:pPr defTabSz="609630">
              <a:lnSpc>
                <a:spcPts val="6800"/>
              </a:lnSpc>
            </a:pPr>
            <a:r>
              <a:rPr lang="en-US" sz="5666">
                <a:solidFill>
                  <a:srgbClr val="000000"/>
                </a:solidFill>
                <a:latin typeface="TT Hoves Bold"/>
              </a:rPr>
              <a:t>Logistics</a:t>
            </a:r>
          </a:p>
        </p:txBody>
      </p:sp>
      <p:sp>
        <p:nvSpPr>
          <p:cNvPr id="4" name="TextBox 4"/>
          <p:cNvSpPr txBox="1"/>
          <p:nvPr/>
        </p:nvSpPr>
        <p:spPr>
          <a:xfrm>
            <a:off x="453060" y="2178473"/>
            <a:ext cx="6664698" cy="3656899"/>
          </a:xfrm>
          <a:prstGeom prst="rect">
            <a:avLst/>
          </a:prstGeom>
        </p:spPr>
        <p:txBody>
          <a:bodyPr wrap="square" lIns="0" tIns="0" rIns="0" bIns="0" rtlCol="0" anchor="t">
            <a:spAutoFit/>
          </a:bodyPr>
          <a:lstStyle/>
          <a:p>
            <a:pPr marL="488974" lvl="1" indent="-244276" defTabSz="609630">
              <a:lnSpc>
                <a:spcPts val="3173"/>
              </a:lnSpc>
              <a:buFont typeface="Arial"/>
              <a:buChar char="•"/>
            </a:pPr>
            <a:r>
              <a:rPr lang="en-US" sz="2233" dirty="0">
                <a:solidFill>
                  <a:srgbClr val="2A2E3A"/>
                </a:solidFill>
                <a:latin typeface="Helios"/>
              </a:rPr>
              <a:t>Weekly program (including a break over the holidays)</a:t>
            </a:r>
            <a:endParaRPr lang="en-US" sz="2233" dirty="0">
              <a:solidFill>
                <a:prstClr val="black"/>
              </a:solidFill>
              <a:latin typeface="Calibri"/>
            </a:endParaRPr>
          </a:p>
          <a:p>
            <a:pPr marL="488974" lvl="1" indent="-244276" defTabSz="609630">
              <a:lnSpc>
                <a:spcPts val="3173"/>
              </a:lnSpc>
              <a:buFont typeface="Arial"/>
              <a:buChar char="•"/>
            </a:pPr>
            <a:r>
              <a:rPr lang="en-US" sz="2233" dirty="0">
                <a:solidFill>
                  <a:srgbClr val="2A2E3A"/>
                </a:solidFill>
                <a:latin typeface="Helios"/>
              </a:rPr>
              <a:t>Class once a week, for three hours</a:t>
            </a:r>
          </a:p>
          <a:p>
            <a:pPr marL="488974" lvl="1" indent="-244276" defTabSz="609630">
              <a:lnSpc>
                <a:spcPts val="3173"/>
              </a:lnSpc>
              <a:buFont typeface="Arial"/>
              <a:buChar char="•"/>
            </a:pPr>
            <a:r>
              <a:rPr lang="en-US" sz="2233" dirty="0">
                <a:solidFill>
                  <a:srgbClr val="2A2E3A"/>
                </a:solidFill>
                <a:latin typeface="Helios"/>
              </a:rPr>
              <a:t>Offered at two different sites (Peterborough and Cobourg)</a:t>
            </a:r>
          </a:p>
          <a:p>
            <a:pPr marL="488974" lvl="1" indent="-244276" defTabSz="609630">
              <a:lnSpc>
                <a:spcPts val="3173"/>
              </a:lnSpc>
              <a:buFont typeface="Arial"/>
              <a:buChar char="•"/>
            </a:pPr>
            <a:r>
              <a:rPr lang="en-US" sz="2266" dirty="0">
                <a:solidFill>
                  <a:srgbClr val="2A2E3A"/>
                </a:solidFill>
                <a:latin typeface="Helios"/>
              </a:rPr>
              <a:t>In person teacher lead classes with a Skills on Demand Instructor and an ESL Qualified faculty</a:t>
            </a:r>
          </a:p>
          <a:p>
            <a:pPr marL="488974" lvl="1" indent="-244276" defTabSz="609630">
              <a:lnSpc>
                <a:spcPts val="3173"/>
              </a:lnSpc>
              <a:buFont typeface="Arial"/>
              <a:buChar char="•"/>
            </a:pPr>
            <a:r>
              <a:rPr lang="en-US" sz="2266" dirty="0">
                <a:solidFill>
                  <a:srgbClr val="2A2E3A"/>
                </a:solidFill>
                <a:latin typeface="Helios"/>
              </a:rPr>
              <a:t>Individual 1:1 session also available for those who need extra assistance</a:t>
            </a:r>
          </a:p>
        </p:txBody>
      </p:sp>
      <p:grpSp>
        <p:nvGrpSpPr>
          <p:cNvPr id="5" name="Group 5"/>
          <p:cNvGrpSpPr/>
          <p:nvPr/>
        </p:nvGrpSpPr>
        <p:grpSpPr>
          <a:xfrm rot="-10800000">
            <a:off x="-2739957" y="0"/>
            <a:ext cx="14931957" cy="1855568"/>
            <a:chOff x="0" y="0"/>
            <a:chExt cx="1244626" cy="154668"/>
          </a:xfrm>
        </p:grpSpPr>
        <p:sp>
          <p:nvSpPr>
            <p:cNvPr id="6" name="Freeform 6"/>
            <p:cNvSpPr/>
            <p:nvPr/>
          </p:nvSpPr>
          <p:spPr>
            <a:xfrm>
              <a:off x="0" y="0"/>
              <a:ext cx="1244626" cy="154668"/>
            </a:xfrm>
            <a:custGeom>
              <a:avLst/>
              <a:gdLst/>
              <a:ahLst/>
              <a:cxnLst/>
              <a:rect l="l" t="t" r="r" b="b"/>
              <a:pathLst>
                <a:path w="1244626" h="154668">
                  <a:moveTo>
                    <a:pt x="203200" y="0"/>
                  </a:moveTo>
                  <a:lnTo>
                    <a:pt x="1041426" y="0"/>
                  </a:lnTo>
                  <a:lnTo>
                    <a:pt x="1244626" y="154668"/>
                  </a:lnTo>
                  <a:lnTo>
                    <a:pt x="0" y="154668"/>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7" name="TextBox 7"/>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8" name="TextBox 8"/>
          <p:cNvSpPr txBox="1"/>
          <p:nvPr/>
        </p:nvSpPr>
        <p:spPr>
          <a:xfrm>
            <a:off x="685800" y="499159"/>
            <a:ext cx="6835395" cy="819520"/>
          </a:xfrm>
          <a:prstGeom prst="rect">
            <a:avLst/>
          </a:prstGeom>
        </p:spPr>
        <p:txBody>
          <a:bodyPr lIns="0" tIns="0" rIns="0" bIns="0" rtlCol="0" anchor="t">
            <a:spAutoFit/>
          </a:bodyPr>
          <a:lstStyle/>
          <a:p>
            <a:pPr defTabSz="609630">
              <a:lnSpc>
                <a:spcPts val="6800"/>
              </a:lnSpc>
            </a:pPr>
            <a:r>
              <a:rPr lang="en-US" sz="5666">
                <a:solidFill>
                  <a:srgbClr val="000000"/>
                </a:solidFill>
                <a:latin typeface="TT Hoves Bold"/>
              </a:rPr>
              <a:t>Program Logistics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94214" y="-48769"/>
            <a:ext cx="5367447" cy="6906769"/>
          </a:xfrm>
          <a:custGeom>
            <a:avLst/>
            <a:gdLst/>
            <a:ahLst/>
            <a:cxnLst/>
            <a:rect l="l" t="t" r="r" b="b"/>
            <a:pathLst>
              <a:path w="8051171" h="10360153">
                <a:moveTo>
                  <a:pt x="0" y="0"/>
                </a:moveTo>
                <a:lnTo>
                  <a:pt x="8051171" y="0"/>
                </a:lnTo>
                <a:lnTo>
                  <a:pt x="8051171" y="10360153"/>
                </a:lnTo>
                <a:lnTo>
                  <a:pt x="0" y="10360153"/>
                </a:lnTo>
                <a:lnTo>
                  <a:pt x="0" y="0"/>
                </a:lnTo>
                <a:close/>
              </a:path>
            </a:pathLst>
          </a:custGeom>
          <a:blipFill>
            <a:blip r:embed="rId2"/>
            <a:stretch>
              <a:fillRect l="-120079" r="-60892" b="-228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rot="-10800000">
            <a:off x="-2739957" y="0"/>
            <a:ext cx="14931957" cy="1855568"/>
            <a:chOff x="0" y="0"/>
            <a:chExt cx="1244626" cy="154668"/>
          </a:xfrm>
        </p:grpSpPr>
        <p:sp>
          <p:nvSpPr>
            <p:cNvPr id="4" name="Freeform 4"/>
            <p:cNvSpPr/>
            <p:nvPr/>
          </p:nvSpPr>
          <p:spPr>
            <a:xfrm>
              <a:off x="0" y="0"/>
              <a:ext cx="1244626" cy="154668"/>
            </a:xfrm>
            <a:custGeom>
              <a:avLst/>
              <a:gdLst/>
              <a:ahLst/>
              <a:cxnLst/>
              <a:rect l="l" t="t" r="r" b="b"/>
              <a:pathLst>
                <a:path w="1244626" h="154668">
                  <a:moveTo>
                    <a:pt x="203200" y="0"/>
                  </a:moveTo>
                  <a:lnTo>
                    <a:pt x="1041426" y="0"/>
                  </a:lnTo>
                  <a:lnTo>
                    <a:pt x="1244626" y="154668"/>
                  </a:lnTo>
                  <a:lnTo>
                    <a:pt x="0" y="154668"/>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5" name="TextBox 5"/>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6" name="TextBox 6"/>
          <p:cNvSpPr txBox="1"/>
          <p:nvPr/>
        </p:nvSpPr>
        <p:spPr>
          <a:xfrm>
            <a:off x="685800" y="499159"/>
            <a:ext cx="6835395" cy="819520"/>
          </a:xfrm>
          <a:prstGeom prst="rect">
            <a:avLst/>
          </a:prstGeom>
        </p:spPr>
        <p:txBody>
          <a:bodyPr lIns="0" tIns="0" rIns="0" bIns="0" rtlCol="0" anchor="t">
            <a:spAutoFit/>
          </a:bodyPr>
          <a:lstStyle/>
          <a:p>
            <a:pPr defTabSz="609630">
              <a:lnSpc>
                <a:spcPts val="6800"/>
              </a:lnSpc>
            </a:pPr>
            <a:r>
              <a:rPr lang="en-US" sz="5666">
                <a:solidFill>
                  <a:srgbClr val="000000"/>
                </a:solidFill>
                <a:latin typeface="TT Hoves Bold"/>
              </a:rPr>
              <a:t>Enrollment Criteria</a:t>
            </a:r>
          </a:p>
        </p:txBody>
      </p:sp>
      <p:sp>
        <p:nvSpPr>
          <p:cNvPr id="7" name="TextBox 7"/>
          <p:cNvSpPr txBox="1"/>
          <p:nvPr/>
        </p:nvSpPr>
        <p:spPr>
          <a:xfrm>
            <a:off x="453060" y="2467398"/>
            <a:ext cx="6505688" cy="4572470"/>
          </a:xfrm>
          <a:prstGeom prst="rect">
            <a:avLst/>
          </a:prstGeom>
        </p:spPr>
        <p:txBody>
          <a:bodyPr lIns="0" tIns="0" rIns="0" bIns="0" rtlCol="0" anchor="t">
            <a:spAutoFit/>
          </a:bodyPr>
          <a:lstStyle/>
          <a:p>
            <a:pPr marL="489396" lvl="1" indent="-244698" defTabSz="609630">
              <a:lnSpc>
                <a:spcPts val="3173"/>
              </a:lnSpc>
              <a:buFont typeface="Arial"/>
              <a:buChar char="•"/>
            </a:pPr>
            <a:r>
              <a:rPr lang="en-US" sz="2266" dirty="0">
                <a:solidFill>
                  <a:srgbClr val="2A2E3A"/>
                </a:solidFill>
                <a:latin typeface="Helios"/>
              </a:rPr>
              <a:t>English is not the learners first language</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2A2E3A"/>
                </a:solidFill>
                <a:latin typeface="Helios"/>
              </a:rPr>
              <a:t>19 years of age and older</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2A2E3A"/>
                </a:solidFill>
                <a:latin typeface="Helios"/>
              </a:rPr>
              <a:t>Canadian Language Benchmark of </a:t>
            </a:r>
            <a:r>
              <a:rPr lang="en-US" sz="2266" dirty="0">
                <a:solidFill>
                  <a:srgbClr val="2A2E3A"/>
                </a:solidFill>
                <a:latin typeface="Helios Bold"/>
              </a:rPr>
              <a:t>6</a:t>
            </a:r>
          </a:p>
          <a:p>
            <a:pPr marL="863643" lvl="2" indent="-287881" defTabSz="609630">
              <a:lnSpc>
                <a:spcPts val="2800"/>
              </a:lnSpc>
              <a:buFont typeface="Arial"/>
              <a:buChar char="⚬"/>
            </a:pPr>
            <a:r>
              <a:rPr lang="en-US" sz="2000" dirty="0">
                <a:solidFill>
                  <a:srgbClr val="2A2E3A"/>
                </a:solidFill>
                <a:latin typeface="Helios"/>
              </a:rPr>
              <a:t>Listening and speaking are most important</a:t>
            </a:r>
          </a:p>
          <a:p>
            <a:pPr marL="863643" lvl="2" indent="-287881" defTabSz="609630">
              <a:lnSpc>
                <a:spcPts val="2800"/>
              </a:lnSpc>
              <a:buFont typeface="Arial"/>
              <a:buChar char="⚬"/>
            </a:pPr>
            <a:r>
              <a:rPr lang="en-US" sz="2000" dirty="0">
                <a:solidFill>
                  <a:srgbClr val="2A2E3A"/>
                </a:solidFill>
                <a:latin typeface="Helios"/>
              </a:rPr>
              <a:t>Proof is </a:t>
            </a:r>
            <a:r>
              <a:rPr lang="en-US" sz="2000" u="sng" dirty="0">
                <a:solidFill>
                  <a:srgbClr val="2A2E3A"/>
                </a:solidFill>
                <a:latin typeface="Helios"/>
              </a:rPr>
              <a:t>not</a:t>
            </a:r>
            <a:r>
              <a:rPr lang="en-US" sz="2000" dirty="0">
                <a:solidFill>
                  <a:srgbClr val="2A2E3A"/>
                </a:solidFill>
                <a:latin typeface="Helios"/>
              </a:rPr>
              <a:t> required - self-declaration system</a:t>
            </a:r>
          </a:p>
          <a:p>
            <a:pPr marL="863643" lvl="2" indent="-287881" defTabSz="609630">
              <a:lnSpc>
                <a:spcPts val="2800"/>
              </a:lnSpc>
              <a:buFont typeface="Arial"/>
              <a:buChar char="⚬"/>
            </a:pPr>
            <a:r>
              <a:rPr lang="en-US" sz="2000" dirty="0">
                <a:solidFill>
                  <a:srgbClr val="2A2E3A"/>
                </a:solidFill>
                <a:latin typeface="Helios"/>
              </a:rPr>
              <a:t>Participants with lower proficiency may encounter challenges while participating in the course</a:t>
            </a:r>
          </a:p>
          <a:p>
            <a:pPr marL="863643" lvl="2" indent="-287881" defTabSz="609630">
              <a:lnSpc>
                <a:spcPts val="2800"/>
              </a:lnSpc>
              <a:buFont typeface="Arial"/>
              <a:buChar char="⚬"/>
            </a:pPr>
            <a:endParaRPr lang="en-US" sz="2000" dirty="0">
              <a:solidFill>
                <a:srgbClr val="2A2E3A"/>
              </a:solidFill>
              <a:latin typeface="Helios"/>
            </a:endParaRPr>
          </a:p>
          <a:p>
            <a:pPr marL="880577" lvl="2" indent="-304815" defTabSz="609630">
              <a:lnSpc>
                <a:spcPts val="2800"/>
              </a:lnSpc>
              <a:buFont typeface="Wingdings" panose="05000000000000000000" pitchFamily="2" charset="2"/>
              <a:buChar char="§"/>
            </a:pPr>
            <a:endParaRPr lang="en-US" sz="2000" dirty="0">
              <a:solidFill>
                <a:srgbClr val="2A2E3A"/>
              </a:solidFill>
              <a:latin typeface="Helios"/>
            </a:endParaRPr>
          </a:p>
          <a:p>
            <a:pPr defTabSz="609630">
              <a:lnSpc>
                <a:spcPts val="3173"/>
              </a:lnSpc>
            </a:pPr>
            <a:endParaRPr lang="en-US" sz="2000" dirty="0">
              <a:solidFill>
                <a:srgbClr val="2A2E3A"/>
              </a:solidFill>
              <a:latin typeface="Helio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680604" cy="1335139"/>
            <a:chOff x="0" y="0"/>
            <a:chExt cx="5009621" cy="527462"/>
          </a:xfrm>
        </p:grpSpPr>
        <p:sp>
          <p:nvSpPr>
            <p:cNvPr id="3" name="Freeform 3"/>
            <p:cNvSpPr/>
            <p:nvPr/>
          </p:nvSpPr>
          <p:spPr>
            <a:xfrm>
              <a:off x="0" y="0"/>
              <a:ext cx="5009621" cy="527462"/>
            </a:xfrm>
            <a:custGeom>
              <a:avLst/>
              <a:gdLst/>
              <a:ahLst/>
              <a:cxnLst/>
              <a:rect l="l" t="t" r="r" b="b"/>
              <a:pathLst>
                <a:path w="5009621" h="527462">
                  <a:moveTo>
                    <a:pt x="0" y="0"/>
                  </a:moveTo>
                  <a:lnTo>
                    <a:pt x="5009621" y="0"/>
                  </a:lnTo>
                  <a:lnTo>
                    <a:pt x="5009621" y="527462"/>
                  </a:lnTo>
                  <a:lnTo>
                    <a:pt x="0" y="527462"/>
                  </a:lnTo>
                  <a:close/>
                </a:path>
              </a:pathLst>
            </a:custGeom>
            <a:solidFill>
              <a:srgbClr val="8FD6D2"/>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5" name="Group 5"/>
          <p:cNvGrpSpPr>
            <a:grpSpLocks noChangeAspect="1"/>
          </p:cNvGrpSpPr>
          <p:nvPr/>
        </p:nvGrpSpPr>
        <p:grpSpPr>
          <a:xfrm>
            <a:off x="7026391" y="10361"/>
            <a:ext cx="10053964" cy="6847639"/>
            <a:chOff x="0" y="0"/>
            <a:chExt cx="5475623" cy="3729384"/>
          </a:xfrm>
        </p:grpSpPr>
        <p:sp>
          <p:nvSpPr>
            <p:cNvPr id="6" name="Freeform 6"/>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txBody>
            <a:bodyPr/>
            <a:lstStyle/>
            <a:p>
              <a:pPr defTabSz="609630"/>
              <a:endParaRPr lang="en-US" sz="1200">
                <a:solidFill>
                  <a:prstClr val="black"/>
                </a:solidFill>
                <a:latin typeface="Calibri"/>
              </a:endParaRPr>
            </a:p>
          </p:txBody>
        </p:sp>
        <p:sp>
          <p:nvSpPr>
            <p:cNvPr id="7" name="Freeform 7"/>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67967" t="-51616" b="-12794"/>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rot="-10800000">
            <a:off x="9631412" y="-220724"/>
            <a:ext cx="5121177" cy="2360295"/>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3DBFB8">
                <a:alpha val="80000"/>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11" name="TextBox 11"/>
          <p:cNvSpPr txBox="1"/>
          <p:nvPr/>
        </p:nvSpPr>
        <p:spPr>
          <a:xfrm>
            <a:off x="431169" y="1842727"/>
            <a:ext cx="7630547" cy="5298374"/>
          </a:xfrm>
          <a:prstGeom prst="rect">
            <a:avLst/>
          </a:prstGeom>
        </p:spPr>
        <p:txBody>
          <a:bodyPr lIns="0" tIns="0" rIns="0" bIns="0" rtlCol="0" anchor="t">
            <a:spAutoFit/>
          </a:bodyPr>
          <a:lstStyle/>
          <a:p>
            <a:pPr marL="489396" lvl="1" indent="-244698" defTabSz="609630">
              <a:lnSpc>
                <a:spcPts val="3173"/>
              </a:lnSpc>
              <a:buFont typeface="Arial"/>
              <a:buChar char="•"/>
            </a:pPr>
            <a:r>
              <a:rPr lang="en-US" sz="2266" dirty="0">
                <a:solidFill>
                  <a:srgbClr val="000000"/>
                </a:solidFill>
                <a:latin typeface="Helios"/>
              </a:rPr>
              <a:t>10 Learners in Cobourg and 15 in Peterborough</a:t>
            </a:r>
          </a:p>
          <a:p>
            <a:pPr marL="489396" lvl="1" indent="-244698" defTabSz="609630">
              <a:lnSpc>
                <a:spcPts val="3173"/>
              </a:lnSpc>
              <a:buFont typeface="Arial"/>
              <a:buChar char="•"/>
            </a:pPr>
            <a:r>
              <a:rPr lang="en-US" sz="2266" dirty="0">
                <a:solidFill>
                  <a:srgbClr val="000000"/>
                </a:solidFill>
                <a:latin typeface="Helios"/>
              </a:rPr>
              <a:t>Referrals accepted from all community agencies, as well as self </a:t>
            </a:r>
            <a:r>
              <a:rPr lang="en-US" sz="2266" dirty="0" err="1">
                <a:solidFill>
                  <a:srgbClr val="000000"/>
                </a:solidFill>
                <a:latin typeface="Helios"/>
              </a:rPr>
              <a:t>referraling</a:t>
            </a:r>
            <a:endParaRPr lang="en-US" sz="2266" dirty="0">
              <a:solidFill>
                <a:srgbClr val="000000"/>
              </a:solidFill>
              <a:latin typeface="Helios"/>
            </a:endParaRPr>
          </a:p>
          <a:p>
            <a:pPr marL="489396" lvl="1" indent="-244698" defTabSz="609630">
              <a:lnSpc>
                <a:spcPts val="3173"/>
              </a:lnSpc>
              <a:buFont typeface="Arial"/>
              <a:buChar char="•"/>
            </a:pPr>
            <a:r>
              <a:rPr lang="en-US" sz="2266" dirty="0">
                <a:solidFill>
                  <a:srgbClr val="000000"/>
                </a:solidFill>
                <a:latin typeface="Helios"/>
              </a:rPr>
              <a:t>All participant are registered as AU learners with Fleming IDs and emails</a:t>
            </a:r>
          </a:p>
          <a:p>
            <a:pPr marL="489396" lvl="1" indent="-244698" defTabSz="609630">
              <a:lnSpc>
                <a:spcPts val="3173"/>
              </a:lnSpc>
              <a:buFont typeface="Arial"/>
              <a:buChar char="•"/>
            </a:pPr>
            <a:r>
              <a:rPr lang="en-US" sz="2266" dirty="0">
                <a:solidFill>
                  <a:srgbClr val="000000"/>
                </a:solidFill>
                <a:latin typeface="Helios"/>
              </a:rPr>
              <a:t>Each learner participates in a group or individual registration session with a Student Advisor</a:t>
            </a:r>
          </a:p>
          <a:p>
            <a:pPr marL="489396" lvl="1" indent="-244698" defTabSz="609630">
              <a:lnSpc>
                <a:spcPts val="3173"/>
              </a:lnSpc>
              <a:buFont typeface="Arial"/>
              <a:buChar char="•"/>
            </a:pPr>
            <a:endParaRPr lang="en-US" sz="2266" dirty="0">
              <a:solidFill>
                <a:srgbClr val="000000"/>
              </a:solidFill>
              <a:latin typeface="Helios"/>
            </a:endParaRPr>
          </a:p>
          <a:p>
            <a:pPr marL="244698" lvl="1" defTabSz="609630">
              <a:lnSpc>
                <a:spcPts val="3173"/>
              </a:lnSpc>
            </a:pPr>
            <a:r>
              <a:rPr lang="en-US" sz="4000" b="1" dirty="0">
                <a:solidFill>
                  <a:srgbClr val="3DBFB8"/>
                </a:solidFill>
                <a:latin typeface="Helios"/>
              </a:rPr>
              <a:t>Current Enrollment:</a:t>
            </a:r>
          </a:p>
          <a:p>
            <a:pPr marL="549513" lvl="1" indent="-304815" defTabSz="609630">
              <a:lnSpc>
                <a:spcPts val="3173"/>
              </a:lnSpc>
              <a:buFont typeface="Arial" panose="020B0604020202020204" pitchFamily="34" charset="0"/>
              <a:buChar char="•"/>
            </a:pPr>
            <a:r>
              <a:rPr lang="en-US" sz="2266" dirty="0">
                <a:solidFill>
                  <a:srgbClr val="000000"/>
                </a:solidFill>
                <a:latin typeface="Helios"/>
              </a:rPr>
              <a:t>12 in Peterborough</a:t>
            </a:r>
          </a:p>
          <a:p>
            <a:pPr marL="549513" lvl="1" indent="-304815" defTabSz="609630">
              <a:lnSpc>
                <a:spcPts val="3173"/>
              </a:lnSpc>
              <a:buFont typeface="Arial" panose="020B0604020202020204" pitchFamily="34" charset="0"/>
              <a:buChar char="•"/>
            </a:pPr>
            <a:r>
              <a:rPr lang="en-US" sz="2266" dirty="0">
                <a:solidFill>
                  <a:srgbClr val="000000"/>
                </a:solidFill>
                <a:latin typeface="Helios"/>
              </a:rPr>
              <a:t>4 in Cobourg </a:t>
            </a:r>
          </a:p>
          <a:p>
            <a:pPr marL="549513" lvl="1" indent="-304815" defTabSz="609630">
              <a:lnSpc>
                <a:spcPts val="3173"/>
              </a:lnSpc>
              <a:buFont typeface="Arial" panose="020B0604020202020204" pitchFamily="34" charset="0"/>
              <a:buChar char="•"/>
            </a:pPr>
            <a:r>
              <a:rPr lang="en-US" sz="2266" dirty="0">
                <a:solidFill>
                  <a:srgbClr val="000000"/>
                </a:solidFill>
                <a:latin typeface="Helios"/>
              </a:rPr>
              <a:t>Both sites have more referrals coming in </a:t>
            </a:r>
          </a:p>
          <a:p>
            <a:pPr marL="489396" lvl="1" indent="-244698" defTabSz="609630">
              <a:lnSpc>
                <a:spcPts val="3173"/>
              </a:lnSpc>
              <a:buFont typeface="Arial"/>
              <a:buChar char="•"/>
            </a:pPr>
            <a:endParaRPr lang="en-US" sz="2266" dirty="0">
              <a:solidFill>
                <a:srgbClr val="000000"/>
              </a:solidFill>
              <a:latin typeface="Helios"/>
            </a:endParaRPr>
          </a:p>
        </p:txBody>
      </p:sp>
      <p:sp>
        <p:nvSpPr>
          <p:cNvPr id="12" name="TextBox 12"/>
          <p:cNvSpPr txBox="1"/>
          <p:nvPr/>
        </p:nvSpPr>
        <p:spPr>
          <a:xfrm>
            <a:off x="431168" y="261505"/>
            <a:ext cx="8844007" cy="819520"/>
          </a:xfrm>
          <a:prstGeom prst="rect">
            <a:avLst/>
          </a:prstGeom>
        </p:spPr>
        <p:txBody>
          <a:bodyPr lIns="0" tIns="0" rIns="0" bIns="0" rtlCol="0" anchor="t">
            <a:spAutoFit/>
          </a:bodyPr>
          <a:lstStyle/>
          <a:p>
            <a:pPr defTabSz="609630">
              <a:lnSpc>
                <a:spcPts val="6800"/>
              </a:lnSpc>
            </a:pPr>
            <a:r>
              <a:rPr lang="en-US" sz="5666" dirty="0">
                <a:solidFill>
                  <a:srgbClr val="000000"/>
                </a:solidFill>
                <a:latin typeface="TT Hoves Bold"/>
              </a:rPr>
              <a:t>Targets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DCA8F-A188-45FF-8691-191766BFD5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17D5AD-E457-C4B0-1412-F6BF709A7A4F}"/>
              </a:ext>
            </a:extLst>
          </p:cNvPr>
          <p:cNvSpPr/>
          <p:nvPr/>
        </p:nvSpPr>
        <p:spPr>
          <a:xfrm>
            <a:off x="0" y="0"/>
            <a:ext cx="4125533" cy="6858000"/>
          </a:xfrm>
          <a:custGeom>
            <a:avLst/>
            <a:gdLst/>
            <a:ahLst/>
            <a:cxnLst/>
            <a:rect l="l" t="t" r="r" b="b"/>
            <a:pathLst>
              <a:path w="6188300" h="10287000">
                <a:moveTo>
                  <a:pt x="0" y="0"/>
                </a:moveTo>
                <a:lnTo>
                  <a:pt x="6188300" y="0"/>
                </a:lnTo>
                <a:lnTo>
                  <a:pt x="6188300" y="10287000"/>
                </a:lnTo>
                <a:lnTo>
                  <a:pt x="0" y="10287000"/>
                </a:lnTo>
                <a:lnTo>
                  <a:pt x="0" y="0"/>
                </a:lnTo>
                <a:close/>
              </a:path>
            </a:pathLst>
          </a:custGeom>
          <a:blipFill>
            <a:blip r:embed="rId2"/>
            <a:stretch>
              <a:fillRect l="-107687" r="-41662"/>
            </a:stretch>
          </a:blipFill>
        </p:spPr>
        <p:txBody>
          <a:bodyPr/>
          <a:lstStyle/>
          <a:p>
            <a:pPr defTabSz="609630"/>
            <a:endParaRPr lang="en-US" sz="1200">
              <a:solidFill>
                <a:prstClr val="black"/>
              </a:solidFill>
              <a:latin typeface="Calibri"/>
            </a:endParaRPr>
          </a:p>
        </p:txBody>
      </p:sp>
      <p:grpSp>
        <p:nvGrpSpPr>
          <p:cNvPr id="3" name="Group 3">
            <a:extLst>
              <a:ext uri="{FF2B5EF4-FFF2-40B4-BE49-F238E27FC236}">
                <a16:creationId xmlns:a16="http://schemas.microsoft.com/office/drawing/2014/main" id="{911061F2-A384-64CA-F519-F7F7DD5775AB}"/>
              </a:ext>
            </a:extLst>
          </p:cNvPr>
          <p:cNvGrpSpPr/>
          <p:nvPr/>
        </p:nvGrpSpPr>
        <p:grpSpPr>
          <a:xfrm>
            <a:off x="9209487" y="6172200"/>
            <a:ext cx="3843337" cy="685800"/>
            <a:chOff x="0" y="0"/>
            <a:chExt cx="1049690" cy="187305"/>
          </a:xfrm>
        </p:grpSpPr>
        <p:sp>
          <p:nvSpPr>
            <p:cNvPr id="4" name="Freeform 4">
              <a:extLst>
                <a:ext uri="{FF2B5EF4-FFF2-40B4-BE49-F238E27FC236}">
                  <a16:creationId xmlns:a16="http://schemas.microsoft.com/office/drawing/2014/main" id="{4CB8EB54-2CB6-9C46-D61E-39124FA59FC5}"/>
                </a:ext>
              </a:extLst>
            </p:cNvPr>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259C0282-8DA7-E20F-2841-81497C62102C}"/>
                </a:ext>
              </a:extLst>
            </p:cNvPr>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6" name="TextBox 6">
            <a:extLst>
              <a:ext uri="{FF2B5EF4-FFF2-40B4-BE49-F238E27FC236}">
                <a16:creationId xmlns:a16="http://schemas.microsoft.com/office/drawing/2014/main" id="{9DF890F5-8BF7-7058-5662-9BF1338129F0}"/>
              </a:ext>
            </a:extLst>
          </p:cNvPr>
          <p:cNvSpPr txBox="1"/>
          <p:nvPr/>
        </p:nvSpPr>
        <p:spPr>
          <a:xfrm>
            <a:off x="4595008" y="489575"/>
            <a:ext cx="6911193" cy="1691553"/>
          </a:xfrm>
          <a:prstGeom prst="rect">
            <a:avLst/>
          </a:prstGeom>
        </p:spPr>
        <p:txBody>
          <a:bodyPr lIns="0" tIns="0" rIns="0" bIns="0" rtlCol="0" anchor="t">
            <a:spAutoFit/>
          </a:bodyPr>
          <a:lstStyle/>
          <a:p>
            <a:pPr defTabSz="609630">
              <a:lnSpc>
                <a:spcPts val="6800"/>
              </a:lnSpc>
            </a:pPr>
            <a:r>
              <a:rPr lang="en-US" sz="5666" dirty="0">
                <a:solidFill>
                  <a:srgbClr val="3DBFB8"/>
                </a:solidFill>
                <a:latin typeface="TT Hoves Bold"/>
              </a:rPr>
              <a:t>Insights and Students</a:t>
            </a:r>
          </a:p>
        </p:txBody>
      </p:sp>
      <p:sp>
        <p:nvSpPr>
          <p:cNvPr id="7" name="TextBox 7">
            <a:extLst>
              <a:ext uri="{FF2B5EF4-FFF2-40B4-BE49-F238E27FC236}">
                <a16:creationId xmlns:a16="http://schemas.microsoft.com/office/drawing/2014/main" id="{D2004C56-9148-6605-2D99-69118686BD8D}"/>
              </a:ext>
            </a:extLst>
          </p:cNvPr>
          <p:cNvSpPr txBox="1"/>
          <p:nvPr/>
        </p:nvSpPr>
        <p:spPr>
          <a:xfrm>
            <a:off x="4595007" y="2335055"/>
            <a:ext cx="6911193" cy="2425792"/>
          </a:xfrm>
          <a:prstGeom prst="rect">
            <a:avLst/>
          </a:prstGeom>
        </p:spPr>
        <p:txBody>
          <a:bodyPr lIns="0" tIns="0" rIns="0" bIns="0" rtlCol="0" anchor="t">
            <a:spAutoFit/>
          </a:bodyPr>
          <a:lstStyle/>
          <a:p>
            <a:pPr marL="489396" lvl="1" indent="-244698" defTabSz="609630">
              <a:lnSpc>
                <a:spcPts val="3173"/>
              </a:lnSpc>
              <a:buFont typeface="Arial"/>
              <a:buChar char="•"/>
            </a:pPr>
            <a:r>
              <a:rPr lang="en-US" sz="2266" dirty="0">
                <a:solidFill>
                  <a:srgbClr val="2A2E3A"/>
                </a:solidFill>
                <a:latin typeface="Helios"/>
              </a:rPr>
              <a:t>Student participation</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2A2E3A"/>
                </a:solidFill>
                <a:latin typeface="Helios"/>
              </a:rPr>
              <a:t>Lessons learned</a:t>
            </a:r>
          </a:p>
          <a:p>
            <a:pPr marL="489396" lvl="1" indent="-244698" defTabSz="609630">
              <a:lnSpc>
                <a:spcPts val="3173"/>
              </a:lnSpc>
              <a:buFont typeface="Arial"/>
              <a:buChar char="•"/>
            </a:pPr>
            <a:endParaRPr lang="en-US" sz="2266" dirty="0">
              <a:solidFill>
                <a:srgbClr val="2A2E3A"/>
              </a:solidFill>
              <a:latin typeface="Helios"/>
            </a:endParaRPr>
          </a:p>
          <a:p>
            <a:pPr marL="489396" lvl="1" indent="-244698" defTabSz="609630">
              <a:lnSpc>
                <a:spcPts val="3173"/>
              </a:lnSpc>
              <a:buFont typeface="Arial"/>
              <a:buChar char="•"/>
            </a:pPr>
            <a:r>
              <a:rPr lang="en-US" sz="2266" dirty="0">
                <a:solidFill>
                  <a:srgbClr val="2A2E3A"/>
                </a:solidFill>
                <a:latin typeface="Helios"/>
              </a:rPr>
              <a:t>Success story</a:t>
            </a:r>
          </a:p>
          <a:p>
            <a:pPr defTabSz="609630">
              <a:lnSpc>
                <a:spcPts val="3173"/>
              </a:lnSpc>
            </a:pPr>
            <a:endParaRPr lang="en-US" sz="2266" dirty="0">
              <a:solidFill>
                <a:srgbClr val="2A2E3A"/>
              </a:solidFill>
              <a:latin typeface="Helios"/>
            </a:endParaRPr>
          </a:p>
        </p:txBody>
      </p:sp>
    </p:spTree>
    <p:extLst>
      <p:ext uri="{BB962C8B-B14F-4D97-AF65-F5344CB8AC3E}">
        <p14:creationId xmlns:p14="http://schemas.microsoft.com/office/powerpoint/2010/main" val="1094246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139074" y="-274996"/>
            <a:ext cx="12374870" cy="5703443"/>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3DBFB8"/>
            </a:solidFill>
          </p:spPr>
          <p:txBody>
            <a:bodyPr/>
            <a:lstStyle/>
            <a:p>
              <a:pPr defTabSz="609630"/>
              <a:endParaRPr lang="en-US" sz="1200">
                <a:solidFill>
                  <a:prstClr val="black"/>
                </a:solidFill>
                <a:latin typeface="Calibri"/>
              </a:endParaRPr>
            </a:p>
          </p:txBody>
        </p:sp>
        <p:sp>
          <p:nvSpPr>
            <p:cNvPr id="4" name="TextBox 4"/>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5" name="Group 5"/>
          <p:cNvGrpSpPr>
            <a:grpSpLocks noChangeAspect="1"/>
          </p:cNvGrpSpPr>
          <p:nvPr/>
        </p:nvGrpSpPr>
        <p:grpSpPr>
          <a:xfrm>
            <a:off x="7170453" y="685800"/>
            <a:ext cx="8335388" cy="6858000"/>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pPr defTabSz="609630"/>
              <a:endParaRPr lang="en-US" sz="1200">
                <a:solidFill>
                  <a:prstClr val="black"/>
                </a:solidFill>
                <a:latin typeface="Calibri"/>
              </a:endParaRPr>
            </a:p>
          </p:txBody>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l="-12588" r="-10824"/>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6004565" y="4536396"/>
            <a:ext cx="5037228" cy="2321604"/>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8FD6D2">
                <a:alpha val="80000"/>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127000" y="-38100"/>
              <a:ext cx="558800" cy="647700"/>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11" name="TextBox 11"/>
          <p:cNvSpPr txBox="1"/>
          <p:nvPr/>
        </p:nvSpPr>
        <p:spPr>
          <a:xfrm>
            <a:off x="685800" y="2197735"/>
            <a:ext cx="6683587" cy="2810962"/>
          </a:xfrm>
          <a:prstGeom prst="rect">
            <a:avLst/>
          </a:prstGeom>
        </p:spPr>
        <p:txBody>
          <a:bodyPr wrap="square" lIns="0" tIns="0" rIns="0" bIns="0" rtlCol="0" anchor="t">
            <a:spAutoFit/>
          </a:bodyPr>
          <a:lstStyle/>
          <a:p>
            <a:pPr defTabSz="609630">
              <a:lnSpc>
                <a:spcPts val="9200"/>
              </a:lnSpc>
            </a:pPr>
            <a:r>
              <a:rPr lang="en-US" sz="7634" dirty="0">
                <a:solidFill>
                  <a:srgbClr val="FFFFFF"/>
                </a:solidFill>
                <a:latin typeface="TT Hoves Bold"/>
              </a:rPr>
              <a:t>Questions?</a:t>
            </a:r>
          </a:p>
          <a:p>
            <a:pPr defTabSz="609630">
              <a:lnSpc>
                <a:spcPts val="9200"/>
              </a:lnSpc>
            </a:pPr>
            <a:r>
              <a:rPr lang="en-US" sz="2933" b="1" dirty="0">
                <a:solidFill>
                  <a:srgbClr val="FFFFFF"/>
                </a:solidFill>
                <a:latin typeface="TT Hoves Bold"/>
              </a:rPr>
              <a:t>Sandra Scott- Manager EO Programs</a:t>
            </a:r>
          </a:p>
          <a:p>
            <a:pPr defTabSz="609630"/>
            <a:r>
              <a:rPr lang="en-US" sz="2933" dirty="0">
                <a:solidFill>
                  <a:srgbClr val="3DBFB8"/>
                </a:solidFill>
                <a:latin typeface="TT Hoves Bold"/>
                <a:hlinkClick r:id="rId3">
                  <a:extLst>
                    <a:ext uri="{A12FA001-AC4F-418D-AE19-62706E023703}">
                      <ahyp:hlinkClr xmlns:ahyp="http://schemas.microsoft.com/office/drawing/2018/hyperlinkcolor" val="tx"/>
                    </a:ext>
                  </a:extLst>
                </a:hlinkClick>
              </a:rPr>
              <a:t>sandra.scott@flemingcollege.ca</a:t>
            </a:r>
            <a:endParaRPr lang="en-US" sz="2933" dirty="0">
              <a:solidFill>
                <a:srgbClr val="3DBFB8"/>
              </a:solidFill>
              <a:latin typeface="TT Hoves Bo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52001" y="0"/>
            <a:ext cx="12698881" cy="20574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pPr defTabSz="609630"/>
              <a:endParaRPr lang="en-US" sz="1200">
                <a:solidFill>
                  <a:prstClr val="black"/>
                </a:solidFill>
                <a:latin typeface="Calibri"/>
              </a:endParaRPr>
            </a:p>
          </p:txBody>
        </p:sp>
        <p:sp>
          <p:nvSpPr>
            <p:cNvPr id="5" name="TextBox 5"/>
            <p:cNvSpPr txBox="1"/>
            <p:nvPr/>
          </p:nvSpPr>
          <p:spPr>
            <a:xfrm>
              <a:off x="0" y="-19050"/>
              <a:ext cx="5016842"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6" name="Freeform 6"/>
          <p:cNvSpPr/>
          <p:nvPr/>
        </p:nvSpPr>
        <p:spPr>
          <a:xfrm>
            <a:off x="1286416" y="2583615"/>
            <a:ext cx="2982493" cy="2568466"/>
          </a:xfrm>
          <a:custGeom>
            <a:avLst/>
            <a:gdLst/>
            <a:ahLst/>
            <a:cxnLst/>
            <a:rect l="l" t="t" r="r" b="b"/>
            <a:pathLst>
              <a:path w="4473739" h="3852699">
                <a:moveTo>
                  <a:pt x="0" y="0"/>
                </a:moveTo>
                <a:lnTo>
                  <a:pt x="4473739" y="0"/>
                </a:lnTo>
                <a:lnTo>
                  <a:pt x="4473739" y="3852699"/>
                </a:lnTo>
                <a:lnTo>
                  <a:pt x="0" y="3852699"/>
                </a:lnTo>
                <a:lnTo>
                  <a:pt x="0" y="0"/>
                </a:lnTo>
                <a:close/>
              </a:path>
            </a:pathLst>
          </a:custGeom>
          <a:blipFill>
            <a:blip r:embed="rId3"/>
            <a:stretch>
              <a:fillRect l="-21034" t="-9911" r="-21034"/>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286416" y="2295064"/>
            <a:ext cx="2982493" cy="424499"/>
            <a:chOff x="0" y="0"/>
            <a:chExt cx="1178269" cy="167703"/>
          </a:xfrm>
        </p:grpSpPr>
        <p:sp>
          <p:nvSpPr>
            <p:cNvPr id="8" name="Freeform 8"/>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pPr defTabSz="609630"/>
              <a:endParaRPr lang="en-US" sz="1200">
                <a:solidFill>
                  <a:prstClr val="black"/>
                </a:solidFill>
                <a:latin typeface="Calibri"/>
              </a:endParaRPr>
            </a:p>
          </p:txBody>
        </p:sp>
        <p:sp>
          <p:nvSpPr>
            <p:cNvPr id="9" name="TextBox 9"/>
            <p:cNvSpPr txBox="1"/>
            <p:nvPr/>
          </p:nvSpPr>
          <p:spPr>
            <a:xfrm>
              <a:off x="0" y="-47625"/>
              <a:ext cx="1178269" cy="215328"/>
            </a:xfrm>
            <a:prstGeom prst="rect">
              <a:avLst/>
            </a:prstGeom>
          </p:spPr>
          <p:txBody>
            <a:bodyPr lIns="33867" tIns="33867" rIns="33867" bIns="33867" rtlCol="0" anchor="ctr"/>
            <a:lstStyle/>
            <a:p>
              <a:pPr algn="ctr" defTabSz="609630">
                <a:lnSpc>
                  <a:spcPts val="2283"/>
                </a:lnSpc>
                <a:spcBef>
                  <a:spcPct val="0"/>
                </a:spcBef>
              </a:pPr>
              <a:r>
                <a:rPr lang="en-US" sz="1654" spc="16">
                  <a:solidFill>
                    <a:srgbClr val="FFFFFF"/>
                  </a:solidFill>
                  <a:latin typeface="Open Sauce"/>
                </a:rPr>
                <a:t>Target Audience #1</a:t>
              </a:r>
            </a:p>
          </p:txBody>
        </p:sp>
      </p:grpSp>
      <p:grpSp>
        <p:nvGrpSpPr>
          <p:cNvPr id="10" name="Group 10"/>
          <p:cNvGrpSpPr/>
          <p:nvPr/>
        </p:nvGrpSpPr>
        <p:grpSpPr>
          <a:xfrm>
            <a:off x="1286416" y="5268029"/>
            <a:ext cx="2982493" cy="904171"/>
            <a:chOff x="0" y="0"/>
            <a:chExt cx="1178269" cy="357204"/>
          </a:xfrm>
        </p:grpSpPr>
        <p:sp>
          <p:nvSpPr>
            <p:cNvPr id="11" name="Freeform 11"/>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pPr defTabSz="609630"/>
              <a:endParaRPr lang="en-US" sz="1200">
                <a:solidFill>
                  <a:prstClr val="black"/>
                </a:solidFill>
                <a:latin typeface="Calibri"/>
              </a:endParaRPr>
            </a:p>
          </p:txBody>
        </p:sp>
        <p:sp>
          <p:nvSpPr>
            <p:cNvPr id="12" name="TextBox 12"/>
            <p:cNvSpPr txBox="1"/>
            <p:nvPr/>
          </p:nvSpPr>
          <p:spPr>
            <a:xfrm>
              <a:off x="0" y="-19050"/>
              <a:ext cx="1178269" cy="376254"/>
            </a:xfrm>
            <a:prstGeom prst="rect">
              <a:avLst/>
            </a:prstGeom>
          </p:spPr>
          <p:txBody>
            <a:bodyPr lIns="76200" tIns="76200" rIns="76200" bIns="76200" rtlCol="0" anchor="ctr"/>
            <a:lstStyle/>
            <a:p>
              <a:pPr algn="ctr" defTabSz="609630">
                <a:lnSpc>
                  <a:spcPts val="1380"/>
                </a:lnSpc>
                <a:spcBef>
                  <a:spcPct val="0"/>
                </a:spcBef>
              </a:pPr>
              <a:r>
                <a:rPr lang="en-US" sz="1000" spc="10">
                  <a:solidFill>
                    <a:srgbClr val="FFFFFF"/>
                  </a:solidFill>
                  <a:latin typeface="Open Sauce"/>
                </a:rPr>
                <a:t>Clients that had been asssessed and were on the wait list for service.</a:t>
              </a:r>
            </a:p>
          </p:txBody>
        </p:sp>
      </p:grpSp>
      <p:grpSp>
        <p:nvGrpSpPr>
          <p:cNvPr id="13" name="Group 13"/>
          <p:cNvGrpSpPr/>
          <p:nvPr/>
        </p:nvGrpSpPr>
        <p:grpSpPr>
          <a:xfrm>
            <a:off x="4604050" y="2295064"/>
            <a:ext cx="2982493" cy="424499"/>
            <a:chOff x="0" y="0"/>
            <a:chExt cx="1178269" cy="167703"/>
          </a:xfrm>
        </p:grpSpPr>
        <p:sp>
          <p:nvSpPr>
            <p:cNvPr id="14" name="Freeform 14"/>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pPr defTabSz="609630"/>
              <a:endParaRPr lang="en-US" sz="1200">
                <a:solidFill>
                  <a:prstClr val="black"/>
                </a:solidFill>
                <a:latin typeface="Calibri"/>
              </a:endParaRPr>
            </a:p>
          </p:txBody>
        </p:sp>
        <p:sp>
          <p:nvSpPr>
            <p:cNvPr id="15" name="TextBox 15"/>
            <p:cNvSpPr txBox="1"/>
            <p:nvPr/>
          </p:nvSpPr>
          <p:spPr>
            <a:xfrm>
              <a:off x="0" y="-47625"/>
              <a:ext cx="1178269" cy="215328"/>
            </a:xfrm>
            <a:prstGeom prst="rect">
              <a:avLst/>
            </a:prstGeom>
          </p:spPr>
          <p:txBody>
            <a:bodyPr lIns="33867" tIns="33867" rIns="33867" bIns="33867" rtlCol="0" anchor="ctr"/>
            <a:lstStyle/>
            <a:p>
              <a:pPr algn="ctr" defTabSz="609630">
                <a:lnSpc>
                  <a:spcPts val="2283"/>
                </a:lnSpc>
                <a:spcBef>
                  <a:spcPct val="0"/>
                </a:spcBef>
              </a:pPr>
              <a:r>
                <a:rPr lang="en-US" sz="1654" spc="16">
                  <a:solidFill>
                    <a:srgbClr val="FFFFFF"/>
                  </a:solidFill>
                  <a:latin typeface="Open Sauce"/>
                </a:rPr>
                <a:t>Target Audience #2</a:t>
              </a:r>
            </a:p>
          </p:txBody>
        </p:sp>
      </p:grpSp>
      <p:grpSp>
        <p:nvGrpSpPr>
          <p:cNvPr id="16" name="Group 16"/>
          <p:cNvGrpSpPr/>
          <p:nvPr/>
        </p:nvGrpSpPr>
        <p:grpSpPr>
          <a:xfrm>
            <a:off x="4604050" y="5268029"/>
            <a:ext cx="2982493" cy="904171"/>
            <a:chOff x="0" y="0"/>
            <a:chExt cx="1178269" cy="357204"/>
          </a:xfrm>
        </p:grpSpPr>
        <p:sp>
          <p:nvSpPr>
            <p:cNvPr id="17" name="Freeform 17"/>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pPr defTabSz="609630"/>
              <a:endParaRPr lang="en-US" sz="1200">
                <a:solidFill>
                  <a:prstClr val="black"/>
                </a:solidFill>
                <a:latin typeface="Calibri"/>
              </a:endParaRPr>
            </a:p>
          </p:txBody>
        </p:sp>
        <p:sp>
          <p:nvSpPr>
            <p:cNvPr id="18" name="TextBox 18"/>
            <p:cNvSpPr txBox="1"/>
            <p:nvPr/>
          </p:nvSpPr>
          <p:spPr>
            <a:xfrm>
              <a:off x="0" y="-19050"/>
              <a:ext cx="1178269" cy="376254"/>
            </a:xfrm>
            <a:prstGeom prst="rect">
              <a:avLst/>
            </a:prstGeom>
          </p:spPr>
          <p:txBody>
            <a:bodyPr lIns="76200" tIns="76200" rIns="76200" bIns="76200" rtlCol="0" anchor="ctr"/>
            <a:lstStyle/>
            <a:p>
              <a:pPr algn="ctr" defTabSz="609630">
                <a:lnSpc>
                  <a:spcPts val="1380"/>
                </a:lnSpc>
                <a:spcBef>
                  <a:spcPct val="0"/>
                </a:spcBef>
              </a:pPr>
              <a:r>
                <a:rPr lang="en-US" sz="1000" spc="10">
                  <a:solidFill>
                    <a:srgbClr val="FFFFFF"/>
                  </a:solidFill>
                  <a:latin typeface="Open Sauce"/>
                </a:rPr>
                <a:t>Clients unable to access ESL due to schedules.</a:t>
              </a:r>
            </a:p>
          </p:txBody>
        </p:sp>
      </p:grpSp>
      <p:grpSp>
        <p:nvGrpSpPr>
          <p:cNvPr id="19" name="Group 19"/>
          <p:cNvGrpSpPr/>
          <p:nvPr/>
        </p:nvGrpSpPr>
        <p:grpSpPr>
          <a:xfrm>
            <a:off x="7923092" y="2295064"/>
            <a:ext cx="2982493" cy="424499"/>
            <a:chOff x="0" y="0"/>
            <a:chExt cx="1178269" cy="167703"/>
          </a:xfrm>
        </p:grpSpPr>
        <p:sp>
          <p:nvSpPr>
            <p:cNvPr id="20" name="Freeform 20"/>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txBody>
            <a:bodyPr/>
            <a:lstStyle/>
            <a:p>
              <a:pPr defTabSz="609630"/>
              <a:endParaRPr lang="en-US" sz="1200">
                <a:solidFill>
                  <a:prstClr val="black"/>
                </a:solidFill>
                <a:latin typeface="Calibri"/>
              </a:endParaRPr>
            </a:p>
          </p:txBody>
        </p:sp>
        <p:sp>
          <p:nvSpPr>
            <p:cNvPr id="21" name="TextBox 21"/>
            <p:cNvSpPr txBox="1"/>
            <p:nvPr/>
          </p:nvSpPr>
          <p:spPr>
            <a:xfrm>
              <a:off x="0" y="-47625"/>
              <a:ext cx="1178269" cy="215328"/>
            </a:xfrm>
            <a:prstGeom prst="rect">
              <a:avLst/>
            </a:prstGeom>
          </p:spPr>
          <p:txBody>
            <a:bodyPr lIns="33867" tIns="33867" rIns="33867" bIns="33867" rtlCol="0" anchor="ctr"/>
            <a:lstStyle/>
            <a:p>
              <a:pPr algn="ctr" defTabSz="609630">
                <a:lnSpc>
                  <a:spcPts val="2283"/>
                </a:lnSpc>
                <a:spcBef>
                  <a:spcPct val="0"/>
                </a:spcBef>
              </a:pPr>
              <a:r>
                <a:rPr lang="en-US" sz="1654" spc="16">
                  <a:solidFill>
                    <a:srgbClr val="FFFFFF"/>
                  </a:solidFill>
                  <a:latin typeface="Open Sauce"/>
                </a:rPr>
                <a:t>Target Audience #3</a:t>
              </a:r>
            </a:p>
          </p:txBody>
        </p:sp>
      </p:grpSp>
      <p:grpSp>
        <p:nvGrpSpPr>
          <p:cNvPr id="22" name="Group 22"/>
          <p:cNvGrpSpPr/>
          <p:nvPr/>
        </p:nvGrpSpPr>
        <p:grpSpPr>
          <a:xfrm>
            <a:off x="7923092" y="5268029"/>
            <a:ext cx="2982493" cy="904171"/>
            <a:chOff x="0" y="0"/>
            <a:chExt cx="1178269" cy="357204"/>
          </a:xfrm>
        </p:grpSpPr>
        <p:sp>
          <p:nvSpPr>
            <p:cNvPr id="23" name="Freeform 23"/>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pPr defTabSz="609630"/>
              <a:endParaRPr lang="en-US" sz="1200">
                <a:solidFill>
                  <a:prstClr val="black"/>
                </a:solidFill>
                <a:latin typeface="Calibri"/>
              </a:endParaRPr>
            </a:p>
          </p:txBody>
        </p:sp>
        <p:sp>
          <p:nvSpPr>
            <p:cNvPr id="24" name="TextBox 24"/>
            <p:cNvSpPr txBox="1"/>
            <p:nvPr/>
          </p:nvSpPr>
          <p:spPr>
            <a:xfrm>
              <a:off x="0" y="-19050"/>
              <a:ext cx="1178269" cy="376254"/>
            </a:xfrm>
            <a:prstGeom prst="rect">
              <a:avLst/>
            </a:prstGeom>
          </p:spPr>
          <p:txBody>
            <a:bodyPr lIns="76200" tIns="76200" rIns="76200" bIns="76200" rtlCol="0" anchor="ctr"/>
            <a:lstStyle/>
            <a:p>
              <a:pPr algn="ctr" defTabSz="609630">
                <a:lnSpc>
                  <a:spcPts val="1380"/>
                </a:lnSpc>
                <a:spcBef>
                  <a:spcPct val="0"/>
                </a:spcBef>
              </a:pPr>
              <a:r>
                <a:rPr lang="en-US" sz="1000" spc="10">
                  <a:solidFill>
                    <a:srgbClr val="FFFFFF"/>
                  </a:solidFill>
                  <a:latin typeface="Open Sauce"/>
                </a:rPr>
                <a:t>“Bring a friend”</a:t>
              </a:r>
            </a:p>
          </p:txBody>
        </p:sp>
      </p:grpSp>
      <p:sp>
        <p:nvSpPr>
          <p:cNvPr id="25" name="Freeform 25"/>
          <p:cNvSpPr/>
          <p:nvPr/>
        </p:nvSpPr>
        <p:spPr>
          <a:xfrm>
            <a:off x="10272321" y="-1435435"/>
            <a:ext cx="2744237" cy="2744237"/>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734919" y="0"/>
            <a:ext cx="2170725" cy="217072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4604050" y="2719562"/>
            <a:ext cx="2982493" cy="2432519"/>
          </a:xfrm>
          <a:custGeom>
            <a:avLst/>
            <a:gdLst/>
            <a:ahLst/>
            <a:cxnLst/>
            <a:rect l="l" t="t" r="r" b="b"/>
            <a:pathLst>
              <a:path w="4473739" h="3648778">
                <a:moveTo>
                  <a:pt x="0" y="0"/>
                </a:moveTo>
                <a:lnTo>
                  <a:pt x="4473739" y="0"/>
                </a:lnTo>
                <a:lnTo>
                  <a:pt x="4473739" y="3648778"/>
                </a:lnTo>
                <a:lnTo>
                  <a:pt x="0" y="3648778"/>
                </a:lnTo>
                <a:lnTo>
                  <a:pt x="0" y="0"/>
                </a:lnTo>
                <a:close/>
              </a:path>
            </a:pathLst>
          </a:custGeom>
          <a:blipFill>
            <a:blip r:embed="rId6"/>
            <a:stretch>
              <a:fillRect l="-25192" b="-2459"/>
            </a:stretch>
          </a:blipFill>
        </p:spPr>
        <p:txBody>
          <a:bodyPr/>
          <a:lstStyle/>
          <a:p>
            <a:pPr defTabSz="609630"/>
            <a:endParaRPr lang="en-US" sz="1200">
              <a:solidFill>
                <a:prstClr val="black"/>
              </a:solidFill>
              <a:latin typeface="Calibri"/>
            </a:endParaRPr>
          </a:p>
        </p:txBody>
      </p:sp>
      <p:sp>
        <p:nvSpPr>
          <p:cNvPr id="28" name="Freeform 28"/>
          <p:cNvSpPr/>
          <p:nvPr/>
        </p:nvSpPr>
        <p:spPr>
          <a:xfrm>
            <a:off x="7934916" y="2719562"/>
            <a:ext cx="2970669" cy="2432519"/>
          </a:xfrm>
          <a:custGeom>
            <a:avLst/>
            <a:gdLst/>
            <a:ahLst/>
            <a:cxnLst/>
            <a:rect l="l" t="t" r="r" b="b"/>
            <a:pathLst>
              <a:path w="4456003" h="3648778">
                <a:moveTo>
                  <a:pt x="0" y="0"/>
                </a:moveTo>
                <a:lnTo>
                  <a:pt x="4456003" y="0"/>
                </a:lnTo>
                <a:lnTo>
                  <a:pt x="4456003" y="3648778"/>
                </a:lnTo>
                <a:lnTo>
                  <a:pt x="0" y="3648778"/>
                </a:lnTo>
                <a:lnTo>
                  <a:pt x="0" y="0"/>
                </a:lnTo>
                <a:close/>
              </a:path>
            </a:pathLst>
          </a:custGeom>
          <a:blipFill>
            <a:blip r:embed="rId7"/>
            <a:stretch>
              <a:fillRect l="-14832" r="-27003" b="-15404"/>
            </a:stretch>
          </a:blipFill>
        </p:spPr>
        <p:txBody>
          <a:bodyPr/>
          <a:lstStyle/>
          <a:p>
            <a:pPr defTabSz="609630"/>
            <a:endParaRPr lang="en-US" sz="1200">
              <a:solidFill>
                <a:prstClr val="black"/>
              </a:solidFill>
              <a:latin typeface="Calibri"/>
            </a:endParaRPr>
          </a:p>
        </p:txBody>
      </p:sp>
      <p:sp>
        <p:nvSpPr>
          <p:cNvPr id="29" name="TextBox 29"/>
          <p:cNvSpPr txBox="1"/>
          <p:nvPr/>
        </p:nvSpPr>
        <p:spPr>
          <a:xfrm>
            <a:off x="401917" y="157015"/>
            <a:ext cx="11191045" cy="1500732"/>
          </a:xfrm>
          <a:prstGeom prst="rect">
            <a:avLst/>
          </a:prstGeom>
        </p:spPr>
        <p:txBody>
          <a:bodyPr lIns="0" tIns="0" rIns="0" bIns="0" rtlCol="0" anchor="t">
            <a:spAutoFit/>
          </a:bodyPr>
          <a:lstStyle/>
          <a:p>
            <a:pPr algn="ctr" defTabSz="609630">
              <a:lnSpc>
                <a:spcPts val="7258"/>
              </a:lnSpc>
            </a:pPr>
            <a:r>
              <a:rPr lang="en-US" sz="5259" spc="515">
                <a:solidFill>
                  <a:srgbClr val="FFFFFF"/>
                </a:solidFill>
                <a:latin typeface="Codec Pro ExtraBold"/>
              </a:rPr>
              <a:t>GET SET for ESL</a:t>
            </a:r>
          </a:p>
          <a:p>
            <a:pPr algn="ctr" defTabSz="609630">
              <a:lnSpc>
                <a:spcPts val="2289"/>
              </a:lnSpc>
            </a:pPr>
            <a:r>
              <a:rPr lang="en-US" sz="1659" spc="162">
                <a:solidFill>
                  <a:srgbClr val="FFFFFF"/>
                </a:solidFill>
                <a:latin typeface="Codec Pro ExtraBold"/>
              </a:rPr>
              <a:t>Grand Erie District School Board</a:t>
            </a:r>
          </a:p>
          <a:p>
            <a:pPr algn="ctr" defTabSz="609630">
              <a:lnSpc>
                <a:spcPts val="2289"/>
              </a:lnSpc>
            </a:pPr>
            <a:r>
              <a:rPr lang="en-US" sz="1659" spc="162">
                <a:solidFill>
                  <a:srgbClr val="FFFFFF"/>
                </a:solidFill>
                <a:latin typeface="Codec Pro ExtraBold"/>
              </a:rPr>
              <a:t>Bridges to Success (LBS) and English Language Classes (LINC/ESL) Partnership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a:off x="8401427" y="1359989"/>
            <a:ext cx="601743" cy="601743"/>
          </a:xfrm>
          <a:custGeom>
            <a:avLst/>
            <a:gdLst/>
            <a:ahLst/>
            <a:cxnLst/>
            <a:rect l="l" t="t" r="r" b="b"/>
            <a:pathLst>
              <a:path w="902614" h="902614">
                <a:moveTo>
                  <a:pt x="0" y="0"/>
                </a:moveTo>
                <a:lnTo>
                  <a:pt x="902614" y="0"/>
                </a:lnTo>
                <a:lnTo>
                  <a:pt x="902614" y="902614"/>
                </a:lnTo>
                <a:lnTo>
                  <a:pt x="0" y="902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232894" y="2224687"/>
            <a:ext cx="8373261" cy="2128527"/>
            <a:chOff x="0" y="0"/>
            <a:chExt cx="16746523" cy="4257055"/>
          </a:xfrm>
        </p:grpSpPr>
        <p:sp>
          <p:nvSpPr>
            <p:cNvPr id="5" name="AutoShape 5"/>
            <p:cNvSpPr/>
            <p:nvPr/>
          </p:nvSpPr>
          <p:spPr>
            <a:xfrm rot="-6897">
              <a:off x="9" y="16799"/>
              <a:ext cx="16746506" cy="0"/>
            </a:xfrm>
            <a:prstGeom prst="line">
              <a:avLst/>
            </a:prstGeom>
            <a:ln w="254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a:off x="25" y="2115827"/>
              <a:ext cx="16746472" cy="0"/>
            </a:xfrm>
            <a:prstGeom prst="line">
              <a:avLst/>
            </a:prstGeom>
            <a:ln w="254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AutoShape 7"/>
            <p:cNvSpPr/>
            <p:nvPr/>
          </p:nvSpPr>
          <p:spPr>
            <a:xfrm rot="6897">
              <a:off x="9" y="4214856"/>
              <a:ext cx="16746506" cy="0"/>
            </a:xfrm>
            <a:prstGeom prst="line">
              <a:avLst/>
            </a:prstGeom>
            <a:ln w="254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sp>
        <p:nvSpPr>
          <p:cNvPr id="8" name="TextBox 8"/>
          <p:cNvSpPr txBox="1"/>
          <p:nvPr/>
        </p:nvSpPr>
        <p:spPr>
          <a:xfrm>
            <a:off x="1232894" y="777542"/>
            <a:ext cx="5230400" cy="500137"/>
          </a:xfrm>
          <a:prstGeom prst="rect">
            <a:avLst/>
          </a:prstGeom>
        </p:spPr>
        <p:txBody>
          <a:bodyPr lIns="0" tIns="0" rIns="0" bIns="0" rtlCol="0" anchor="t">
            <a:spAutoFit/>
          </a:bodyPr>
          <a:lstStyle/>
          <a:p>
            <a:pPr defTabSz="609630">
              <a:lnSpc>
                <a:spcPts val="3908"/>
              </a:lnSpc>
              <a:spcBef>
                <a:spcPct val="0"/>
              </a:spcBef>
            </a:pPr>
            <a:r>
              <a:rPr lang="en-US" sz="3948" spc="138">
                <a:solidFill>
                  <a:srgbClr val="040506"/>
                </a:solidFill>
                <a:latin typeface="Codec Pro ExtraBold"/>
              </a:rPr>
              <a:t>Challenges</a:t>
            </a:r>
          </a:p>
        </p:txBody>
      </p:sp>
      <p:sp>
        <p:nvSpPr>
          <p:cNvPr id="9" name="Freeform 9"/>
          <p:cNvSpPr/>
          <p:nvPr/>
        </p:nvSpPr>
        <p:spPr>
          <a:xfrm>
            <a:off x="8401427" y="2540027"/>
            <a:ext cx="601743" cy="601743"/>
          </a:xfrm>
          <a:custGeom>
            <a:avLst/>
            <a:gdLst/>
            <a:ahLst/>
            <a:cxnLst/>
            <a:rect l="l" t="t" r="r" b="b"/>
            <a:pathLst>
              <a:path w="902614" h="902614">
                <a:moveTo>
                  <a:pt x="0" y="0"/>
                </a:moveTo>
                <a:lnTo>
                  <a:pt x="902614" y="0"/>
                </a:lnTo>
                <a:lnTo>
                  <a:pt x="902614" y="902614"/>
                </a:lnTo>
                <a:lnTo>
                  <a:pt x="0" y="902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8401427" y="3614612"/>
            <a:ext cx="601743" cy="601743"/>
          </a:xfrm>
          <a:custGeom>
            <a:avLst/>
            <a:gdLst/>
            <a:ahLst/>
            <a:cxnLst/>
            <a:rect l="l" t="t" r="r" b="b"/>
            <a:pathLst>
              <a:path w="902614" h="902614">
                <a:moveTo>
                  <a:pt x="0" y="0"/>
                </a:moveTo>
                <a:lnTo>
                  <a:pt x="902614" y="0"/>
                </a:lnTo>
                <a:lnTo>
                  <a:pt x="902614" y="902614"/>
                </a:lnTo>
                <a:lnTo>
                  <a:pt x="0" y="902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4600" y="6269908"/>
            <a:ext cx="3124880" cy="312488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7184029" y="-1683138"/>
            <a:ext cx="2642699" cy="264269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pPr defTabSz="609630"/>
              <a:endParaRPr lang="en-US" sz="1200">
                <a:solidFill>
                  <a:prstClr val="black"/>
                </a:solidFill>
                <a:latin typeface="Calibri"/>
              </a:endParaRPr>
            </a:p>
          </p:txBody>
        </p:sp>
        <p:sp>
          <p:nvSpPr>
            <p:cNvPr id="14" name="TextBox 14"/>
            <p:cNvSpPr txBox="1"/>
            <p:nvPr/>
          </p:nvSpPr>
          <p:spPr>
            <a:xfrm>
              <a:off x="76200" y="57150"/>
              <a:ext cx="660400" cy="679450"/>
            </a:xfrm>
            <a:prstGeom prst="rect">
              <a:avLst/>
            </a:prstGeom>
          </p:spPr>
          <p:txBody>
            <a:bodyPr lIns="33867" tIns="33867" rIns="33867" bIns="33867" rtlCol="0" anchor="ctr"/>
            <a:lstStyle/>
            <a:p>
              <a:pPr algn="ctr" defTabSz="609630">
                <a:lnSpc>
                  <a:spcPts val="1906"/>
                </a:lnSpc>
                <a:spcBef>
                  <a:spcPct val="0"/>
                </a:spcBef>
              </a:pPr>
              <a:endParaRPr sz="1200">
                <a:solidFill>
                  <a:prstClr val="black"/>
                </a:solidFill>
                <a:latin typeface="Calibri"/>
              </a:endParaRPr>
            </a:p>
          </p:txBody>
        </p:sp>
      </p:grpSp>
      <p:sp>
        <p:nvSpPr>
          <p:cNvPr id="15" name="Freeform 15"/>
          <p:cNvSpPr/>
          <p:nvPr/>
        </p:nvSpPr>
        <p:spPr>
          <a:xfrm>
            <a:off x="8002550" y="-4202720"/>
            <a:ext cx="6232242" cy="6232242"/>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16" name="Group 16"/>
          <p:cNvGrpSpPr/>
          <p:nvPr/>
        </p:nvGrpSpPr>
        <p:grpSpPr>
          <a:xfrm>
            <a:off x="-603312" y="5945968"/>
            <a:ext cx="1766175" cy="176617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pPr defTabSz="609630"/>
              <a:endParaRPr lang="en-US" sz="1200">
                <a:solidFill>
                  <a:prstClr val="black"/>
                </a:solidFill>
                <a:latin typeface="Calibri"/>
              </a:endParaRPr>
            </a:p>
          </p:txBody>
        </p:sp>
        <p:sp>
          <p:nvSpPr>
            <p:cNvPr id="18" name="TextBox 18"/>
            <p:cNvSpPr txBox="1"/>
            <p:nvPr/>
          </p:nvSpPr>
          <p:spPr>
            <a:xfrm>
              <a:off x="76200" y="57150"/>
              <a:ext cx="660400" cy="679450"/>
            </a:xfrm>
            <a:prstGeom prst="rect">
              <a:avLst/>
            </a:prstGeom>
          </p:spPr>
          <p:txBody>
            <a:bodyPr lIns="33867" tIns="33867" rIns="33867" bIns="33867" rtlCol="0" anchor="ctr"/>
            <a:lstStyle/>
            <a:p>
              <a:pPr algn="ctr" defTabSz="609630">
                <a:lnSpc>
                  <a:spcPts val="1906"/>
                </a:lnSpc>
                <a:spcBef>
                  <a:spcPct val="0"/>
                </a:spcBef>
              </a:pPr>
              <a:endParaRPr sz="1200">
                <a:solidFill>
                  <a:prstClr val="black"/>
                </a:solidFill>
                <a:latin typeface="Calibri"/>
              </a:endParaRPr>
            </a:p>
          </p:txBody>
        </p:sp>
      </p:grpSp>
      <p:sp>
        <p:nvSpPr>
          <p:cNvPr id="19" name="TextBox 19"/>
          <p:cNvSpPr txBox="1"/>
          <p:nvPr/>
        </p:nvSpPr>
        <p:spPr>
          <a:xfrm>
            <a:off x="1232894" y="2680666"/>
            <a:ext cx="5156001" cy="549381"/>
          </a:xfrm>
          <a:prstGeom prst="rect">
            <a:avLst/>
          </a:prstGeom>
        </p:spPr>
        <p:txBody>
          <a:bodyPr lIns="0" tIns="0" rIns="0" bIns="0" rtlCol="0" anchor="t">
            <a:spAutoFit/>
          </a:bodyPr>
          <a:lstStyle/>
          <a:p>
            <a:pPr algn="ctr" defTabSz="609630">
              <a:lnSpc>
                <a:spcPts val="4667"/>
              </a:lnSpc>
            </a:pPr>
            <a:r>
              <a:rPr lang="en-US" sz="3334">
                <a:solidFill>
                  <a:srgbClr val="040506"/>
                </a:solidFill>
                <a:latin typeface="Trocchi"/>
              </a:rPr>
              <a:t>Distrust from other staff</a:t>
            </a:r>
          </a:p>
        </p:txBody>
      </p:sp>
      <p:sp>
        <p:nvSpPr>
          <p:cNvPr id="20" name="TextBox 20"/>
          <p:cNvSpPr txBox="1"/>
          <p:nvPr/>
        </p:nvSpPr>
        <p:spPr>
          <a:xfrm>
            <a:off x="1232894" y="3716041"/>
            <a:ext cx="1892499" cy="549381"/>
          </a:xfrm>
          <a:prstGeom prst="rect">
            <a:avLst/>
          </a:prstGeom>
        </p:spPr>
        <p:txBody>
          <a:bodyPr lIns="0" tIns="0" rIns="0" bIns="0" rtlCol="0" anchor="t">
            <a:spAutoFit/>
          </a:bodyPr>
          <a:lstStyle/>
          <a:p>
            <a:pPr algn="ctr" defTabSz="609630">
              <a:lnSpc>
                <a:spcPts val="4667"/>
              </a:lnSpc>
            </a:pPr>
            <a:r>
              <a:rPr lang="en-US" sz="3334">
                <a:solidFill>
                  <a:srgbClr val="040506"/>
                </a:solidFill>
                <a:latin typeface="Trocchi"/>
              </a:rPr>
              <a:t>Capacity</a:t>
            </a:r>
          </a:p>
        </p:txBody>
      </p:sp>
      <p:sp>
        <p:nvSpPr>
          <p:cNvPr id="21" name="TextBox 21"/>
          <p:cNvSpPr txBox="1"/>
          <p:nvPr/>
        </p:nvSpPr>
        <p:spPr>
          <a:xfrm>
            <a:off x="1232894" y="1597361"/>
            <a:ext cx="4990505" cy="549381"/>
          </a:xfrm>
          <a:prstGeom prst="rect">
            <a:avLst/>
          </a:prstGeom>
        </p:spPr>
        <p:txBody>
          <a:bodyPr lIns="0" tIns="0" rIns="0" bIns="0" rtlCol="0" anchor="t">
            <a:spAutoFit/>
          </a:bodyPr>
          <a:lstStyle/>
          <a:p>
            <a:pPr algn="ctr" defTabSz="609630">
              <a:lnSpc>
                <a:spcPts val="4667"/>
              </a:lnSpc>
            </a:pPr>
            <a:r>
              <a:rPr lang="en-US" sz="3334">
                <a:solidFill>
                  <a:srgbClr val="040506"/>
                </a:solidFill>
                <a:latin typeface="Trocchi"/>
              </a:rPr>
              <a:t>Learning curve for staff</a:t>
            </a:r>
          </a:p>
        </p:txBody>
      </p:sp>
      <p:sp>
        <p:nvSpPr>
          <p:cNvPr id="22" name="TextBox 22"/>
          <p:cNvSpPr txBox="1"/>
          <p:nvPr/>
        </p:nvSpPr>
        <p:spPr>
          <a:xfrm>
            <a:off x="1195695" y="4931064"/>
            <a:ext cx="9026597" cy="500137"/>
          </a:xfrm>
          <a:prstGeom prst="rect">
            <a:avLst/>
          </a:prstGeom>
        </p:spPr>
        <p:txBody>
          <a:bodyPr lIns="0" tIns="0" rIns="0" bIns="0" rtlCol="0" anchor="t">
            <a:spAutoFit/>
          </a:bodyPr>
          <a:lstStyle/>
          <a:p>
            <a:pPr defTabSz="609630">
              <a:lnSpc>
                <a:spcPts val="3908"/>
              </a:lnSpc>
              <a:spcBef>
                <a:spcPct val="0"/>
              </a:spcBef>
            </a:pPr>
            <a:r>
              <a:rPr lang="en-US" sz="3948" spc="138">
                <a:solidFill>
                  <a:srgbClr val="040506"/>
                </a:solidFill>
                <a:latin typeface="Codec Pro ExtraBold"/>
              </a:rPr>
              <a:t>Easier than expected-attendance!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0923144" y="6006398"/>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588051" y="-13716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28606" y="519998"/>
            <a:ext cx="3533796" cy="5486400"/>
          </a:xfrm>
          <a:custGeom>
            <a:avLst/>
            <a:gdLst/>
            <a:ahLst/>
            <a:cxnLst/>
            <a:rect l="l" t="t" r="r" b="b"/>
            <a:pathLst>
              <a:path w="5300694" h="8229600">
                <a:moveTo>
                  <a:pt x="0" y="0"/>
                </a:moveTo>
                <a:lnTo>
                  <a:pt x="5300694" y="0"/>
                </a:lnTo>
                <a:lnTo>
                  <a:pt x="5300694" y="8229600"/>
                </a:lnTo>
                <a:lnTo>
                  <a:pt x="0" y="8229600"/>
                </a:lnTo>
                <a:lnTo>
                  <a:pt x="0" y="0"/>
                </a:lnTo>
                <a:close/>
              </a:path>
            </a:pathLst>
          </a:custGeom>
          <a:blipFill>
            <a:blip r:embed="rId6"/>
            <a:stretch>
              <a:fillRect l="-43481" r="-88242"/>
            </a:stretch>
          </a:blipFill>
        </p:spPr>
        <p:txBody>
          <a:bodyPr/>
          <a:lstStyle/>
          <a:p>
            <a:pPr defTabSz="609630"/>
            <a:endParaRPr lang="en-US" sz="1200">
              <a:solidFill>
                <a:prstClr val="black"/>
              </a:solidFill>
              <a:latin typeface="Calibri"/>
            </a:endParaRPr>
          </a:p>
        </p:txBody>
      </p:sp>
      <p:sp>
        <p:nvSpPr>
          <p:cNvPr id="5" name="TextBox 5"/>
          <p:cNvSpPr txBox="1"/>
          <p:nvPr/>
        </p:nvSpPr>
        <p:spPr>
          <a:xfrm>
            <a:off x="4420626" y="1065725"/>
            <a:ext cx="7172965" cy="4411464"/>
          </a:xfrm>
          <a:prstGeom prst="rect">
            <a:avLst/>
          </a:prstGeom>
        </p:spPr>
        <p:txBody>
          <a:bodyPr lIns="0" tIns="0" rIns="0" bIns="0" rtlCol="0" anchor="t">
            <a:spAutoFit/>
          </a:bodyPr>
          <a:lstStyle/>
          <a:p>
            <a:pPr marL="931375" lvl="1" indent="-465687" defTabSz="609630">
              <a:lnSpc>
                <a:spcPts val="4270"/>
              </a:lnSpc>
              <a:buFont typeface="Arial"/>
              <a:buChar char="•"/>
            </a:pPr>
            <a:r>
              <a:rPr lang="en-US" sz="4314" spc="151">
                <a:solidFill>
                  <a:srgbClr val="040506"/>
                </a:solidFill>
                <a:latin typeface="Codec Pro ExtraBold"/>
              </a:rPr>
              <a:t>Just do it</a:t>
            </a:r>
          </a:p>
          <a:p>
            <a:pPr defTabSz="609630">
              <a:lnSpc>
                <a:spcPts val="4270"/>
              </a:lnSpc>
            </a:pPr>
            <a:endParaRPr lang="en-US" sz="4314" spc="151">
              <a:solidFill>
                <a:srgbClr val="040506"/>
              </a:solidFill>
              <a:latin typeface="Codec Pro ExtraBold"/>
            </a:endParaRPr>
          </a:p>
          <a:p>
            <a:pPr marL="931375" lvl="1" indent="-465687" defTabSz="609630">
              <a:lnSpc>
                <a:spcPts val="4270"/>
              </a:lnSpc>
              <a:buFont typeface="Arial"/>
              <a:buChar char="•"/>
            </a:pPr>
            <a:r>
              <a:rPr lang="en-US" sz="4314" spc="151">
                <a:solidFill>
                  <a:srgbClr val="040506"/>
                </a:solidFill>
                <a:latin typeface="Codec Pro ExtraBold"/>
              </a:rPr>
              <a:t>Communication is key</a:t>
            </a:r>
          </a:p>
          <a:p>
            <a:pPr defTabSz="609630">
              <a:lnSpc>
                <a:spcPts val="4270"/>
              </a:lnSpc>
            </a:pPr>
            <a:endParaRPr lang="en-US" sz="4314" spc="151">
              <a:solidFill>
                <a:srgbClr val="040506"/>
              </a:solidFill>
              <a:latin typeface="Codec Pro ExtraBold"/>
            </a:endParaRPr>
          </a:p>
          <a:p>
            <a:pPr marL="931375" lvl="1" indent="-465687" defTabSz="609630">
              <a:lnSpc>
                <a:spcPts val="4270"/>
              </a:lnSpc>
              <a:buFont typeface="Arial"/>
              <a:buChar char="•"/>
            </a:pPr>
            <a:r>
              <a:rPr lang="en-US" sz="4314" spc="151">
                <a:solidFill>
                  <a:srgbClr val="040506"/>
                </a:solidFill>
                <a:latin typeface="Codec Pro ExtraBold"/>
              </a:rPr>
              <a:t>Manage expectations (e.g. pilot)</a:t>
            </a:r>
          </a:p>
          <a:p>
            <a:pPr defTabSz="609630">
              <a:lnSpc>
                <a:spcPts val="4270"/>
              </a:lnSpc>
            </a:pPr>
            <a:endParaRPr lang="en-US" sz="4314" spc="151">
              <a:solidFill>
                <a:srgbClr val="040506"/>
              </a:solidFill>
              <a:latin typeface="Codec Pro ExtraBold"/>
            </a:endParaRPr>
          </a:p>
          <a:p>
            <a:pPr defTabSz="609630">
              <a:lnSpc>
                <a:spcPts val="4270"/>
              </a:lnSpc>
            </a:pPr>
            <a:endParaRPr lang="en-US" sz="4314" spc="151">
              <a:solidFill>
                <a:srgbClr val="040506"/>
              </a:solidFill>
              <a:latin typeface="Codec Pro Extra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ctrTitle"/>
          </p:nvPr>
        </p:nvSpPr>
        <p:spPr>
          <a:xfrm>
            <a:off x="1097280" y="758952"/>
            <a:ext cx="8286417"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6000"/>
              <a:buFont typeface="Calibri"/>
              <a:buNone/>
            </a:pPr>
            <a:r>
              <a:rPr lang="en-US" sz="6000" dirty="0">
                <a:latin typeface="Calibri"/>
                <a:ea typeface="Calibri"/>
                <a:cs typeface="Calibri"/>
                <a:sym typeface="Calibri"/>
              </a:rPr>
              <a:t>Transitioning ELLs to LBS</a:t>
            </a:r>
            <a:endParaRPr dirty="0"/>
          </a:p>
        </p:txBody>
      </p:sp>
      <p:sp>
        <p:nvSpPr>
          <p:cNvPr id="101" name="Google Shape;101;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SzPts val="2400"/>
              <a:buNone/>
            </a:pPr>
            <a:r>
              <a:rPr lang="en-US" cap="none" dirty="0">
                <a:latin typeface="Calibri"/>
                <a:ea typeface="Calibri"/>
                <a:cs typeface="Calibri"/>
                <a:sym typeface="Calibri"/>
              </a:rPr>
              <a:t>Susan Damon, Program Coordinator, The Literacy Group of Waterloo Region</a:t>
            </a:r>
            <a:endParaRPr dirty="0"/>
          </a:p>
          <a:p>
            <a:pPr marL="0" lvl="0" indent="0" algn="l" rtl="0">
              <a:lnSpc>
                <a:spcPct val="90000"/>
              </a:lnSpc>
              <a:spcBef>
                <a:spcPts val="1400"/>
              </a:spcBef>
              <a:spcAft>
                <a:spcPts val="0"/>
              </a:spcAft>
              <a:buSzPts val="2400"/>
              <a:buNone/>
            </a:pPr>
            <a:r>
              <a:rPr lang="en-US" cap="none" dirty="0">
                <a:latin typeface="Calibri"/>
                <a:ea typeface="Calibri"/>
                <a:cs typeface="Calibri"/>
                <a:sym typeface="Calibri"/>
              </a:rPr>
              <a:t>With input from Chris Prosser (Executive Director), Lisa McArthur (Program Manager) and Wendy Teahen (Group Facilitator)</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4" name="Google Shape;104;p5"/>
          <p:cNvPicPr preferRelativeResize="0"/>
          <p:nvPr/>
        </p:nvPicPr>
        <p:blipFill rotWithShape="1">
          <a:blip r:embed="rId3">
            <a:alphaModFix/>
          </a:blip>
          <a:srcRect/>
          <a:stretch/>
        </p:blipFill>
        <p:spPr>
          <a:xfrm>
            <a:off x="4207111" y="2518989"/>
            <a:ext cx="4488964" cy="2546273"/>
          </a:xfrm>
          <a:prstGeom prst="rect">
            <a:avLst/>
          </a:prstGeom>
          <a:noFill/>
          <a:ln>
            <a:noFill/>
          </a:ln>
        </p:spPr>
      </p:pic>
      <p:sp>
        <p:nvSpPr>
          <p:cNvPr id="3" name="Google Shape;60;g9c9307fa39_0_0">
            <a:extLst>
              <a:ext uri="{FF2B5EF4-FFF2-40B4-BE49-F238E27FC236}">
                <a16:creationId xmlns:a16="http://schemas.microsoft.com/office/drawing/2014/main" id="{6B9EE16F-305B-6160-B0CC-A3889FF02D8A}"/>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THANK                    </a:t>
            </a:r>
            <a:r>
              <a:rPr lang="en-CA" sz="2800" b="1" kern="0" dirty="0">
                <a:solidFill>
                  <a:schemeClr val="tx1"/>
                </a:solidFill>
                <a:latin typeface="Avenir Next LT Pro" panose="020B0504020202020204" pitchFamily="34" charset="0"/>
              </a:rPr>
              <a:t>YOU</a:t>
            </a:r>
            <a:r>
              <a:rPr lang="en-CA" sz="2800" kern="0" dirty="0">
                <a:solidFill>
                  <a:schemeClr val="tx1"/>
                </a:solidFill>
                <a:latin typeface="Avenir Next LT Pro" panose="020B0504020202020204" pitchFamily="34" charset="0"/>
              </a:rPr>
              <a:t>!</a:t>
            </a:r>
          </a:p>
        </p:txBody>
      </p:sp>
      <p:sp>
        <p:nvSpPr>
          <p:cNvPr id="4" name="Google Shape;67;p2">
            <a:extLst>
              <a:ext uri="{FF2B5EF4-FFF2-40B4-BE49-F238E27FC236}">
                <a16:creationId xmlns:a16="http://schemas.microsoft.com/office/drawing/2014/main" id="{F2844708-2387-CCF5-937D-771B2A6A6098}"/>
              </a:ext>
            </a:extLst>
          </p:cNvPr>
          <p:cNvSpPr txBox="1"/>
          <p:nvPr/>
        </p:nvSpPr>
        <p:spPr>
          <a:xfrm>
            <a:off x="4368801" y="1330294"/>
            <a:ext cx="6930573" cy="1172588"/>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000000"/>
              </a:buClr>
              <a:buSzPts val="2400"/>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Webinar resources: </a:t>
            </a:r>
            <a:r>
              <a:rPr kumimoji="0" lang="en-CA" b="0" i="0" u="sng"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hlinkClick r:id="rId4">
                  <a:extLst>
                    <a:ext uri="{A12FA001-AC4F-418D-AE19-62706E023703}">
                      <ahyp:hlinkClr xmlns:ahyp="http://schemas.microsoft.com/office/drawing/2018/hyperlinkcolor" val="tx"/>
                    </a:ext>
                  </a:extLst>
                </a:hlinkClick>
              </a:rPr>
              <a:t>Pop Up PD Resources for LBS Educators</a:t>
            </a: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342900" marR="0" lvl="0" indent="-228600"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R="0" lvl="0" defTabSz="914400" rtl="0" eaLnBrk="1" fontAlgn="auto" latinLnBrk="0" hangingPunct="1">
              <a:lnSpc>
                <a:spcPct val="100000"/>
              </a:lnSpc>
              <a:spcBef>
                <a:spcPts val="0"/>
              </a:spcBef>
              <a:spcAft>
                <a:spcPts val="0"/>
              </a:spcAft>
              <a:buClr>
                <a:srgbClr val="000000"/>
              </a:buClr>
              <a:buSzPts val="2400"/>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Webinar evaluation:  </a:t>
            </a:r>
            <a:r>
              <a:rPr lang="en-CA" sz="1800" b="0" i="0" u="sng" strike="noStrike" dirty="0">
                <a:solidFill>
                  <a:srgbClr val="0000FF"/>
                </a:solidFill>
                <a:effectLst/>
                <a:latin typeface="Calibri" panose="020F0502020204030204" pitchFamily="34" charset="0"/>
                <a:hlinkClick r:id="rId5"/>
              </a:rPr>
              <a:t>https://tinyurl.com/9pw3h2p5</a:t>
            </a:r>
            <a:r>
              <a:rPr lang="en-CA" sz="1800" b="0" i="0" u="none" strike="noStrike" dirty="0">
                <a:solidFill>
                  <a:srgbClr val="000000"/>
                </a:solidFill>
                <a:effectLst/>
                <a:latin typeface="Calibri" panose="020F0502020204030204" pitchFamily="34" charset="0"/>
              </a:rPr>
              <a:t> </a:t>
            </a: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spTree>
    <p:extLst>
      <p:ext uri="{BB962C8B-B14F-4D97-AF65-F5344CB8AC3E}">
        <p14:creationId xmlns:p14="http://schemas.microsoft.com/office/powerpoint/2010/main" val="7782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80">
                                          <p:stCondLst>
                                            <p:cond delay="0"/>
                                          </p:stCondLst>
                                        </p:cTn>
                                        <p:tgtEl>
                                          <p:spTgt spid="104"/>
                                        </p:tgtEl>
                                      </p:cBhvr>
                                    </p:animEffect>
                                    <p:anim calcmode="lin" valueType="num">
                                      <p:cBhvr>
                                        <p:cTn id="8" dur="1822" tmFilter="0,0; 0.14,0.36; 0.43,0.73; 0.71,0.91; 1.0,1.0">
                                          <p:stCondLst>
                                            <p:cond delay="0"/>
                                          </p:stCondLst>
                                        </p:cTn>
                                        <p:tgtEl>
                                          <p:spTgt spid="10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4"/>
                                        </p:tgtEl>
                                        <p:attrNameLst>
                                          <p:attrName>ppt_y</p:attrName>
                                        </p:attrNameLst>
                                      </p:cBhvr>
                                      <p:tavLst>
                                        <p:tav tm="0" fmla="#ppt_y-sin(pi*$)/81">
                                          <p:val>
                                            <p:fltVal val="0"/>
                                          </p:val>
                                        </p:tav>
                                        <p:tav tm="100000">
                                          <p:val>
                                            <p:fltVal val="1"/>
                                          </p:val>
                                        </p:tav>
                                      </p:tavLst>
                                    </p:anim>
                                    <p:animScale>
                                      <p:cBhvr>
                                        <p:cTn id="13" dur="26">
                                          <p:stCondLst>
                                            <p:cond delay="650"/>
                                          </p:stCondLst>
                                        </p:cTn>
                                        <p:tgtEl>
                                          <p:spTgt spid="104"/>
                                        </p:tgtEl>
                                      </p:cBhvr>
                                      <p:to x="100000" y="60000"/>
                                    </p:animScale>
                                    <p:animScale>
                                      <p:cBhvr>
                                        <p:cTn id="14" dur="166" decel="50000">
                                          <p:stCondLst>
                                            <p:cond delay="676"/>
                                          </p:stCondLst>
                                        </p:cTn>
                                        <p:tgtEl>
                                          <p:spTgt spid="104"/>
                                        </p:tgtEl>
                                      </p:cBhvr>
                                      <p:to x="100000" y="100000"/>
                                    </p:animScale>
                                    <p:animScale>
                                      <p:cBhvr>
                                        <p:cTn id="15" dur="26">
                                          <p:stCondLst>
                                            <p:cond delay="1312"/>
                                          </p:stCondLst>
                                        </p:cTn>
                                        <p:tgtEl>
                                          <p:spTgt spid="104"/>
                                        </p:tgtEl>
                                      </p:cBhvr>
                                      <p:to x="100000" y="80000"/>
                                    </p:animScale>
                                    <p:animScale>
                                      <p:cBhvr>
                                        <p:cTn id="16" dur="166" decel="50000">
                                          <p:stCondLst>
                                            <p:cond delay="1338"/>
                                          </p:stCondLst>
                                        </p:cTn>
                                        <p:tgtEl>
                                          <p:spTgt spid="104"/>
                                        </p:tgtEl>
                                      </p:cBhvr>
                                      <p:to x="100000" y="100000"/>
                                    </p:animScale>
                                    <p:animScale>
                                      <p:cBhvr>
                                        <p:cTn id="17" dur="26">
                                          <p:stCondLst>
                                            <p:cond delay="1642"/>
                                          </p:stCondLst>
                                        </p:cTn>
                                        <p:tgtEl>
                                          <p:spTgt spid="104"/>
                                        </p:tgtEl>
                                      </p:cBhvr>
                                      <p:to x="100000" y="90000"/>
                                    </p:animScale>
                                    <p:animScale>
                                      <p:cBhvr>
                                        <p:cTn id="18" dur="166" decel="50000">
                                          <p:stCondLst>
                                            <p:cond delay="1668"/>
                                          </p:stCondLst>
                                        </p:cTn>
                                        <p:tgtEl>
                                          <p:spTgt spid="104"/>
                                        </p:tgtEl>
                                      </p:cBhvr>
                                      <p:to x="100000" y="100000"/>
                                    </p:animScale>
                                    <p:animScale>
                                      <p:cBhvr>
                                        <p:cTn id="19" dur="26">
                                          <p:stCondLst>
                                            <p:cond delay="1808"/>
                                          </p:stCondLst>
                                        </p:cTn>
                                        <p:tgtEl>
                                          <p:spTgt spid="104"/>
                                        </p:tgtEl>
                                      </p:cBhvr>
                                      <p:to x="100000" y="95000"/>
                                    </p:animScale>
                                    <p:animScale>
                                      <p:cBhvr>
                                        <p:cTn id="20" dur="166" decel="50000">
                                          <p:stCondLst>
                                            <p:cond delay="1834"/>
                                          </p:stCondLst>
                                        </p:cTn>
                                        <p:tgtEl>
                                          <p:spTgt spid="1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493598" y="357625"/>
            <a:ext cx="10058400" cy="64903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b="1" dirty="0">
                <a:latin typeface="Calibri"/>
                <a:ea typeface="Calibri"/>
                <a:cs typeface="Calibri"/>
                <a:sym typeface="Calibri"/>
              </a:rPr>
              <a:t>The Old…</a:t>
            </a:r>
            <a:endParaRPr dirty="0"/>
          </a:p>
        </p:txBody>
      </p:sp>
      <p:cxnSp>
        <p:nvCxnSpPr>
          <p:cNvPr id="108" name="Google Shape;108;p2"/>
          <p:cNvCxnSpPr/>
          <p:nvPr/>
        </p:nvCxnSpPr>
        <p:spPr>
          <a:xfrm>
            <a:off x="312543" y="1156902"/>
            <a:ext cx="9966960" cy="0"/>
          </a:xfrm>
          <a:prstGeom prst="straightConnector1">
            <a:avLst/>
          </a:prstGeom>
          <a:noFill/>
          <a:ln w="9525" cap="flat" cmpd="sng">
            <a:solidFill>
              <a:srgbClr val="7F7F7F"/>
            </a:solidFill>
            <a:prstDash val="solid"/>
            <a:round/>
            <a:headEnd type="none" w="sm" len="sm"/>
            <a:tailEnd type="none" w="sm" len="sm"/>
          </a:ln>
        </p:spPr>
      </p:cxnSp>
      <p:pic>
        <p:nvPicPr>
          <p:cNvPr id="2" name="Picture 1">
            <a:extLst>
              <a:ext uri="{FF2B5EF4-FFF2-40B4-BE49-F238E27FC236}">
                <a16:creationId xmlns:a16="http://schemas.microsoft.com/office/drawing/2014/main" id="{15518F4C-B7CB-451A-9D05-B1C5A0A143EC}"/>
              </a:ext>
            </a:extLst>
          </p:cNvPr>
          <p:cNvPicPr>
            <a:picLocks noChangeAspect="1"/>
          </p:cNvPicPr>
          <p:nvPr/>
        </p:nvPicPr>
        <p:blipFill>
          <a:blip r:embed="rId3"/>
          <a:stretch>
            <a:fillRect/>
          </a:stretch>
        </p:blipFill>
        <p:spPr>
          <a:xfrm>
            <a:off x="1994488" y="2879595"/>
            <a:ext cx="6739608" cy="17157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493598" y="357625"/>
            <a:ext cx="10058400" cy="64903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000"/>
              <a:buFont typeface="Calibri"/>
              <a:buNone/>
            </a:pPr>
            <a:r>
              <a:rPr lang="en-US" sz="4000" b="1" dirty="0">
                <a:latin typeface="Calibri"/>
                <a:ea typeface="Calibri"/>
                <a:cs typeface="Calibri"/>
                <a:sym typeface="Calibri"/>
              </a:rPr>
              <a:t>The New…</a:t>
            </a:r>
            <a:endParaRPr dirty="0"/>
          </a:p>
        </p:txBody>
      </p:sp>
      <p:cxnSp>
        <p:nvCxnSpPr>
          <p:cNvPr id="108" name="Google Shape;108;p2"/>
          <p:cNvCxnSpPr/>
          <p:nvPr/>
        </p:nvCxnSpPr>
        <p:spPr>
          <a:xfrm>
            <a:off x="312543" y="1156902"/>
            <a:ext cx="9966960" cy="0"/>
          </a:xfrm>
          <a:prstGeom prst="straightConnector1">
            <a:avLst/>
          </a:prstGeom>
          <a:noFill/>
          <a:ln w="9525" cap="flat" cmpd="sng">
            <a:solidFill>
              <a:srgbClr val="7F7F7F"/>
            </a:solidFill>
            <a:prstDash val="solid"/>
            <a:round/>
            <a:headEnd type="none" w="sm" len="sm"/>
            <a:tailEnd type="none" w="sm" len="sm"/>
          </a:ln>
        </p:spPr>
      </p:cxnSp>
      <p:pic>
        <p:nvPicPr>
          <p:cNvPr id="5" name="Picture 4">
            <a:extLst>
              <a:ext uri="{FF2B5EF4-FFF2-40B4-BE49-F238E27FC236}">
                <a16:creationId xmlns:a16="http://schemas.microsoft.com/office/drawing/2014/main" id="{8A0610EC-5737-4088-BE19-57739B30F935}"/>
              </a:ext>
            </a:extLst>
          </p:cNvPr>
          <p:cNvPicPr>
            <a:picLocks noChangeAspect="1"/>
          </p:cNvPicPr>
          <p:nvPr/>
        </p:nvPicPr>
        <p:blipFill>
          <a:blip r:embed="rId3"/>
          <a:stretch>
            <a:fillRect/>
          </a:stretch>
        </p:blipFill>
        <p:spPr>
          <a:xfrm>
            <a:off x="1201364" y="2626471"/>
            <a:ext cx="7566324" cy="1529486"/>
          </a:xfrm>
          <a:prstGeom prst="rect">
            <a:avLst/>
          </a:prstGeom>
        </p:spPr>
      </p:pic>
    </p:spTree>
    <p:extLst>
      <p:ext uri="{BB962C8B-B14F-4D97-AF65-F5344CB8AC3E}">
        <p14:creationId xmlns:p14="http://schemas.microsoft.com/office/powerpoint/2010/main" val="250715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F5E5-AC03-485A-A62B-46C102553E8D}"/>
              </a:ext>
            </a:extLst>
          </p:cNvPr>
          <p:cNvSpPr>
            <a:spLocks noGrp="1"/>
          </p:cNvSpPr>
          <p:nvPr>
            <p:ph type="title"/>
          </p:nvPr>
        </p:nvSpPr>
        <p:spPr/>
        <p:txBody>
          <a:bodyPr>
            <a:normAutofit/>
          </a:bodyPr>
          <a:lstStyle/>
          <a:p>
            <a:r>
              <a:rPr lang="en-US" dirty="0"/>
              <a:t>Intake policy at TLG re CLBs…</a:t>
            </a:r>
            <a:endParaRPr lang="en-CA" dirty="0"/>
          </a:p>
        </p:txBody>
      </p:sp>
      <p:sp>
        <p:nvSpPr>
          <p:cNvPr id="3" name="Text Placeholder 2">
            <a:extLst>
              <a:ext uri="{FF2B5EF4-FFF2-40B4-BE49-F238E27FC236}">
                <a16:creationId xmlns:a16="http://schemas.microsoft.com/office/drawing/2014/main" id="{C9E26B12-97E2-4091-9DAF-960421D081FF}"/>
              </a:ext>
            </a:extLst>
          </p:cNvPr>
          <p:cNvSpPr>
            <a:spLocks noGrp="1"/>
          </p:cNvSpPr>
          <p:nvPr>
            <p:ph type="body" idx="1"/>
          </p:nvPr>
        </p:nvSpPr>
        <p:spPr>
          <a:xfrm>
            <a:off x="1097280" y="1845734"/>
            <a:ext cx="8747111" cy="4023360"/>
          </a:xfrm>
        </p:spPr>
        <p:txBody>
          <a:bodyPr>
            <a:normAutofit/>
          </a:bodyPr>
          <a:lstStyle/>
          <a:p>
            <a:r>
              <a:rPr lang="en-US" sz="2400" dirty="0"/>
              <a:t>*For all of our programs, we have leaned heavily on “able to receive instruction in English”</a:t>
            </a:r>
          </a:p>
          <a:p>
            <a:r>
              <a:rPr lang="en-US" sz="2400" dirty="0"/>
              <a:t>*For our Kitchener and Cambridge core literacy programs (reading, writing, math), we have stuck to CLB6 for Speaking and Listening with some exceptions</a:t>
            </a:r>
          </a:p>
          <a:p>
            <a:r>
              <a:rPr lang="en-US" sz="2400" dirty="0"/>
              <a:t>*No minimums for Reading and Writing—our niche among area LBS programs</a:t>
            </a:r>
          </a:p>
          <a:p>
            <a:r>
              <a:rPr lang="en-US" sz="2400" dirty="0"/>
              <a:t>*Our rural programs (in the four Waterloo Region townships) have always been exceptions</a:t>
            </a:r>
            <a:endParaRPr lang="en-CA" sz="2400" dirty="0"/>
          </a:p>
        </p:txBody>
      </p:sp>
    </p:spTree>
    <p:extLst>
      <p:ext uri="{BB962C8B-B14F-4D97-AF65-F5344CB8AC3E}">
        <p14:creationId xmlns:p14="http://schemas.microsoft.com/office/powerpoint/2010/main" val="1309610455"/>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YMCA_Red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MCA_Powerpoint_V12" id="{7F5B63F3-803C-B84F-9C36-6EFAC1336725}" vid="{3D692CA1-E906-494A-AD3D-D2262BF5A710}"/>
    </a:ext>
  </a:extLst>
</a:theme>
</file>

<file path=ppt/theme/theme4.xml><?xml version="1.0" encoding="utf-8"?>
<a:theme xmlns:a="http://schemas.openxmlformats.org/drawingml/2006/main" name="YMCA - National PowerPoint - Whit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MCA_Powerpoint_V12" id="{7F5B63F3-803C-B84F-9C36-6EFAC1336725}" vid="{459A1D06-2CC3-D64E-9877-A4AD9A0F5047}"/>
    </a:ext>
  </a:extLst>
</a:theme>
</file>

<file path=ppt/theme/theme5.xml><?xml version="1.0" encoding="utf-8"?>
<a:theme xmlns:a="http://schemas.openxmlformats.org/drawingml/2006/main" name="Office Theme">
  <a:themeElements>
    <a:clrScheme name="Custom 1">
      <a:dk1>
        <a:sysClr val="windowText" lastClr="000000"/>
      </a:dk1>
      <a:lt1>
        <a:sysClr val="window" lastClr="FFFFFF"/>
      </a:lt1>
      <a:dk2>
        <a:srgbClr val="44546A"/>
      </a:dk2>
      <a:lt2>
        <a:srgbClr val="0E4D3C"/>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3214</Words>
  <Application>Microsoft Office PowerPoint</Application>
  <PresentationFormat>Widescreen</PresentationFormat>
  <Paragraphs>380</Paragraphs>
  <Slides>60</Slides>
  <Notes>28</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60</vt:i4>
      </vt:variant>
    </vt:vector>
  </HeadingPairs>
  <TitlesOfParts>
    <vt:vector size="86" baseType="lpstr">
      <vt:lpstr>Arial</vt:lpstr>
      <vt:lpstr>Avenir Next LT Pro</vt:lpstr>
      <vt:lpstr>Calibri</vt:lpstr>
      <vt:lpstr>Calibri Light</vt:lpstr>
      <vt:lpstr>Codec Pro ExtraBold</vt:lpstr>
      <vt:lpstr>Courier New</vt:lpstr>
      <vt:lpstr>Helios</vt:lpstr>
      <vt:lpstr>Helios Bold</vt:lpstr>
      <vt:lpstr>Open Sauce</vt:lpstr>
      <vt:lpstr>Segoe UI</vt:lpstr>
      <vt:lpstr>Symbol</vt:lpstr>
      <vt:lpstr>Trebuchet MS</vt:lpstr>
      <vt:lpstr>Trocchi</vt:lpstr>
      <vt:lpstr>TT Hoves Bold</vt:lpstr>
      <vt:lpstr>Verdana</vt:lpstr>
      <vt:lpstr>Wingdings</vt:lpstr>
      <vt:lpstr>Wingdings 3</vt:lpstr>
      <vt:lpstr>WordVisi_MSFontService</vt:lpstr>
      <vt:lpstr>1_Office Theme</vt:lpstr>
      <vt:lpstr>1_Retrospect</vt:lpstr>
      <vt:lpstr>YMCA_RedTheme</vt:lpstr>
      <vt:lpstr>YMCA - National PowerPoint - White Theme</vt:lpstr>
      <vt:lpstr>Office Theme</vt:lpstr>
      <vt:lpstr>Facet</vt:lpstr>
      <vt:lpstr>2_Office Theme</vt:lpstr>
      <vt:lpstr>3_Office Theme</vt:lpstr>
      <vt:lpstr>PowerPoint Presentation</vt:lpstr>
      <vt:lpstr>PowerPoint Presentation</vt:lpstr>
      <vt:lpstr>PowerPoint Presentation</vt:lpstr>
      <vt:lpstr>PowerPoint Presentation</vt:lpstr>
      <vt:lpstr>PowerPoint Presentation</vt:lpstr>
      <vt:lpstr>Transitioning ELLs to LBS</vt:lpstr>
      <vt:lpstr>The Old…</vt:lpstr>
      <vt:lpstr>The New…</vt:lpstr>
      <vt:lpstr>Intake policy at TLG re CLBs…</vt:lpstr>
      <vt:lpstr>What’s changed for TLG?</vt:lpstr>
      <vt:lpstr>Why do we still require CLB 6 for S/L in core programs?</vt:lpstr>
      <vt:lpstr>PowerPoint Presentation</vt:lpstr>
      <vt:lpstr>Rural programs…our exceptions</vt:lpstr>
      <vt:lpstr>Flagship TLG rural program: St. Jacobs English School </vt:lpstr>
      <vt:lpstr>PowerPoint Presentation</vt:lpstr>
      <vt:lpstr>In 2023, a change in policy…</vt:lpstr>
      <vt:lpstr>Transitioning learners from local ESL programs to our LBS program…</vt:lpstr>
      <vt:lpstr>Resources used in our St. Jacobs program…</vt:lpstr>
      <vt:lpstr>Resources used with ELLs in our Kitchener program (1-1s)</vt:lpstr>
      <vt:lpstr>Print resources suited to ELLs:   Laubach Way to Reading  https://www.laubach-on.ca/bookstore/laubach-way-to-reading   Patterns in Spelling  https://www.laubach-on.ca/bookstore/patterns-in-spelling     </vt:lpstr>
      <vt:lpstr>For more information…</vt:lpstr>
      <vt:lpstr>PowerPoint Presentation</vt:lpstr>
      <vt:lpstr>PowerPoint Presentation</vt:lpstr>
      <vt:lpstr>Classroom – in person and hybrid service delivery</vt:lpstr>
      <vt:lpstr>Gaps in classroom ESL programming</vt:lpstr>
      <vt:lpstr>Workplaces with multiple vacancies</vt:lpstr>
      <vt:lpstr>What was successful  </vt:lpstr>
      <vt:lpstr>Challenges</vt:lpstr>
      <vt:lpstr>Next steps</vt:lpstr>
      <vt:lpstr>   YMCA – Muskoka LBS  ESL Programming – Nancy West, former Team Leader​  Learning Services​ YMCA of Simcoe Muskoka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YMCA of Simcoe/Muskoka Learning Services</vt:lpstr>
      <vt:lpstr>Brief Location History</vt:lpstr>
      <vt:lpstr>What Happened Next?</vt:lpstr>
      <vt:lpstr>What Does ESL Look Like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 Glass</dc:creator>
  <cp:lastModifiedBy>Michael La Riviere</cp:lastModifiedBy>
  <cp:revision>14</cp:revision>
  <dcterms:created xsi:type="dcterms:W3CDTF">2023-06-15T20:25:20Z</dcterms:created>
  <dcterms:modified xsi:type="dcterms:W3CDTF">2024-02-23T20:34:30Z</dcterms:modified>
</cp:coreProperties>
</file>