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8AAB3-3F60-4AF7-91A2-9AF6B1ED81B4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0F856-A307-400E-ABBE-B19DA85955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23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80F856-A307-400E-ABBE-B19DA859557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8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88D03-A56B-77C6-CD2C-A0CDBDFC2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4045B-2733-2625-92AE-4BE1B5CEC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55F7-940F-C189-9146-39D56F42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E615-52FE-678D-B12F-D7417C54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0DCA3-4DF8-256E-2C46-18EA946D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46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9F1A-F446-6D38-85E0-DAB59B9F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127B9-7DF3-CA88-FB75-9B2108342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2B974-13B5-9AAA-5E01-2F9C61555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3FC90-25AD-38E1-B92E-717C3F18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16434-940C-2077-BDE3-63D8FE1F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97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E3A0B8-4F46-045D-F77B-C01651845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BFDC9-7DFE-F99A-9665-A7E2061D6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63F80-9854-A45E-23EB-0996E819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AF44A-6543-0587-5EF0-045BCB89C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26F66-B2AC-DA4D-83A3-693C9DA7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36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8700-5A0C-0342-18F4-B78C9E15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25A4E-4C40-F042-F4B2-4D393834E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FE6B9-6DD8-5124-792A-4E17E3B8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E70E-1739-73A6-A31A-4797A599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015D7-6A81-9A82-13FF-FA1CEDD4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56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0481C-1E28-B730-5CC2-C990D81D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553E9-C362-7174-8AB7-7A2BED5B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BFA0E-F170-2D88-12B6-33A80536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FE4C3-BF5B-3263-469D-0541B204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96A1A-581D-F7D8-7118-0198ED4A8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195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EEE97-0256-2140-7202-3952D5929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4EA04-90D4-08C6-C34E-62B9D41D7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A2BEF-B3CA-C3E3-B6BE-122164D62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CEA29-7177-6718-F6F6-6EF80C4E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6E60C-99BE-80C3-B21B-EF785B0D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BB28F-F100-41DC-B93D-004A9692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464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B0C8F-358A-C5C4-BBC5-CF544000D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2992D-42F0-10AB-5F57-D18E53C82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3A0D9-E709-9516-8F12-5E95AC23E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A4378-61DC-A155-4411-AFFDC4D76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BC2C2-2D54-6D02-31C9-D111AD083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A3C094-C85B-0305-271D-2DD6D3CB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E0A65E-9ED9-D074-6D73-ABCB598DD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995994-0AA7-DB17-8872-FCC33582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412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1343A-5CD2-07A6-1529-B928CAD5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842515-94AE-8DF4-E25F-8EE6AB94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482CD-5CB8-AC0B-DCB9-F61C6D71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F0DA63-CB7E-170A-81A2-9DDE8BC3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150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0A5699-D31E-D357-5079-AF113B55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0E0ED-DF8C-E015-98F9-5CA7BEDCC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D8FBA-83D5-CE4C-2960-E163AF4F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327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FD457-EF8D-CF4B-CE24-250A36DAE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06A74-B6FF-9590-949D-086DCC01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59897-E512-7B0E-9E02-59B9CEFC4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34290-262A-21F8-7F04-43C0AB18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E8637-25D2-90C0-FD51-C8FA63F71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9B896-1520-7101-7E81-4D1A43D3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89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0BD6-798F-3FB9-0D85-486F4ADC3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97844-A386-A265-1BA6-BCA792B7B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F8F3C-282B-A573-3937-56FE93CB3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79621-AA2D-D394-357B-A2286FD73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4D26C-6610-B9DD-9FC6-C288089D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6BF6D-1060-93E5-61B1-34AD6B5B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709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ACED4-361E-FCA1-FFA8-692A53B21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27CCA-6B32-FCA0-6B47-D04C6704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CBC1C-EFEA-59FF-AF39-F65BD23DD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7DC826-098A-46F2-B102-48B3343202BA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F6B05-C45C-C320-F087-EB79C9C37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EDAC6-ADEC-FD17-B573-55D74E63E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D7AAD0-0A31-4DDE-B3F8-B87D342B93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82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e.com/LBS-Assistant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F2B2-3717-FCE0-B847-9257B8897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AI &amp; Accessibility </a:t>
            </a:r>
            <a:endParaRPr lang="en-CA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12126-76A2-2D9B-4902-406CA338F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487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4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A6212DC-4305-7568-130C-4D965E973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4282" y="604684"/>
            <a:ext cx="9878518" cy="577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0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6372D-FD6F-FF80-7AF6-626F604D5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LBS Chatbot </a:t>
            </a:r>
            <a:endParaRPr lang="en-CA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93A91-6B0B-988C-9DE0-6C1078D31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836747" cy="54428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>
              <a:hlinkClick r:id="rId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 POE LBS chatbot is an excellent way to apply the CAST Guidelines as a lens for curriculum design. </a:t>
            </a:r>
            <a:endParaRPr lang="en-C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A" dirty="0">
              <a:hlinkClick r:id="rId2"/>
            </a:endParaRPr>
          </a:p>
          <a:p>
            <a:r>
              <a:rPr lang="en-CA" dirty="0">
                <a:hlinkClick r:id="rId2"/>
              </a:rPr>
              <a:t>https://poe.com/LBS-Assistant</a:t>
            </a:r>
            <a:r>
              <a:rPr lang="en-CA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48E8A-EDC0-8FB8-C6C7-29BAE4126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solidFill>
            <a:srgbClr val="FF9966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      Keep it simple! </a:t>
            </a:r>
            <a:endParaRPr lang="en-CA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8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C8CC9-4D36-6BC2-5415-12CFA8BBA15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66"/>
          </a:solidFill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Sources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FC5D4-D2D1-0A0E-E102-2856A61D7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Slide 2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CAST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Inc. (n.d.). </a:t>
            </a:r>
            <a:r>
              <a:rPr lang="en-US" b="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UDL guidelines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https://udlguidelines.cast.org/</a:t>
            </a:r>
          </a:p>
          <a:p>
            <a:pPr marL="0" indent="0">
              <a:lnSpc>
                <a:spcPct val="150000"/>
              </a:lnSpc>
              <a:buNone/>
            </a:pP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8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66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 AI &amp; Accessibility </vt:lpstr>
      <vt:lpstr>PowerPoint Presentation</vt:lpstr>
      <vt:lpstr>     LBS Chatbot 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</dc:creator>
  <cp:lastModifiedBy>Jeremy</cp:lastModifiedBy>
  <cp:revision>11</cp:revision>
  <dcterms:created xsi:type="dcterms:W3CDTF">2025-03-24T15:30:06Z</dcterms:created>
  <dcterms:modified xsi:type="dcterms:W3CDTF">2025-03-25T11:51:03Z</dcterms:modified>
</cp:coreProperties>
</file>