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2A1D-EDFC-9661-D007-8CC597A02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DB886-3580-7FAD-8E10-721AD41C8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54A6-0F18-B41F-DD1C-3F80624B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4DD-7329-4A25-8E19-A326AC606D6E}" type="datetimeFigureOut">
              <a:rPr lang="en-CA" smtClean="0"/>
              <a:t>2025-03-25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91AAE-BBC0-B6EC-3AFB-CFAD33A7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D71EF-F71B-1BE2-C3D3-4467F215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9F3-A39E-413B-BC62-BDB419C2D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308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829B-09B3-2423-89BC-A49787CA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3C935-8CAE-B205-F95F-545003177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31C14-CC47-F2D7-FCBB-8A6FD9E6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4DD-7329-4A25-8E19-A326AC606D6E}" type="datetimeFigureOut">
              <a:rPr lang="en-CA" smtClean="0"/>
              <a:t>2025-03-25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FD7FC-C5F7-6AB4-54B0-DC0EC969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B0BD6-2565-85CF-366E-521DD47E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9F3-A39E-413B-BC62-BDB419C2D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6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2DBBE2-FC3B-BF34-FFAD-69D3E33C8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6E83E-11F7-5C65-CD22-AF50F3126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D993-B642-EB2D-33CD-75D3A5F3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4DD-7329-4A25-8E19-A326AC606D6E}" type="datetimeFigureOut">
              <a:rPr lang="en-CA" smtClean="0"/>
              <a:t>2025-03-25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0AEE3-DB4E-2D92-7697-B5670B35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6D9A0-48B9-C15C-3FF0-B5D98622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9F3-A39E-413B-BC62-BDB419C2D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812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7D9C-9DA0-EB91-183F-93E67EAB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9AD67-FF06-7E6D-549C-2FFF59743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73CE-5176-2984-DC77-7F9E3E98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4DD-7329-4A25-8E19-A326AC606D6E}" type="datetimeFigureOut">
              <a:rPr lang="en-CA" smtClean="0"/>
              <a:t>2025-03-25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5BCE4-825D-1CED-3647-5CF33A7F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B2E6-2C54-7C57-EF19-8986833D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9F3-A39E-413B-BC62-BDB419C2D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22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9D0C-3F58-15B8-6EFA-8E4F2A1B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CE9A0-B494-F345-E19F-1AB223DB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FFF55-A0B5-020A-57A0-7A26B9E0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4DD-7329-4A25-8E19-A326AC606D6E}" type="datetimeFigureOut">
              <a:rPr lang="en-CA" smtClean="0"/>
              <a:t>2025-03-25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C5709-4E78-175B-3928-6A823B4B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D904F-86ED-E369-778C-AE630D7D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9F3-A39E-413B-BC62-BDB419C2D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97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8CCB-168D-F559-1CB7-3A3FAB5C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852DD-4A38-FF5E-743E-797CEFEE4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C5EF3-0B64-0FDE-E288-6291D75C5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5C5ED-DABE-E3ED-5894-DFD23A13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4DD-7329-4A25-8E19-A326AC606D6E}" type="datetimeFigureOut">
              <a:rPr lang="en-CA" smtClean="0"/>
              <a:t>2025-03-25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7566-9B11-B432-2707-7FCFB42C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03CE8-945A-77E3-024A-8FBE117B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9F3-A39E-413B-BC62-BDB419C2D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628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B3B6-3492-0DAF-ADC1-67549F77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A2A07-EF54-1AFE-ECEB-2B1635D43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9BC33-C9E0-9F39-89E3-896A66AC1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24E7A-1CE2-7354-FB4E-774CE550A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3B411-1892-9B2C-0A84-46324B03F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AE320-5DE4-4E53-F14E-9EBB5700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4DD-7329-4A25-8E19-A326AC606D6E}" type="datetimeFigureOut">
              <a:rPr lang="en-CA" smtClean="0"/>
              <a:t>2025-03-25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99EF9-3A41-2A4E-45DD-9DAD99E6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470A3-B149-1C68-B71D-41300274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9F3-A39E-413B-BC62-BDB419C2D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461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8A63-4C1E-8104-EA99-40E76A5A6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66C05-D131-78EF-4FB0-2FF9C381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4DD-7329-4A25-8E19-A326AC606D6E}" type="datetimeFigureOut">
              <a:rPr lang="en-CA" smtClean="0"/>
              <a:t>2025-03-25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9E946-F4F9-3CB4-C283-E8E2B6E7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C5470-0594-87E7-4DFA-568302C2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9F3-A39E-413B-BC62-BDB419C2D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64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60427-900E-43E8-AB15-1590CB06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4DD-7329-4A25-8E19-A326AC606D6E}" type="datetimeFigureOut">
              <a:rPr lang="en-CA" smtClean="0"/>
              <a:t>2025-03-25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37ABA-08B3-1DC4-8D1A-EA1198D7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7199B-6A83-39AF-6CCC-C6BB9D90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9F3-A39E-413B-BC62-BDB419C2D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10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E622-2C56-2563-9CF6-19D46AA1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11AA9-0F23-43BB-4108-1E8C0A12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6CE9C-0923-C51B-C1CA-7D74BDC00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13C36-CC10-E72B-3036-8A73D7B8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4DD-7329-4A25-8E19-A326AC606D6E}" type="datetimeFigureOut">
              <a:rPr lang="en-CA" smtClean="0"/>
              <a:t>2025-03-25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3A05E-F2EF-1E44-C898-BC02AEDF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8D7CF-E8ED-DBF5-0187-D5A63D02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9F3-A39E-413B-BC62-BDB419C2D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45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FFB5-8BAD-E8E2-9FB2-1E4938BF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B90F8-378B-BCB1-C0D7-6BF3BA7D3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09CFB-40DF-A98B-DA09-5CF1222D9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B81D3-71AE-186C-2D1F-48D2DF5F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4DD-7329-4A25-8E19-A326AC606D6E}" type="datetimeFigureOut">
              <a:rPr lang="en-CA" smtClean="0"/>
              <a:t>2025-03-25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FD9F-5671-3D4D-D04B-6A813109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D359C-7D35-F6F7-43A5-C882BE59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9F3-A39E-413B-BC62-BDB419C2D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697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1C5EB-DF84-E1AE-8008-F4A6241E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BFC79-B096-F8E0-00D0-C5D520991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F7D3-5D08-D7BB-069F-7AA10D778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FBF4DD-7329-4A25-8E19-A326AC606D6E}" type="datetimeFigureOut">
              <a:rPr lang="en-CA" smtClean="0"/>
              <a:t>2025-03-25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67831-7318-9B75-26A2-33EC4AF91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0333E-4BEB-67C6-1522-9AD8B2B40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FDC9F3-A39E-413B-BC62-BDB419C2D7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48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E680-F3CF-B0F5-F880-A8F12B600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Large Language Learning Model </a:t>
            </a:r>
            <a:endParaRPr lang="en-CA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51FED-7150-0AE1-AE92-5E72B12A4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99FF66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(very) brief introduction </a:t>
            </a:r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8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ok on a rock surrounded by plants&#10;&#10;AI-generated content may be incorrect.">
            <a:extLst>
              <a:ext uri="{FF2B5EF4-FFF2-40B4-BE49-F238E27FC236}">
                <a16:creationId xmlns:a16="http://schemas.microsoft.com/office/drawing/2014/main" id="{8C254167-72D9-0337-88B4-1C3B4496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305" b="184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0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53F134-004F-1E94-3DDA-12EFBAFF0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89966"/>
            <a:ext cx="11658600" cy="44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0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309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5D3CA9-FDF6-DFAB-D4B1-1A11DAE6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3574" y="480059"/>
            <a:ext cx="7929796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1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BC950E7-3D90-F90E-1D07-F4F3F785A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900" y="228600"/>
            <a:ext cx="9906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9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37" name="Isosceles Triangle 513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 diagram of a machine&#10;&#10;AI-generated content may be incorrect.">
            <a:extLst>
              <a:ext uri="{FF2B5EF4-FFF2-40B4-BE49-F238E27FC236}">
                <a16:creationId xmlns:a16="http://schemas.microsoft.com/office/drawing/2014/main" id="{B57D3CCB-EF25-4766-CA31-624E82EDE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520613"/>
            <a:ext cx="10905066" cy="381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Isosceles Triangle 513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B35F-CAE2-D3E4-456D-B4AA0A8216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Attention Mechanism demonstration 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D932D-8EB5-AF8D-88D3-1E8EFE735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01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32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“She gave him a gift because </a:t>
            </a:r>
            <a:r>
              <a:rPr lang="en-US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32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helped her.”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Attention Mechanism means the model knows that “he” refers to the helper and not “him” (the receiver of her help).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is an innovation in linguistic interpretation because the Large Language Model can “attend” to the right words to interpret the sentence properly. 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9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1522-0204-EA57-5CA7-FE6295B5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B95C8-264B-08B1-B467-B35218488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Slide 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Stanford University (n.d.) </a:t>
            </a:r>
            <a:r>
              <a:rPr lang="nn-NO" sz="2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LLM Diagram</a:t>
            </a:r>
            <a:r>
              <a:rPr lang="nn-NO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AI Stanford.edu Blog. </a:t>
            </a:r>
            <a:r>
              <a:rPr lang="en-CA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https://ai.stanford.edu/blog/assets/img/posts/2022-05-31-linkbert/intro.png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CA" sz="2400" b="1" dirty="0">
                <a:latin typeface="Calibri" panose="020F0502020204030204" pitchFamily="34" charset="0"/>
                <a:cs typeface="Calibri" panose="020F0502020204030204" pitchFamily="34" charset="0"/>
              </a:rPr>
              <a:t>Slide 3</a:t>
            </a:r>
            <a:r>
              <a:rPr lang="en-CA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 Neural Networks</a:t>
            </a:r>
            <a:r>
              <a:rPr lang="it-IT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(2025). DreamsTime.com. https://www.dreamstime.com/ai-neural-networks-vector-illustration-labeled-connectionist-system-scheme-computing-mind-signals-constitute-like-biological-image142660230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Slide 4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72 Tokens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(2025). glaforge.dev. https://glaforge.dev/img/gemini/token-viz.jpg</a:t>
            </a:r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8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0A3FA-E8FA-78F0-00D2-766F63E5C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B5FB-3BB3-7FB6-0EDC-828807D3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1BB6C-30A1-C2DA-418F-09604D455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Slide 5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Bahdanau/Luong Attention mechanisms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(2023, April 3). The </a:t>
            </a:r>
            <a:r>
              <a:rPr lang="en-US" sz="2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AiEdge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Newsletter. https://substackcdn.com/image/fetch/f_auto,q_auto:good,fl_progressive:steep/https://substack-post-media.s3.amazonaws.com/public/images/c55cd0d7-8eed-4cdc-a20f-d6a4d7f145d1_3370x1176.png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1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compass&#10;&#10;AI-generated content may be incorrect.">
            <a:extLst>
              <a:ext uri="{FF2B5EF4-FFF2-40B4-BE49-F238E27FC236}">
                <a16:creationId xmlns:a16="http://schemas.microsoft.com/office/drawing/2014/main" id="{BF27E907-2B63-20DB-6DD8-56C307929B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28" b="263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BC972-12CA-6D31-53FE-AFB9A777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AI &amp; Instructor Bandwidth </a:t>
            </a:r>
            <a:endParaRPr lang="en-CA" sz="360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241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Large Language Learning Model </vt:lpstr>
      <vt:lpstr>PowerPoint Presentation</vt:lpstr>
      <vt:lpstr>PowerPoint Presentation</vt:lpstr>
      <vt:lpstr>PowerPoint Presentation</vt:lpstr>
      <vt:lpstr>PowerPoint Presentation</vt:lpstr>
      <vt:lpstr>      Attention Mechanism demonstration </vt:lpstr>
      <vt:lpstr>Sources </vt:lpstr>
      <vt:lpstr>Sources </vt:lpstr>
      <vt:lpstr>      AI &amp; Instructor Bandwidth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Jeremy</dc:creator>
  <cp:lastModifiedBy>Jeremy</cp:lastModifiedBy>
  <cp:revision>16</cp:revision>
  <dcterms:created xsi:type="dcterms:W3CDTF">2025-03-24T15:04:41Z</dcterms:created>
  <dcterms:modified xsi:type="dcterms:W3CDTF">2025-03-25T14:15:08Z</dcterms:modified>
</cp:coreProperties>
</file>